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err="1"/>
              <a:t>شیکردنەوەی</a:t>
            </a:r>
            <a:r>
              <a:rPr lang="ar-IQ" b="1" dirty="0"/>
              <a:t> </a:t>
            </a:r>
            <a:r>
              <a:rPr lang="ar-IQ" b="1" dirty="0" err="1"/>
              <a:t>ڕاپرسی</a:t>
            </a:r>
            <a:r>
              <a:rPr lang="ar-IQ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دیزاینكردنى</a:t>
            </a:r>
            <a:r>
              <a:rPr lang="ar-IQ" b="1" dirty="0" err="1"/>
              <a:t>ڕاپرسیەکە</a:t>
            </a:r>
            <a:r>
              <a:rPr lang="ar-IQ" b="1" dirty="0"/>
              <a:t> </a:t>
            </a:r>
            <a:r>
              <a:rPr lang="ar-IQ" dirty="0"/>
              <a:t>و </a:t>
            </a:r>
            <a:r>
              <a:rPr lang="ar-IQ" dirty="0" err="1"/>
              <a:t>تاقیکردنەوە</a:t>
            </a:r>
            <a:r>
              <a:rPr lang="ar-IQ" dirty="0"/>
              <a:t> و </a:t>
            </a:r>
            <a:r>
              <a:rPr lang="ar-IQ" dirty="0" err="1"/>
              <a:t>راستكردنى</a:t>
            </a:r>
            <a:r>
              <a:rPr lang="ar-IQ" dirty="0"/>
              <a:t> </a:t>
            </a:r>
            <a:r>
              <a:rPr lang="ar-IQ" dirty="0" err="1"/>
              <a:t>ڕاپرسیەکە</a:t>
            </a:r>
            <a:r>
              <a:rPr lang="ar-IQ" dirty="0"/>
              <a:t>، </a:t>
            </a:r>
            <a:r>
              <a:rPr lang="ar-IQ" dirty="0" err="1" smtClean="0"/>
              <a:t>دابةشدةكریت</a:t>
            </a:r>
            <a:r>
              <a:rPr lang="ar-IQ" dirty="0" smtClean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نموونەی</a:t>
            </a:r>
            <a:r>
              <a:rPr lang="ar-IQ" dirty="0"/>
              <a:t> </a:t>
            </a:r>
            <a:r>
              <a:rPr lang="ar-IQ" dirty="0" err="1"/>
              <a:t>ئامانجكراوى</a:t>
            </a:r>
            <a:r>
              <a:rPr lang="ar-IQ" dirty="0"/>
              <a:t> </a:t>
            </a:r>
            <a:r>
              <a:rPr lang="ar-IQ" dirty="0" err="1"/>
              <a:t>تویزینةوەکە</a:t>
            </a:r>
            <a:r>
              <a:rPr lang="ar-IQ" dirty="0"/>
              <a:t> و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کۆکردنەوەی</a:t>
            </a:r>
            <a:r>
              <a:rPr lang="ar-IQ" dirty="0"/>
              <a:t> </a:t>
            </a:r>
            <a:r>
              <a:rPr lang="ar-IQ" dirty="0" err="1"/>
              <a:t>لەوەڵامدەرەوەکان</a:t>
            </a:r>
            <a:r>
              <a:rPr lang="ar-IQ" dirty="0"/>
              <a:t> </a:t>
            </a:r>
            <a:r>
              <a:rPr lang="ar-IQ" dirty="0" err="1"/>
              <a:t>شیکاریی</a:t>
            </a:r>
            <a:r>
              <a:rPr lang="ar-IQ" dirty="0"/>
              <a:t> </a:t>
            </a:r>
            <a:r>
              <a:rPr lang="ar-IQ" dirty="0" err="1" smtClean="0"/>
              <a:t>بۆدەکرێت</a:t>
            </a:r>
            <a:r>
              <a:rPr lang="ar-IQ" dirty="0" smtClean="0"/>
              <a:t> </a:t>
            </a:r>
            <a:r>
              <a:rPr lang="ar-IQ" dirty="0"/>
              <a:t>و </a:t>
            </a:r>
            <a:r>
              <a:rPr lang="ar-IQ" dirty="0" err="1"/>
              <a:t>چەندین</a:t>
            </a:r>
            <a:r>
              <a:rPr lang="ar-IQ" dirty="0"/>
              <a:t> </a:t>
            </a:r>
            <a:r>
              <a:rPr lang="ar-IQ" dirty="0" err="1"/>
              <a:t>بەرنامە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شیکاری</a:t>
            </a:r>
            <a:r>
              <a:rPr lang="ar-IQ" dirty="0"/>
              <a:t> </a:t>
            </a:r>
            <a:r>
              <a:rPr lang="ar-IQ" dirty="0" err="1"/>
              <a:t>ئاماری</a:t>
            </a:r>
            <a:r>
              <a:rPr lang="ar-IQ" dirty="0"/>
              <a:t> </a:t>
            </a:r>
            <a:r>
              <a:rPr lang="ar-IQ" dirty="0" err="1"/>
              <a:t>بەڵام</a:t>
            </a:r>
            <a:r>
              <a:rPr lang="ar-IQ" dirty="0"/>
              <a:t> </a:t>
            </a:r>
            <a:r>
              <a:rPr lang="ar-IQ" dirty="0" err="1"/>
              <a:t>ئێمە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سۆفتوێری</a:t>
            </a:r>
            <a:r>
              <a:rPr lang="ar-IQ" dirty="0"/>
              <a:t> ) (</a:t>
            </a:r>
            <a:r>
              <a:rPr lang="en-US" dirty="0"/>
              <a:t>SPSS</a:t>
            </a:r>
            <a:r>
              <a:rPr lang="ar-IQ" dirty="0" err="1" smtClean="0"/>
              <a:t>کەکورتکراوەی</a:t>
            </a:r>
            <a:r>
              <a:rPr lang="ar-IQ" dirty="0"/>
              <a:t> </a:t>
            </a:r>
            <a:r>
              <a:rPr lang="ar-IQ" dirty="0" err="1" smtClean="0"/>
              <a:t>دەستەواژەی</a:t>
            </a:r>
            <a:r>
              <a:rPr lang="ar-IQ" dirty="0" smtClean="0"/>
              <a:t> </a:t>
            </a:r>
            <a:r>
              <a:rPr lang="ar-IQ" dirty="0" err="1"/>
              <a:t>پاکێجی</a:t>
            </a:r>
            <a:r>
              <a:rPr lang="ar-IQ" dirty="0"/>
              <a:t> </a:t>
            </a:r>
            <a:r>
              <a:rPr lang="ar-IQ" dirty="0" err="1"/>
              <a:t>ئاماری</a:t>
            </a:r>
            <a:r>
              <a:rPr lang="ar-IQ" dirty="0"/>
              <a:t> </a:t>
            </a:r>
            <a:r>
              <a:rPr lang="ar-IQ" dirty="0" err="1"/>
              <a:t>زانستە</a:t>
            </a:r>
            <a:r>
              <a:rPr lang="ar-IQ" dirty="0"/>
              <a:t> </a:t>
            </a:r>
            <a:r>
              <a:rPr lang="ar-IQ" dirty="0" err="1"/>
              <a:t>کۆمەڵایەتیەکان</a:t>
            </a:r>
            <a:r>
              <a:rPr lang="ar-IQ" dirty="0"/>
              <a:t> ،</a:t>
            </a:r>
            <a:r>
              <a:rPr lang="ar-IQ" dirty="0" err="1"/>
              <a:t>ولیرةدا</a:t>
            </a:r>
            <a:r>
              <a:rPr lang="ar-IQ" dirty="0"/>
              <a:t> </a:t>
            </a:r>
            <a:r>
              <a:rPr lang="ar-IQ" dirty="0" err="1"/>
              <a:t>ئةو</a:t>
            </a:r>
            <a:r>
              <a:rPr lang="ar-IQ" dirty="0"/>
              <a:t> </a:t>
            </a:r>
            <a:r>
              <a:rPr lang="ar-IQ" dirty="0" err="1"/>
              <a:t>بەرنامە</a:t>
            </a:r>
            <a:r>
              <a:rPr lang="ar-IQ" dirty="0"/>
              <a:t> </a:t>
            </a:r>
            <a:r>
              <a:rPr lang="ar-IQ" dirty="0" err="1"/>
              <a:t>بەکاردەهێنین</a:t>
            </a:r>
            <a:r>
              <a:rPr lang="ar-IQ" dirty="0"/>
              <a:t> بو </a:t>
            </a:r>
            <a:r>
              <a:rPr lang="ar-IQ" dirty="0" err="1" smtClean="0"/>
              <a:t>شیكردنةوةى</a:t>
            </a:r>
            <a:r>
              <a:rPr lang="ar-IQ" dirty="0"/>
              <a:t> </a:t>
            </a:r>
            <a:r>
              <a:rPr lang="ar-IQ" dirty="0" err="1" smtClean="0"/>
              <a:t>ڕاپرسی</a:t>
            </a:r>
            <a:r>
              <a:rPr lang="ar-IQ" dirty="0" smtClean="0"/>
              <a:t>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نموونةى</a:t>
            </a:r>
            <a:r>
              <a:rPr lang="ar-IQ" dirty="0"/>
              <a:t> </a:t>
            </a:r>
            <a:r>
              <a:rPr lang="ar-IQ" dirty="0" err="1"/>
              <a:t>خوارةوة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91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b="1" dirty="0" err="1"/>
              <a:t>نموونەی</a:t>
            </a:r>
            <a:r>
              <a:rPr lang="ar-IQ" b="1" dirty="0"/>
              <a:t> </a:t>
            </a:r>
            <a:r>
              <a:rPr lang="ar-IQ" b="1" dirty="0" err="1"/>
              <a:t>جێبەجێ</a:t>
            </a:r>
            <a:r>
              <a:rPr lang="ar-IQ" b="1" dirty="0"/>
              <a:t> </a:t>
            </a:r>
            <a:r>
              <a:rPr lang="ar-IQ" b="1" dirty="0" err="1"/>
              <a:t>کراو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ar-IQ" dirty="0" err="1" smtClean="0"/>
              <a:t>داتای</a:t>
            </a:r>
            <a:r>
              <a:rPr lang="ar-IQ" dirty="0" smtClean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نموونەیە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هەموو</a:t>
            </a:r>
            <a:r>
              <a:rPr lang="ar-IQ" dirty="0"/>
              <a:t> </a:t>
            </a:r>
            <a:r>
              <a:rPr lang="ar-IQ" dirty="0" err="1"/>
              <a:t>کاربەرنامەکانی</a:t>
            </a:r>
            <a:r>
              <a:rPr lang="ar-IQ" dirty="0"/>
              <a:t> </a:t>
            </a:r>
            <a:r>
              <a:rPr lang="ar-IQ" dirty="0" err="1"/>
              <a:t>کتێبەکەدا</a:t>
            </a:r>
            <a:r>
              <a:rPr lang="ar-IQ" dirty="0"/>
              <a:t> </a:t>
            </a:r>
            <a:r>
              <a:rPr lang="ar-IQ" dirty="0" err="1" smtClean="0"/>
              <a:t>بەکاردێت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بەڕێوەبەرایەتیةك</a:t>
            </a:r>
            <a:r>
              <a:rPr lang="ar-IQ" dirty="0"/>
              <a:t> </a:t>
            </a:r>
            <a:r>
              <a:rPr lang="ar-IQ" dirty="0" err="1"/>
              <a:t>حەزی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گەڕان</a:t>
            </a:r>
            <a:r>
              <a:rPr lang="ar-IQ" dirty="0"/>
              <a:t> </a:t>
            </a:r>
            <a:r>
              <a:rPr lang="ar-IQ" dirty="0" err="1"/>
              <a:t>بوو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هۆکارانەی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هانى</a:t>
            </a:r>
            <a:r>
              <a:rPr lang="ar-IQ" dirty="0"/>
              <a:t> </a:t>
            </a:r>
            <a:r>
              <a:rPr lang="ar-IQ" dirty="0" err="1"/>
              <a:t>سوودمەندان</a:t>
            </a:r>
            <a:r>
              <a:rPr lang="ar-IQ" dirty="0"/>
              <a:t> </a:t>
            </a:r>
            <a:r>
              <a:rPr lang="ar-IQ" dirty="0" err="1" smtClean="0"/>
              <a:t>دەکەن</a:t>
            </a:r>
            <a:r>
              <a:rPr lang="ar-IQ" dirty="0"/>
              <a:t> </a:t>
            </a:r>
            <a:r>
              <a:rPr lang="ar-IQ" dirty="0" err="1" smtClean="0"/>
              <a:t>بۆ</a:t>
            </a:r>
            <a:r>
              <a:rPr lang="ar-IQ" dirty="0" smtClean="0"/>
              <a:t> </a:t>
            </a:r>
            <a:r>
              <a:rPr lang="ar-IQ" dirty="0" err="1"/>
              <a:t>ئامادەبوون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بەرنامەیەکدا</a:t>
            </a:r>
            <a:r>
              <a:rPr lang="ar-IQ" dirty="0"/>
              <a:t> و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ئەومەبەستەش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گۆڕاوەکان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هانى</a:t>
            </a:r>
            <a:r>
              <a:rPr lang="ar-IQ" dirty="0"/>
              <a:t> </a:t>
            </a:r>
            <a:r>
              <a:rPr lang="ar-IQ" dirty="0" err="1"/>
              <a:t>سوودمەند</a:t>
            </a:r>
            <a:r>
              <a:rPr lang="ar-IQ" dirty="0"/>
              <a:t> </a:t>
            </a:r>
            <a:r>
              <a:rPr lang="ar-IQ" dirty="0" err="1"/>
              <a:t>دەکەن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ئا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مادەبوون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بەرنامەکەدا</a:t>
            </a:r>
            <a:r>
              <a:rPr lang="ar-IQ" dirty="0"/>
              <a:t>،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سێ</a:t>
            </a:r>
            <a:r>
              <a:rPr lang="ar-IQ" dirty="0"/>
              <a:t> </a:t>
            </a:r>
            <a:r>
              <a:rPr lang="ar-IQ" dirty="0" err="1"/>
              <a:t>تەوەرەوە</a:t>
            </a:r>
            <a:r>
              <a:rPr lang="ar-IQ" dirty="0"/>
              <a:t> </a:t>
            </a:r>
            <a:r>
              <a:rPr lang="ar-IQ" dirty="0" err="1"/>
              <a:t>داهێنراوە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b="1" dirty="0" err="1"/>
              <a:t>تەوەری</a:t>
            </a:r>
            <a:r>
              <a:rPr lang="ar-IQ" b="1" dirty="0"/>
              <a:t> </a:t>
            </a:r>
            <a:r>
              <a:rPr lang="ar-IQ" b="1" dirty="0" err="1"/>
              <a:t>یەکەم</a:t>
            </a:r>
            <a:r>
              <a:rPr lang="ar-IQ" b="1" dirty="0"/>
              <a:t>: </a:t>
            </a:r>
            <a:r>
              <a:rPr lang="ar-IQ" dirty="0"/>
              <a:t>)</a:t>
            </a:r>
            <a:r>
              <a:rPr lang="ar-IQ" dirty="0" err="1"/>
              <a:t>بەرزنرخاندنی</a:t>
            </a:r>
            <a:r>
              <a:rPr lang="ar-IQ" dirty="0"/>
              <a:t> </a:t>
            </a:r>
            <a:r>
              <a:rPr lang="ar-IQ" dirty="0" err="1"/>
              <a:t>بەرنامە</a:t>
            </a:r>
            <a:r>
              <a:rPr lang="ar-IQ" dirty="0"/>
              <a:t>( و </a:t>
            </a:r>
            <a:r>
              <a:rPr lang="ar-IQ" dirty="0" err="1"/>
              <a:t>لەخۆدەگرێت</a:t>
            </a:r>
            <a:r>
              <a:rPr lang="ar-IQ" dirty="0"/>
              <a:t>) </a:t>
            </a:r>
            <a:r>
              <a:rPr lang="ar-IQ" dirty="0" err="1"/>
              <a:t>بابەتی</a:t>
            </a:r>
            <a:r>
              <a:rPr lang="ar-IQ" dirty="0"/>
              <a:t> </a:t>
            </a:r>
            <a:r>
              <a:rPr lang="ar-IQ" dirty="0" err="1"/>
              <a:t>بەرنامەکە</a:t>
            </a:r>
            <a:r>
              <a:rPr lang="ar-IQ" dirty="0"/>
              <a:t> </a:t>
            </a:r>
            <a:r>
              <a:rPr lang="ar-IQ" dirty="0" err="1"/>
              <a:t>دەست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واقیع</a:t>
            </a:r>
            <a:r>
              <a:rPr lang="ar-IQ" dirty="0"/>
              <a:t> </a:t>
            </a:r>
            <a:r>
              <a:rPr lang="ar-IQ" dirty="0" err="1"/>
              <a:t>دەگرێت</a:t>
            </a:r>
            <a:r>
              <a:rPr lang="ar-IQ" dirty="0"/>
              <a:t>، </a:t>
            </a:r>
            <a:r>
              <a:rPr lang="ar-IQ" dirty="0" err="1"/>
              <a:t>بە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رنامەکە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ناوبانگێکی</a:t>
            </a:r>
            <a:r>
              <a:rPr lang="ar-IQ" dirty="0"/>
              <a:t> باش </a:t>
            </a:r>
            <a:r>
              <a:rPr lang="ar-IQ" dirty="0" err="1"/>
              <a:t>دیاریدەکرێت</a:t>
            </a:r>
            <a:r>
              <a:rPr lang="ar-IQ" dirty="0"/>
              <a:t>، </a:t>
            </a:r>
            <a:r>
              <a:rPr lang="ar-IQ" dirty="0" err="1"/>
              <a:t>بەرنامەکە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کوالێتی</a:t>
            </a:r>
            <a:r>
              <a:rPr lang="ar-IQ" dirty="0"/>
              <a:t> </a:t>
            </a:r>
            <a:r>
              <a:rPr lang="ar-IQ" dirty="0" err="1"/>
              <a:t>تایبەتمەندە</a:t>
            </a:r>
            <a:r>
              <a:rPr lang="ar-IQ" dirty="0"/>
              <a:t>(.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579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b="1" dirty="0" err="1"/>
              <a:t>تەوەری</a:t>
            </a:r>
            <a:r>
              <a:rPr lang="ar-IQ" b="1" dirty="0"/>
              <a:t> </a:t>
            </a:r>
            <a:r>
              <a:rPr lang="ar-IQ" b="1" dirty="0" err="1"/>
              <a:t>دووەم</a:t>
            </a:r>
            <a:r>
              <a:rPr lang="ar-IQ" b="1" dirty="0"/>
              <a:t>: </a:t>
            </a:r>
            <a:r>
              <a:rPr lang="ar-IQ" dirty="0"/>
              <a:t>)</a:t>
            </a:r>
            <a:r>
              <a:rPr lang="ar-IQ" dirty="0" err="1"/>
              <a:t>بڵاوبوونەوەی</a:t>
            </a:r>
            <a:r>
              <a:rPr lang="ar-IQ" dirty="0"/>
              <a:t> </a:t>
            </a:r>
            <a:r>
              <a:rPr lang="ar-IQ" dirty="0" err="1"/>
              <a:t>بەرنامە</a:t>
            </a:r>
            <a:r>
              <a:rPr lang="ar-IQ" dirty="0"/>
              <a:t>( و </a:t>
            </a:r>
            <a:r>
              <a:rPr lang="ar-IQ" dirty="0" err="1"/>
              <a:t>لەخۆدەگرێت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) </a:t>
            </a:r>
            <a:r>
              <a:rPr lang="ar-IQ" dirty="0" err="1"/>
              <a:t>ئەزموونی</a:t>
            </a:r>
            <a:r>
              <a:rPr lang="ar-IQ" dirty="0"/>
              <a:t> </a:t>
            </a:r>
            <a:r>
              <a:rPr lang="ar-IQ" dirty="0" err="1"/>
              <a:t>پێشووی</a:t>
            </a:r>
            <a:r>
              <a:rPr lang="ar-IQ" dirty="0"/>
              <a:t> </a:t>
            </a:r>
            <a:r>
              <a:rPr lang="ar-IQ" dirty="0" err="1"/>
              <a:t>بەرنامەکەی</a:t>
            </a:r>
            <a:r>
              <a:rPr lang="ar-IQ" dirty="0"/>
              <a:t> </a:t>
            </a:r>
            <a:r>
              <a:rPr lang="ar-IQ" dirty="0" err="1"/>
              <a:t>زووره</a:t>
            </a:r>
            <a:r>
              <a:rPr lang="ar-IQ" dirty="0"/>
              <a:t>، </a:t>
            </a:r>
            <a:r>
              <a:rPr lang="ar-IQ" dirty="0" err="1"/>
              <a:t>بەرنامەکە</a:t>
            </a:r>
            <a:r>
              <a:rPr lang="ar-IQ" dirty="0"/>
              <a:t> </a:t>
            </a:r>
            <a:r>
              <a:rPr lang="ar-IQ" dirty="0" err="1"/>
              <a:t>ئاسانە</a:t>
            </a:r>
            <a:r>
              <a:rPr lang="ar-IQ" dirty="0"/>
              <a:t> </a:t>
            </a:r>
            <a:r>
              <a:rPr lang="ar-IQ" dirty="0" err="1"/>
              <a:t>دووبارە</a:t>
            </a:r>
            <a:r>
              <a:rPr lang="ar-IQ" dirty="0"/>
              <a:t> </a:t>
            </a:r>
            <a:r>
              <a:rPr lang="ar-IQ" dirty="0" err="1"/>
              <a:t>بکرێتەوە</a:t>
            </a:r>
            <a:r>
              <a:rPr lang="ar-IQ" dirty="0"/>
              <a:t>، </a:t>
            </a:r>
            <a:r>
              <a:rPr lang="ar-IQ" dirty="0" err="1"/>
              <a:t>بەرنامەکە</a:t>
            </a:r>
            <a:r>
              <a:rPr lang="ar-IQ" dirty="0"/>
              <a:t> </a:t>
            </a:r>
            <a:r>
              <a:rPr lang="ar-IQ" dirty="0" err="1" smtClean="0"/>
              <a:t>بەناوبانگە</a:t>
            </a:r>
            <a:r>
              <a:rPr lang="ar-IQ" dirty="0" smtClean="0"/>
              <a:t> .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b="1" dirty="0" err="1"/>
              <a:t>تەوەری</a:t>
            </a:r>
            <a:r>
              <a:rPr lang="ar-IQ" b="1" dirty="0"/>
              <a:t> </a:t>
            </a:r>
            <a:r>
              <a:rPr lang="ar-IQ" b="1" dirty="0" err="1"/>
              <a:t>سێیەم</a:t>
            </a:r>
            <a:r>
              <a:rPr lang="ar-IQ" b="1" dirty="0"/>
              <a:t>: </a:t>
            </a:r>
            <a:r>
              <a:rPr lang="ar-IQ" dirty="0"/>
              <a:t>)</a:t>
            </a:r>
            <a:r>
              <a:rPr lang="ar-IQ" dirty="0" err="1"/>
              <a:t>بلاوةبیكردنى</a:t>
            </a:r>
            <a:r>
              <a:rPr lang="ar-IQ" dirty="0"/>
              <a:t> </a:t>
            </a:r>
            <a:r>
              <a:rPr lang="ar-IQ" dirty="0" err="1"/>
              <a:t>بەرنامە</a:t>
            </a:r>
            <a:r>
              <a:rPr lang="ar-IQ" dirty="0"/>
              <a:t>( و </a:t>
            </a:r>
            <a:r>
              <a:rPr lang="ar-IQ" dirty="0" err="1"/>
              <a:t>لەخۆدەگرێت</a:t>
            </a:r>
            <a:r>
              <a:rPr lang="ar-IQ" dirty="0"/>
              <a:t>) </a:t>
            </a:r>
            <a:r>
              <a:rPr lang="ar-IQ" dirty="0" err="1"/>
              <a:t>مادەکانی</a:t>
            </a:r>
            <a:r>
              <a:rPr lang="ar-IQ" dirty="0"/>
              <a:t> </a:t>
            </a:r>
            <a:r>
              <a:rPr lang="ar-IQ" dirty="0" err="1"/>
              <a:t>بەرنامەکەی</a:t>
            </a:r>
            <a:r>
              <a:rPr lang="ar-IQ" dirty="0"/>
              <a:t> </a:t>
            </a:r>
            <a:r>
              <a:rPr lang="ar-IQ" dirty="0" err="1"/>
              <a:t>پەسەندە</a:t>
            </a:r>
            <a:r>
              <a:rPr lang="ar-IQ" dirty="0"/>
              <a:t>، </a:t>
            </a:r>
            <a:r>
              <a:rPr lang="ar-IQ" dirty="0" err="1" smtClean="0"/>
              <a:t>ئەگەری</a:t>
            </a:r>
            <a:r>
              <a:rPr lang="ar-IQ" dirty="0" smtClean="0"/>
              <a:t> </a:t>
            </a:r>
            <a:r>
              <a:rPr lang="ar-IQ" dirty="0" err="1" smtClean="0"/>
              <a:t>بةشداریكردن</a:t>
            </a:r>
            <a:r>
              <a:rPr lang="ar-IQ" dirty="0" smtClean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بەرنامەکەدا</a:t>
            </a:r>
            <a:r>
              <a:rPr lang="ar-IQ" dirty="0"/>
              <a:t> </a:t>
            </a:r>
            <a:r>
              <a:rPr lang="ar-IQ" dirty="0" err="1" smtClean="0"/>
              <a:t>ئاسانة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دابەشکردنی</a:t>
            </a:r>
            <a:r>
              <a:rPr lang="ar-IQ" dirty="0"/>
              <a:t> </a:t>
            </a:r>
            <a:r>
              <a:rPr lang="ar-IQ" dirty="0" err="1"/>
              <a:t>ڕاپرسییەکە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نموونەى</a:t>
            </a:r>
            <a:r>
              <a:rPr lang="ar-IQ" dirty="0"/>
              <a:t> </a:t>
            </a:r>
            <a:r>
              <a:rPr lang="ar-IQ" dirty="0" err="1"/>
              <a:t>تویزینةوة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ئامانجەکراوةكة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وەڵامدانەوە</a:t>
            </a:r>
            <a:r>
              <a:rPr lang="ar-IQ" dirty="0"/>
              <a:t>، ) (22ڕاپرسییەکە </a:t>
            </a:r>
            <a:r>
              <a:rPr lang="ar-IQ" dirty="0" err="1"/>
              <a:t>کۆکرایەوە</a:t>
            </a:r>
            <a:r>
              <a:rPr lang="ar-IQ" dirty="0"/>
              <a:t> </a:t>
            </a:r>
            <a:r>
              <a:rPr lang="ar-IQ" dirty="0" smtClean="0"/>
              <a:t>، </a:t>
            </a:r>
            <a:r>
              <a:rPr lang="ar-IQ" dirty="0" err="1" smtClean="0"/>
              <a:t>لە</a:t>
            </a:r>
            <a:r>
              <a:rPr lang="ar-IQ" dirty="0" smtClean="0"/>
              <a:t> </a:t>
            </a:r>
            <a:r>
              <a:rPr lang="ar-IQ" dirty="0" err="1"/>
              <a:t>خوارەوە</a:t>
            </a:r>
            <a:r>
              <a:rPr lang="ar-IQ" dirty="0"/>
              <a:t> </a:t>
            </a:r>
            <a:r>
              <a:rPr lang="ar-IQ" dirty="0" err="1"/>
              <a:t>بەرنامةی</a:t>
            </a:r>
            <a:r>
              <a:rPr lang="ar-IQ" dirty="0"/>
              <a:t> </a:t>
            </a:r>
            <a:r>
              <a:rPr lang="en-US" dirty="0"/>
              <a:t>SPSS</a:t>
            </a:r>
            <a:r>
              <a:rPr lang="ar-IQ" dirty="0" err="1"/>
              <a:t>بەکار</a:t>
            </a:r>
            <a:r>
              <a:rPr lang="ar-IQ" dirty="0"/>
              <a:t> </a:t>
            </a:r>
            <a:r>
              <a:rPr lang="ar-IQ" dirty="0" err="1"/>
              <a:t>دەهێنین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شیکردنەوەی</a:t>
            </a:r>
            <a:r>
              <a:rPr lang="ar-IQ" dirty="0"/>
              <a:t> </a:t>
            </a:r>
            <a:r>
              <a:rPr lang="ar-IQ" dirty="0" err="1"/>
              <a:t>ئەنجامەکانی</a:t>
            </a:r>
            <a:r>
              <a:rPr lang="ar-IQ" dirty="0"/>
              <a:t> </a:t>
            </a:r>
            <a:r>
              <a:rPr lang="ar-IQ" dirty="0" err="1"/>
              <a:t>ڕاپرسیەکە</a:t>
            </a:r>
            <a:r>
              <a:rPr lang="ar-IQ" dirty="0"/>
              <a:t> و </a:t>
            </a:r>
            <a:r>
              <a:rPr lang="ar-IQ" dirty="0" err="1"/>
              <a:t>پێشنیارەکان</a:t>
            </a:r>
            <a:r>
              <a:rPr lang="ar-IQ" dirty="0"/>
              <a:t> </a:t>
            </a:r>
            <a:r>
              <a:rPr lang="ar-IQ" dirty="0" err="1"/>
              <a:t>دەگرێتەوە</a:t>
            </a: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089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 err="1"/>
              <a:t>ئامادەکردن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بەکارهێنانی</a:t>
            </a:r>
            <a:r>
              <a:rPr lang="ar-IQ" dirty="0"/>
              <a:t> </a:t>
            </a:r>
            <a:r>
              <a:rPr lang="ar-IQ" dirty="0" err="1"/>
              <a:t>سۆفتوێری</a:t>
            </a:r>
            <a:r>
              <a:rPr lang="ar-IQ" dirty="0"/>
              <a:t> :</a:t>
            </a:r>
            <a:r>
              <a:rPr lang="en-US" dirty="0"/>
              <a:t>SPSS</a:t>
            </a:r>
            <a:br>
              <a:rPr lang="en-US" dirty="0"/>
            </a:br>
            <a:r>
              <a:rPr lang="ar-IQ" dirty="0" err="1"/>
              <a:t>یةكةم</a:t>
            </a:r>
            <a:r>
              <a:rPr lang="ar-IQ" dirty="0"/>
              <a:t>: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کۆکردنەوەی</a:t>
            </a:r>
            <a:r>
              <a:rPr lang="ar-IQ" dirty="0"/>
              <a:t> </a:t>
            </a:r>
            <a:r>
              <a:rPr lang="ar-IQ" dirty="0" err="1"/>
              <a:t>پرسیارەکان</a:t>
            </a:r>
            <a:r>
              <a:rPr lang="ar-IQ" dirty="0"/>
              <a:t> </a:t>
            </a:r>
            <a:r>
              <a:rPr lang="ar-IQ" dirty="0" err="1"/>
              <a:t>ئێمە</a:t>
            </a:r>
            <a:r>
              <a:rPr lang="ar-IQ" dirty="0"/>
              <a:t> </a:t>
            </a:r>
            <a:r>
              <a:rPr lang="ar-IQ" dirty="0" err="1"/>
              <a:t>ژمارەیەک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هەر</a:t>
            </a:r>
            <a:r>
              <a:rPr lang="ar-IQ" dirty="0"/>
              <a:t> </a:t>
            </a:r>
            <a:r>
              <a:rPr lang="ar-IQ" dirty="0" err="1"/>
              <a:t>ڕاپرسییەک</a:t>
            </a:r>
            <a:r>
              <a:rPr lang="ar-IQ" dirty="0"/>
              <a:t> </a:t>
            </a:r>
            <a:r>
              <a:rPr lang="ar-IQ" dirty="0" err="1"/>
              <a:t>دیاری</a:t>
            </a:r>
            <a:r>
              <a:rPr lang="ar-IQ" dirty="0"/>
              <a:t> </a:t>
            </a:r>
            <a:r>
              <a:rPr lang="ar-IQ" dirty="0" err="1"/>
              <a:t>دەکەین</a:t>
            </a:r>
            <a:r>
              <a:rPr lang="ar-IQ" dirty="0"/>
              <a:t>،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پێدا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چوونەوەکەی</a:t>
            </a:r>
            <a:r>
              <a:rPr lang="ar-IQ" dirty="0"/>
              <a:t> </a:t>
            </a:r>
            <a:r>
              <a:rPr lang="ar-IQ" dirty="0" err="1"/>
              <a:t>ئاسان</a:t>
            </a:r>
            <a:r>
              <a:rPr lang="ar-IQ" dirty="0"/>
              <a:t> </a:t>
            </a:r>
            <a:r>
              <a:rPr lang="ar-IQ" dirty="0" err="1"/>
              <a:t>بکەین</a:t>
            </a:r>
            <a:r>
              <a:rPr lang="ar-IQ" dirty="0"/>
              <a:t> </a:t>
            </a:r>
            <a:r>
              <a:rPr lang="ar-IQ" dirty="0" err="1"/>
              <a:t>لەسەربەرنامەکە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سەلماندنی</a:t>
            </a:r>
            <a:r>
              <a:rPr lang="ar-IQ" dirty="0"/>
              <a:t> </a:t>
            </a:r>
            <a:r>
              <a:rPr lang="ar-IQ" dirty="0" err="1"/>
              <a:t>راستی</a:t>
            </a:r>
            <a:r>
              <a:rPr lang="ar-IQ" dirty="0"/>
              <a:t> </a:t>
            </a:r>
            <a:r>
              <a:rPr lang="ar-IQ" dirty="0" err="1"/>
              <a:t>داخلكردنى</a:t>
            </a:r>
            <a:r>
              <a:rPr lang="ar-IQ" dirty="0"/>
              <a:t> داتا </a:t>
            </a:r>
            <a:r>
              <a:rPr lang="ar-IQ" dirty="0" err="1"/>
              <a:t>لەهەر</a:t>
            </a:r>
            <a:r>
              <a:rPr lang="ar-IQ" dirty="0"/>
              <a:t> </a:t>
            </a:r>
            <a:r>
              <a:rPr lang="ar-IQ" dirty="0" err="1"/>
              <a:t>کاتێک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 err="1"/>
              <a:t>دووەم</a:t>
            </a:r>
            <a:r>
              <a:rPr lang="ar-IQ" dirty="0"/>
              <a:t>: </a:t>
            </a:r>
            <a:r>
              <a:rPr lang="ar-IQ" dirty="0" err="1"/>
              <a:t>گۆڕاوەکان</a:t>
            </a:r>
            <a:r>
              <a:rPr lang="ar-IQ" dirty="0"/>
              <a:t> </a:t>
            </a:r>
            <a:r>
              <a:rPr lang="ar-IQ" dirty="0" err="1"/>
              <a:t>سەر</a:t>
            </a:r>
            <a:r>
              <a:rPr lang="ar-IQ" dirty="0"/>
              <a:t> </a:t>
            </a:r>
            <a:r>
              <a:rPr lang="ar-IQ" dirty="0" err="1"/>
              <a:t>بەرنامەکە</a:t>
            </a:r>
            <a:r>
              <a:rPr lang="ar-IQ" dirty="0"/>
              <a:t> </a:t>
            </a:r>
            <a:r>
              <a:rPr lang="ar-IQ" dirty="0" err="1"/>
              <a:t>پێناسە</a:t>
            </a:r>
            <a:r>
              <a:rPr lang="ar-IQ" dirty="0"/>
              <a:t> </a:t>
            </a:r>
            <a:r>
              <a:rPr lang="ar-IQ" dirty="0" err="1"/>
              <a:t>دەکەین</a:t>
            </a:r>
            <a:r>
              <a:rPr lang="ar-IQ" dirty="0"/>
              <a:t> و </a:t>
            </a:r>
            <a:r>
              <a:rPr lang="ar-IQ" dirty="0" err="1"/>
              <a:t>لەم</a:t>
            </a:r>
            <a:r>
              <a:rPr lang="ar-IQ" dirty="0"/>
              <a:t> </a:t>
            </a:r>
            <a:r>
              <a:rPr lang="ar-IQ" dirty="0" err="1"/>
              <a:t>ڕاپرسیەدا</a:t>
            </a:r>
            <a:r>
              <a:rPr lang="ar-IQ" dirty="0"/>
              <a:t> </a:t>
            </a:r>
            <a:r>
              <a:rPr lang="ar-IQ" dirty="0" err="1"/>
              <a:t>دوازدە</a:t>
            </a:r>
            <a:r>
              <a:rPr lang="ar-IQ" dirty="0"/>
              <a:t> </a:t>
            </a:r>
            <a:r>
              <a:rPr lang="ar-IQ" dirty="0" err="1"/>
              <a:t>گۆڕاوەمان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 </a:t>
            </a:r>
            <a:r>
              <a:rPr lang="ar-IQ" dirty="0" err="1"/>
              <a:t>بەم</a:t>
            </a:r>
            <a:r>
              <a:rPr lang="ar-IQ" dirty="0"/>
              <a:t> </a:t>
            </a:r>
            <a:r>
              <a:rPr lang="ar-IQ" dirty="0" err="1"/>
              <a:t>شێوەیە</a:t>
            </a:r>
            <a:r>
              <a:rPr lang="ar-IQ" dirty="0"/>
              <a:t> :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زنجیرەیی</a:t>
            </a:r>
            <a:r>
              <a:rPr lang="ar-IQ" dirty="0"/>
              <a:t>، </a:t>
            </a:r>
            <a:r>
              <a:rPr lang="ar-IQ" dirty="0" err="1"/>
              <a:t>گۆڕاوێکە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گوزارشت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ژمارەی</a:t>
            </a:r>
            <a:r>
              <a:rPr lang="ar-IQ" dirty="0"/>
              <a:t> </a:t>
            </a:r>
            <a:r>
              <a:rPr lang="ar-IQ" dirty="0" err="1"/>
              <a:t>وەڵامدەرەکە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جۆر</a:t>
            </a:r>
            <a:r>
              <a:rPr lang="ar-IQ" dirty="0"/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گۆڕاوێکی</a:t>
            </a:r>
            <a:r>
              <a:rPr lang="ar-IQ" dirty="0"/>
              <a:t> </a:t>
            </a:r>
            <a:r>
              <a:rPr lang="ar-IQ" dirty="0" err="1"/>
              <a:t>ناوێیە</a:t>
            </a:r>
            <a:r>
              <a:rPr lang="ar-IQ" dirty="0"/>
              <a:t> ) (</a:t>
            </a:r>
            <a:r>
              <a:rPr lang="en-US" dirty="0"/>
              <a:t>Nominal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تێیدا</a:t>
            </a:r>
            <a:r>
              <a:rPr lang="ar-IQ" dirty="0"/>
              <a:t> </a:t>
            </a:r>
            <a:r>
              <a:rPr lang="ar-IQ" dirty="0" err="1"/>
              <a:t>ژمارە</a:t>
            </a:r>
            <a:r>
              <a:rPr lang="ar-IQ" dirty="0"/>
              <a:t> )(1دەدەین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نێر</a:t>
            </a:r>
            <a:r>
              <a:rPr lang="ar-IQ" dirty="0"/>
              <a:t> و </a:t>
            </a:r>
            <a:r>
              <a:rPr lang="ar-IQ" dirty="0" err="1"/>
              <a:t>ژمارە</a:t>
            </a:r>
            <a:r>
              <a:rPr lang="ar-IQ" dirty="0"/>
              <a:t> ) (2بە </a:t>
            </a:r>
            <a:r>
              <a:rPr lang="ar-IQ" dirty="0" err="1"/>
              <a:t>مێ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307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err="1"/>
              <a:t>ئاستی</a:t>
            </a:r>
            <a:r>
              <a:rPr lang="ar-IQ" dirty="0"/>
              <a:t> </a:t>
            </a:r>
            <a:r>
              <a:rPr lang="ar-IQ" dirty="0" err="1"/>
              <a:t>فیربوون</a:t>
            </a:r>
            <a:r>
              <a:rPr lang="ar-IQ" dirty="0"/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گۆڕاوێکی</a:t>
            </a:r>
            <a:r>
              <a:rPr lang="ar-IQ" dirty="0"/>
              <a:t> </a:t>
            </a:r>
            <a:r>
              <a:rPr lang="ar-IQ" dirty="0" err="1"/>
              <a:t>ڕیزبةندییە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تێیدا</a:t>
            </a:r>
            <a:r>
              <a:rPr lang="ar-IQ" dirty="0"/>
              <a:t> </a:t>
            </a:r>
            <a:r>
              <a:rPr lang="ar-IQ" dirty="0" err="1"/>
              <a:t>هێما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ژمارە</a:t>
            </a:r>
            <a:r>
              <a:rPr lang="ar-IQ" dirty="0"/>
              <a:t> ) (1دەکەین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دواناوةندى</a:t>
            </a:r>
            <a:r>
              <a:rPr lang="ar-IQ" dirty="0"/>
              <a:t> و </a:t>
            </a:r>
            <a:r>
              <a:rPr lang="ar-IQ" dirty="0" err="1"/>
              <a:t>ژمارە</a:t>
            </a:r>
            <a:r>
              <a:rPr lang="ar-IQ" dirty="0"/>
              <a:t> )(2</a:t>
            </a:r>
            <a:br>
              <a:rPr lang="ar-IQ" dirty="0"/>
            </a:b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زانکۆ</a:t>
            </a:r>
            <a:r>
              <a:rPr lang="ar-IQ" dirty="0"/>
              <a:t> و </a:t>
            </a:r>
            <a:r>
              <a:rPr lang="ar-IQ" dirty="0" err="1"/>
              <a:t>ژمارە</a:t>
            </a:r>
            <a:r>
              <a:rPr lang="ar-IQ" dirty="0"/>
              <a:t> ) (3بۆ </a:t>
            </a:r>
            <a:r>
              <a:rPr lang="ar-IQ" dirty="0" err="1"/>
              <a:t>خوێندنی</a:t>
            </a:r>
            <a:r>
              <a:rPr lang="ar-IQ" dirty="0"/>
              <a:t> </a:t>
            </a:r>
            <a:r>
              <a:rPr lang="ar-IQ" dirty="0" smtClean="0"/>
              <a:t>بالا)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تەمەن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ساڵ</a:t>
            </a:r>
            <a:r>
              <a:rPr lang="ar-IQ" dirty="0"/>
              <a:t> </a:t>
            </a:r>
            <a:r>
              <a:rPr lang="ar-IQ" dirty="0" err="1"/>
              <a:t>دةنووسریت</a:t>
            </a:r>
            <a:r>
              <a:rPr lang="ar-IQ" dirty="0"/>
              <a:t> </a:t>
            </a:r>
            <a:r>
              <a:rPr lang="ar-IQ" dirty="0" err="1"/>
              <a:t>كە</a:t>
            </a:r>
            <a:r>
              <a:rPr lang="ar-IQ" dirty="0"/>
              <a:t> </a:t>
            </a:r>
            <a:r>
              <a:rPr lang="ar-IQ" dirty="0" err="1"/>
              <a:t>گۆڕاویكى</a:t>
            </a:r>
            <a:r>
              <a:rPr lang="ar-IQ" dirty="0"/>
              <a:t> </a:t>
            </a:r>
            <a:r>
              <a:rPr lang="ar-IQ" dirty="0" err="1"/>
              <a:t>چەندێتیە</a:t>
            </a:r>
            <a:r>
              <a:rPr lang="ar-IQ" dirty="0"/>
              <a:t> ، </a:t>
            </a:r>
            <a:r>
              <a:rPr lang="ar-IQ" dirty="0" err="1"/>
              <a:t>رستةكانى</a:t>
            </a:r>
            <a:r>
              <a:rPr lang="ar-IQ" dirty="0"/>
              <a:t> </a:t>
            </a:r>
            <a:r>
              <a:rPr lang="ar-IQ" b="1" dirty="0" err="1"/>
              <a:t>ڕاپرسیەکە</a:t>
            </a:r>
            <a:r>
              <a:rPr lang="ar-IQ" b="1" dirty="0"/>
              <a:t>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 smtClean="0"/>
              <a:t>گۆڕاوەکانی</a:t>
            </a:r>
            <a:r>
              <a:rPr lang="ar-IQ" dirty="0"/>
              <a:t> </a:t>
            </a:r>
            <a:r>
              <a:rPr lang="ar-IQ" dirty="0" err="1" smtClean="0"/>
              <a:t>چەندێتی</a:t>
            </a:r>
            <a:r>
              <a:rPr lang="ar-IQ" dirty="0" smtClean="0"/>
              <a:t> </a:t>
            </a:r>
            <a:r>
              <a:rPr lang="ar-IQ" dirty="0"/>
              <a:t>) (</a:t>
            </a:r>
            <a:r>
              <a:rPr lang="en-US" dirty="0"/>
              <a:t>scale</a:t>
            </a:r>
            <a:r>
              <a:rPr lang="ar-IQ" dirty="0" err="1"/>
              <a:t>ئێمە</a:t>
            </a:r>
            <a:r>
              <a:rPr lang="ar-IQ" dirty="0"/>
              <a:t> </a:t>
            </a:r>
            <a:r>
              <a:rPr lang="ar-IQ" dirty="0" err="1"/>
              <a:t>دەریدەبڕین</a:t>
            </a:r>
            <a:r>
              <a:rPr lang="ar-IQ" dirty="0"/>
              <a:t>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b="1" dirty="0" smtClean="0"/>
              <a:t>م </a:t>
            </a:r>
            <a:r>
              <a:rPr lang="ar-IQ" b="1" dirty="0"/>
              <a:t>، 1م ، 2م ، 3م ، 4م ، 5م ، 6م ، ٧م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56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err="1"/>
              <a:t>ەکارهێنانی</a:t>
            </a:r>
            <a:r>
              <a:rPr lang="ar-IQ" dirty="0"/>
              <a:t> </a:t>
            </a:r>
            <a:r>
              <a:rPr lang="ar-IQ" dirty="0" err="1"/>
              <a:t>بەرنامةی</a:t>
            </a:r>
            <a:r>
              <a:rPr lang="ar-IQ" dirty="0"/>
              <a:t> </a:t>
            </a:r>
            <a:r>
              <a:rPr lang="en-US" dirty="0"/>
              <a:t>SPSS</a:t>
            </a:r>
            <a:br>
              <a:rPr lang="en-US" dirty="0"/>
            </a:br>
            <a:r>
              <a:rPr lang="ar-IQ" dirty="0" err="1"/>
              <a:t>یەکەم</a:t>
            </a:r>
            <a:r>
              <a:rPr lang="ar-IQ" dirty="0"/>
              <a:t>: </a:t>
            </a:r>
            <a:r>
              <a:rPr lang="ar-IQ" dirty="0" err="1"/>
              <a:t>کارکردن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شاشەی</a:t>
            </a:r>
            <a:r>
              <a:rPr lang="ar-IQ" dirty="0"/>
              <a:t> :</a:t>
            </a:r>
            <a:r>
              <a:rPr lang="ar-IQ" b="1" dirty="0"/>
              <a:t>: </a:t>
            </a:r>
            <a:r>
              <a:rPr lang="en-US" b="1" dirty="0"/>
              <a:t>Variable View</a:t>
            </a:r>
            <a:br>
              <a:rPr lang="en-US" b="1" dirty="0"/>
            </a:br>
            <a:r>
              <a:rPr lang="ar-IQ" dirty="0" err="1"/>
              <a:t>کاتێک</a:t>
            </a:r>
            <a:r>
              <a:rPr lang="ar-IQ" dirty="0"/>
              <a:t> </a:t>
            </a:r>
            <a:r>
              <a:rPr lang="ar-IQ" dirty="0" err="1"/>
              <a:t>پڕۆگرامەکە</a:t>
            </a:r>
            <a:r>
              <a:rPr lang="ar-IQ" dirty="0"/>
              <a:t> </a:t>
            </a:r>
            <a:r>
              <a:rPr lang="ar-IQ" dirty="0" err="1"/>
              <a:t>دەکەیتەوە</a:t>
            </a:r>
            <a:r>
              <a:rPr lang="ar-IQ" dirty="0"/>
              <a:t>، </a:t>
            </a:r>
            <a:r>
              <a:rPr lang="ar-IQ" dirty="0" err="1"/>
              <a:t>شاشەی</a:t>
            </a:r>
            <a:r>
              <a:rPr lang="ar-IQ" dirty="0"/>
              <a:t> </a:t>
            </a:r>
            <a:r>
              <a:rPr lang="ar-IQ" dirty="0" err="1"/>
              <a:t>داهاتوو</a:t>
            </a:r>
            <a:r>
              <a:rPr lang="ar-IQ" dirty="0"/>
              <a:t> </a:t>
            </a:r>
            <a:r>
              <a:rPr lang="ar-IQ" dirty="0" err="1"/>
              <a:t>دەردەکەوێت</a:t>
            </a:r>
            <a:r>
              <a:rPr lang="ar-IQ" dirty="0"/>
              <a:t> و </a:t>
            </a:r>
            <a:r>
              <a:rPr lang="ar-IQ" dirty="0" err="1"/>
              <a:t>ئێمە</a:t>
            </a:r>
            <a:r>
              <a:rPr lang="ar-IQ" dirty="0"/>
              <a:t> </a:t>
            </a:r>
            <a:r>
              <a:rPr lang="ar-IQ" dirty="0" err="1"/>
              <a:t>كلیك</a:t>
            </a:r>
            <a:r>
              <a:rPr lang="ar-IQ" dirty="0"/>
              <a:t> </a:t>
            </a:r>
            <a:r>
              <a:rPr lang="ar-IQ" dirty="0" err="1"/>
              <a:t>دەكةینە</a:t>
            </a:r>
            <a:r>
              <a:rPr lang="ar-IQ" dirty="0"/>
              <a:t> </a:t>
            </a:r>
            <a:r>
              <a:rPr lang="ar-IQ" dirty="0" err="1"/>
              <a:t>سەر</a:t>
            </a:r>
            <a:r>
              <a:rPr lang="ar-IQ" dirty="0"/>
              <a:t> </a:t>
            </a:r>
            <a:r>
              <a:rPr lang="en-US" dirty="0"/>
              <a:t>Variable View</a:t>
            </a:r>
            <a:br>
              <a:rPr lang="en-US" dirty="0"/>
            </a:b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پێناسةكردنى</a:t>
            </a:r>
            <a:r>
              <a:rPr lang="ar-IQ" dirty="0"/>
              <a:t> </a:t>
            </a:r>
            <a:r>
              <a:rPr lang="ar-IQ" dirty="0" err="1"/>
              <a:t>گۆڕاوەکان</a:t>
            </a:r>
            <a:r>
              <a:rPr lang="ar-IQ" dirty="0"/>
              <a:t> ، </a:t>
            </a:r>
            <a:r>
              <a:rPr lang="ar-IQ" i="1" dirty="0" err="1"/>
              <a:t>شاشةيةك</a:t>
            </a:r>
            <a:r>
              <a:rPr lang="ar-IQ" i="1" dirty="0"/>
              <a:t> </a:t>
            </a:r>
            <a:r>
              <a:rPr lang="ar-IQ" i="1" dirty="0" err="1"/>
              <a:t>دةزدةضيت</a:t>
            </a:r>
            <a:r>
              <a:rPr lang="ar-IQ" i="1" dirty="0"/>
              <a:t> </a:t>
            </a:r>
            <a:r>
              <a:rPr lang="ar-IQ" i="1" dirty="0" err="1"/>
              <a:t>كة</a:t>
            </a:r>
            <a:r>
              <a:rPr lang="ar-IQ" i="1" dirty="0"/>
              <a:t> </a:t>
            </a:r>
            <a:r>
              <a:rPr lang="ar-IQ" i="1" dirty="0" err="1"/>
              <a:t>تايبةتة</a:t>
            </a:r>
            <a:r>
              <a:rPr lang="ar-IQ" i="1" dirty="0"/>
              <a:t> </a:t>
            </a:r>
            <a:r>
              <a:rPr lang="ar-IQ" i="1" dirty="0" err="1"/>
              <a:t>بة</a:t>
            </a:r>
            <a:r>
              <a:rPr lang="ar-IQ" i="1" dirty="0"/>
              <a:t> </a:t>
            </a:r>
            <a:r>
              <a:rPr lang="ar-IQ" i="1" dirty="0" err="1"/>
              <a:t>ثيهاضةكسدنى</a:t>
            </a:r>
            <a:r>
              <a:rPr lang="ar-IQ" i="1" dirty="0"/>
              <a:t> </a:t>
            </a:r>
            <a:r>
              <a:rPr lang="ar-IQ" i="1" dirty="0" err="1"/>
              <a:t>طوزاوةكاى</a:t>
            </a:r>
            <a:r>
              <a:rPr lang="ar-IQ" i="1" dirty="0"/>
              <a:t> </a:t>
            </a:r>
            <a:r>
              <a:rPr lang="ar-IQ" i="1" dirty="0" err="1"/>
              <a:t>وةك</a:t>
            </a:r>
            <a:r>
              <a:rPr lang="ar-IQ" i="1" dirty="0"/>
              <a:t> </a:t>
            </a:r>
            <a:r>
              <a:rPr lang="ar-IQ" i="1" dirty="0" err="1"/>
              <a:t>ئةمانةى</a:t>
            </a:r>
            <a:r>
              <a:rPr lang="ar-IQ" i="1" dirty="0"/>
              <a:t> </a:t>
            </a:r>
            <a:r>
              <a:rPr lang="ar-IQ" i="1" dirty="0" err="1"/>
              <a:t>خوازةوة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577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 err="1"/>
              <a:t>ناوی</a:t>
            </a:r>
            <a:r>
              <a:rPr lang="ar-IQ" b="1" dirty="0"/>
              <a:t> </a:t>
            </a:r>
            <a:r>
              <a:rPr lang="ar-IQ" b="1" dirty="0" err="1"/>
              <a:t>گۆڕاو</a:t>
            </a:r>
            <a:r>
              <a:rPr lang="ar-IQ" b="1" dirty="0"/>
              <a:t>:</a:t>
            </a:r>
            <a:br>
              <a:rPr lang="ar-IQ" b="1" dirty="0"/>
            </a:b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زانینى</a:t>
            </a:r>
            <a:r>
              <a:rPr lang="ar-IQ" dirty="0"/>
              <a:t> </a:t>
            </a:r>
            <a:r>
              <a:rPr lang="ar-IQ" dirty="0" err="1"/>
              <a:t>گۆڕاوەکە</a:t>
            </a:r>
            <a:r>
              <a:rPr lang="ar-IQ" dirty="0"/>
              <a:t> </a:t>
            </a:r>
            <a:r>
              <a:rPr lang="ar-IQ" dirty="0" err="1"/>
              <a:t>پێویستە</a:t>
            </a:r>
            <a:r>
              <a:rPr lang="ar-IQ" dirty="0"/>
              <a:t> </a:t>
            </a:r>
            <a:r>
              <a:rPr lang="ar-IQ" dirty="0" err="1"/>
              <a:t>ناوێکی</a:t>
            </a:r>
            <a:r>
              <a:rPr lang="ar-IQ" dirty="0"/>
              <a:t> </a:t>
            </a:r>
            <a:r>
              <a:rPr lang="ar-IQ" dirty="0" err="1"/>
              <a:t>کورت</a:t>
            </a:r>
            <a:r>
              <a:rPr lang="ar-IQ" dirty="0"/>
              <a:t> </a:t>
            </a:r>
            <a:r>
              <a:rPr lang="ar-IQ" dirty="0" err="1"/>
              <a:t>بنووسریت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ئاماژە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گۆڕاوەکە</a:t>
            </a:r>
            <a:r>
              <a:rPr lang="ar-IQ" dirty="0"/>
              <a:t> </a:t>
            </a:r>
            <a:r>
              <a:rPr lang="ar-IQ" dirty="0" err="1"/>
              <a:t>دەکات،کاتێ</a:t>
            </a:r>
            <a:r>
              <a:rPr lang="ar-IQ" dirty="0"/>
              <a:t> </a:t>
            </a:r>
            <a:r>
              <a:rPr lang="ar-IQ" dirty="0" err="1" smtClean="0"/>
              <a:t>نووسینی</a:t>
            </a:r>
            <a:r>
              <a:rPr lang="ar-IQ" dirty="0"/>
              <a:t> </a:t>
            </a:r>
            <a:r>
              <a:rPr lang="ar-IQ" dirty="0" err="1" smtClean="0"/>
              <a:t>ناوی</a:t>
            </a:r>
            <a:r>
              <a:rPr lang="ar-IQ" dirty="0" smtClean="0"/>
              <a:t> </a:t>
            </a:r>
            <a:r>
              <a:rPr lang="ar-IQ" dirty="0" err="1"/>
              <a:t>گۆڕاوەکان</a:t>
            </a:r>
            <a:r>
              <a:rPr lang="ar-IQ" dirty="0"/>
              <a:t> </a:t>
            </a:r>
            <a:r>
              <a:rPr lang="ar-IQ" dirty="0" err="1"/>
              <a:t>پێویستە</a:t>
            </a:r>
            <a:r>
              <a:rPr lang="ar-IQ" dirty="0"/>
              <a:t> </a:t>
            </a:r>
            <a:r>
              <a:rPr lang="ar-IQ" dirty="0" err="1"/>
              <a:t>ئەمەی</a:t>
            </a:r>
            <a:r>
              <a:rPr lang="ar-IQ" dirty="0"/>
              <a:t> </a:t>
            </a:r>
            <a:r>
              <a:rPr lang="ar-IQ" dirty="0" err="1"/>
              <a:t>خوارەوە</a:t>
            </a:r>
            <a:r>
              <a:rPr lang="ar-IQ" dirty="0"/>
              <a:t> </a:t>
            </a:r>
            <a:r>
              <a:rPr lang="ar-IQ" dirty="0" err="1"/>
              <a:t>لەبەرچاو</a:t>
            </a:r>
            <a:r>
              <a:rPr lang="ar-IQ" dirty="0"/>
              <a:t> </a:t>
            </a:r>
            <a:r>
              <a:rPr lang="ar-IQ" dirty="0" err="1"/>
              <a:t>بگرێت</a:t>
            </a:r>
            <a:r>
              <a:rPr lang="ar-IQ" dirty="0"/>
              <a:t> </a:t>
            </a:r>
            <a:endParaRPr lang="ar-IQ" dirty="0" smtClean="0"/>
          </a:p>
          <a:p>
            <a:pPr marL="0" indent="0">
              <a:buNone/>
            </a:pPr>
            <a:r>
              <a:rPr lang="ar-IQ" dirty="0"/>
              <a:t>• </a:t>
            </a:r>
            <a:r>
              <a:rPr lang="ar-IQ" dirty="0" err="1"/>
              <a:t>دەبێت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پێتیك</a:t>
            </a:r>
            <a:r>
              <a:rPr lang="ar-IQ" dirty="0"/>
              <a:t> </a:t>
            </a:r>
            <a:r>
              <a:rPr lang="ar-IQ" dirty="0" err="1"/>
              <a:t>دەست</a:t>
            </a:r>
            <a:r>
              <a:rPr lang="ar-IQ" dirty="0"/>
              <a:t> </a:t>
            </a:r>
            <a:r>
              <a:rPr lang="ar-IQ" dirty="0" err="1"/>
              <a:t>پێ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 و </a:t>
            </a:r>
            <a:r>
              <a:rPr lang="ar-IQ" dirty="0" err="1"/>
              <a:t>ناتوانێت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ماوەیەک</a:t>
            </a:r>
            <a:r>
              <a:rPr lang="ar-IQ" dirty="0"/>
              <a:t> </a:t>
            </a:r>
            <a:r>
              <a:rPr lang="ar-IQ" dirty="0" err="1"/>
              <a:t>کۆتایی</a:t>
            </a:r>
            <a:r>
              <a:rPr lang="ar-IQ" dirty="0"/>
              <a:t> </a:t>
            </a:r>
            <a:r>
              <a:rPr lang="ar-IQ" dirty="0" err="1"/>
              <a:t>پێ</a:t>
            </a:r>
            <a:r>
              <a:rPr lang="ar-IQ" dirty="0"/>
              <a:t> </a:t>
            </a:r>
            <a:r>
              <a:rPr lang="ar-IQ" dirty="0" err="1"/>
              <a:t>بێت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ژمارەی</a:t>
            </a:r>
            <a:r>
              <a:rPr lang="ar-IQ" dirty="0"/>
              <a:t> </a:t>
            </a:r>
            <a:r>
              <a:rPr lang="ar-IQ" dirty="0" err="1"/>
              <a:t>پیتەکان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64تێناپەڕێت و </a:t>
            </a:r>
            <a:r>
              <a:rPr lang="ar-IQ" dirty="0" err="1"/>
              <a:t>نابێت</a:t>
            </a:r>
            <a:r>
              <a:rPr lang="ar-IQ" dirty="0"/>
              <a:t> </a:t>
            </a:r>
            <a:r>
              <a:rPr lang="ar-IQ" dirty="0" err="1"/>
              <a:t>ناوی</a:t>
            </a:r>
            <a:r>
              <a:rPr lang="ar-IQ" dirty="0"/>
              <a:t> </a:t>
            </a:r>
            <a:r>
              <a:rPr lang="ar-IQ" dirty="0" err="1"/>
              <a:t>گۆڕاوەکەدووبارە</a:t>
            </a:r>
            <a:r>
              <a:rPr lang="ar-IQ" dirty="0"/>
              <a:t> </a:t>
            </a:r>
            <a:r>
              <a:rPr lang="ar-IQ" dirty="0" err="1"/>
              <a:t>بکرێتەوە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بۆشایی</a:t>
            </a:r>
            <a:r>
              <a:rPr lang="ar-IQ" dirty="0"/>
              <a:t> </a:t>
            </a:r>
            <a:r>
              <a:rPr lang="ar-IQ" dirty="0" err="1"/>
              <a:t>نێوان</a:t>
            </a:r>
            <a:r>
              <a:rPr lang="ar-IQ" dirty="0"/>
              <a:t> </a:t>
            </a:r>
            <a:r>
              <a:rPr lang="ar-IQ" dirty="0" err="1"/>
              <a:t>پیتەکان</a:t>
            </a:r>
            <a:r>
              <a:rPr lang="ar-IQ" dirty="0"/>
              <a:t> </a:t>
            </a:r>
            <a:r>
              <a:rPr lang="ar-IQ" dirty="0" err="1"/>
              <a:t>ناتوانرێت</a:t>
            </a:r>
            <a:r>
              <a:rPr lang="ar-IQ" dirty="0"/>
              <a:t> </a:t>
            </a:r>
            <a:r>
              <a:rPr lang="ar-IQ" dirty="0" err="1"/>
              <a:t>بەکاربهێنرێت</a:t>
            </a: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214371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سمة Office</vt:lpstr>
      <vt:lpstr>شیکردنەوەی ڕاپرسی: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شیکردنەوەی ڕاپرسی:</dc:title>
  <dc:creator>Aras</dc:creator>
  <cp:lastModifiedBy>Maher</cp:lastModifiedBy>
  <cp:revision>2</cp:revision>
  <dcterms:created xsi:type="dcterms:W3CDTF">2023-05-30T19:12:31Z</dcterms:created>
  <dcterms:modified xsi:type="dcterms:W3CDTF">2023-05-30T19:50:49Z</dcterms:modified>
</cp:coreProperties>
</file>