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11/11/1444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/>
              <a:t>سەرچاوەی</a:t>
            </a:r>
            <a:r>
              <a:rPr lang="ar-IQ" b="1" dirty="0"/>
              <a:t> </a:t>
            </a:r>
            <a:r>
              <a:rPr lang="ar-IQ" b="1" dirty="0" err="1"/>
              <a:t>ئاماری</a:t>
            </a:r>
            <a:r>
              <a:rPr lang="ar-IQ" b="1" dirty="0"/>
              <a:t> داتا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err="1"/>
              <a:t>پرۆسەی</a:t>
            </a:r>
            <a:r>
              <a:rPr lang="ar-IQ" dirty="0"/>
              <a:t> </a:t>
            </a:r>
            <a:r>
              <a:rPr lang="ar-IQ" dirty="0" err="1"/>
              <a:t>کۆکردنەوەی</a:t>
            </a:r>
            <a:r>
              <a:rPr lang="ar-IQ" dirty="0"/>
              <a:t> داتا </a:t>
            </a:r>
            <a:r>
              <a:rPr lang="ar-IQ" dirty="0" err="1"/>
              <a:t>لەسەرچاوە</a:t>
            </a:r>
            <a:r>
              <a:rPr lang="ar-IQ" dirty="0"/>
              <a:t> </a:t>
            </a:r>
            <a:r>
              <a:rPr lang="ar-IQ" dirty="0" err="1"/>
              <a:t>مێژوویی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دیکۆمێنتارییەکانی</a:t>
            </a:r>
            <a:r>
              <a:rPr lang="ar-IQ" dirty="0"/>
              <a:t> </a:t>
            </a:r>
            <a:r>
              <a:rPr lang="ar-IQ" dirty="0" err="1"/>
              <a:t>ئەنجامی</a:t>
            </a:r>
            <a:r>
              <a:rPr lang="ar-IQ" dirty="0"/>
              <a:t> </a:t>
            </a:r>
            <a:r>
              <a:rPr lang="ar-IQ" dirty="0" err="1"/>
              <a:t>چالاکی</a:t>
            </a:r>
            <a:r>
              <a:rPr lang="ar-IQ" dirty="0"/>
              <a:t> </a:t>
            </a:r>
            <a:r>
              <a:rPr lang="ar-IQ" dirty="0" err="1"/>
              <a:t>زۆرێك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دامەزراوەکان</a:t>
            </a:r>
            <a:r>
              <a:rPr lang="ar-IQ" dirty="0"/>
              <a:t> و </a:t>
            </a:r>
            <a:r>
              <a:rPr lang="ar-IQ" dirty="0" err="1"/>
              <a:t>بڵاوکراوەکان</a:t>
            </a:r>
            <a:r>
              <a:rPr lang="ar-IQ" dirty="0"/>
              <a:t> و </a:t>
            </a:r>
            <a:r>
              <a:rPr lang="ar-IQ" dirty="0" err="1"/>
              <a:t>وەزارەتەکان</a:t>
            </a:r>
            <a:r>
              <a:rPr lang="ar-IQ" dirty="0"/>
              <a:t> و </a:t>
            </a:r>
            <a:r>
              <a:rPr lang="ar-IQ" dirty="0" err="1"/>
              <a:t>هتد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کارانەی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کتێبخانەکاندا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 و </a:t>
            </a:r>
            <a:r>
              <a:rPr lang="ar-IQ" dirty="0" err="1"/>
              <a:t>ئەوانی</a:t>
            </a:r>
            <a:r>
              <a:rPr lang="ar-IQ" dirty="0"/>
              <a:t> تر</a:t>
            </a:r>
            <a:br>
              <a:rPr lang="ar-IQ" dirty="0"/>
            </a:br>
            <a:r>
              <a:rPr lang="ar-IQ" dirty="0" err="1"/>
              <a:t>چەندین</a:t>
            </a:r>
            <a:r>
              <a:rPr lang="ar-IQ" dirty="0"/>
              <a:t> </a:t>
            </a:r>
            <a:r>
              <a:rPr lang="ar-IQ" dirty="0" err="1"/>
              <a:t>داتای</a:t>
            </a:r>
            <a:r>
              <a:rPr lang="ar-IQ" dirty="0"/>
              <a:t> </a:t>
            </a:r>
            <a:r>
              <a:rPr lang="ar-IQ" dirty="0" err="1"/>
              <a:t>ئاماری</a:t>
            </a:r>
            <a:r>
              <a:rPr lang="ar-IQ" dirty="0"/>
              <a:t> </a:t>
            </a:r>
            <a:r>
              <a:rPr lang="ar-IQ" dirty="0" err="1"/>
              <a:t>تێدایە</a:t>
            </a:r>
            <a:r>
              <a:rPr lang="ar-IQ" dirty="0"/>
              <a:t> </a:t>
            </a:r>
            <a:r>
              <a:rPr lang="ar-IQ" dirty="0" err="1"/>
              <a:t>کەپێویستە</a:t>
            </a:r>
            <a:r>
              <a:rPr lang="ar-IQ" dirty="0"/>
              <a:t> </a:t>
            </a:r>
            <a:r>
              <a:rPr lang="ar-IQ" dirty="0" err="1"/>
              <a:t>لەلایەن</a:t>
            </a:r>
            <a:r>
              <a:rPr lang="ar-IQ" dirty="0"/>
              <a:t> </a:t>
            </a:r>
            <a:r>
              <a:rPr lang="ar-IQ" dirty="0" err="1"/>
              <a:t>توێژەرەوە</a:t>
            </a:r>
            <a:r>
              <a:rPr lang="ar-IQ" dirty="0"/>
              <a:t> </a:t>
            </a:r>
            <a:r>
              <a:rPr lang="ar-IQ" dirty="0" err="1"/>
              <a:t>ئاماژەیان</a:t>
            </a:r>
            <a:r>
              <a:rPr lang="ar-IQ" dirty="0"/>
              <a:t> </a:t>
            </a:r>
            <a:r>
              <a:rPr lang="ar-IQ" dirty="0" err="1"/>
              <a:t>پێبکرێت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دوو</a:t>
            </a:r>
            <a:r>
              <a:rPr lang="ar-IQ" dirty="0"/>
              <a:t> </a:t>
            </a:r>
            <a:r>
              <a:rPr lang="ar-IQ" dirty="0" err="1"/>
              <a:t>جۆرن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1029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849"/>
    </mc:Choice>
    <mc:Fallback xmlns="">
      <p:transition spd="slow" advTm="13784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 err="1"/>
              <a:t>جورةكانى</a:t>
            </a:r>
            <a:r>
              <a:rPr lang="ar-IQ" dirty="0" smtClean="0"/>
              <a:t> </a:t>
            </a:r>
            <a:r>
              <a:rPr lang="ar-IQ" b="1" dirty="0" err="1"/>
              <a:t>سەرچاوەی</a:t>
            </a:r>
            <a:r>
              <a:rPr lang="ar-IQ" b="1" dirty="0"/>
              <a:t> </a:t>
            </a:r>
            <a:r>
              <a:rPr lang="ar-IQ" b="1" dirty="0" err="1"/>
              <a:t>ئاماری</a:t>
            </a:r>
            <a:r>
              <a:rPr lang="ar-IQ" b="1" dirty="0"/>
              <a:t> داتا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/>
              <a:t>1سەرچاوە </a:t>
            </a:r>
            <a:r>
              <a:rPr lang="ar-IQ" dirty="0" err="1"/>
              <a:t>سەرەتاییەکان</a:t>
            </a:r>
            <a:r>
              <a:rPr lang="ar-IQ" dirty="0"/>
              <a:t>: </a:t>
            </a:r>
            <a:r>
              <a:rPr lang="ar-IQ" dirty="0" err="1"/>
              <a:t>ئەمانە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داتایانەن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لەلایەن</a:t>
            </a:r>
            <a:r>
              <a:rPr lang="ar-IQ" dirty="0"/>
              <a:t> </a:t>
            </a:r>
            <a:r>
              <a:rPr lang="ar-IQ" dirty="0" err="1"/>
              <a:t>خودی</a:t>
            </a:r>
            <a:r>
              <a:rPr lang="ar-IQ" dirty="0"/>
              <a:t> </a:t>
            </a:r>
            <a:r>
              <a:rPr lang="ar-IQ" dirty="0" err="1"/>
              <a:t>توێژەرەوە</a:t>
            </a:r>
            <a:r>
              <a:rPr lang="ar-IQ" dirty="0"/>
              <a:t> </a:t>
            </a:r>
            <a:r>
              <a:rPr lang="ar-IQ" dirty="0" err="1"/>
              <a:t>کۆدەکرێنەوە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.2سەرچاوەی </a:t>
            </a:r>
            <a:r>
              <a:rPr lang="ar-IQ" dirty="0" err="1"/>
              <a:t>دواناوةندى</a:t>
            </a:r>
            <a:r>
              <a:rPr lang="ar-IQ" dirty="0"/>
              <a:t> )</a:t>
            </a:r>
            <a:r>
              <a:rPr lang="ar-IQ" dirty="0" err="1"/>
              <a:t>لاوەکی</a:t>
            </a:r>
            <a:r>
              <a:rPr lang="ar-IQ" dirty="0"/>
              <a:t>(: </a:t>
            </a:r>
            <a:r>
              <a:rPr lang="ar-IQ" dirty="0" err="1"/>
              <a:t>ئەمانە</a:t>
            </a:r>
            <a:r>
              <a:rPr lang="ar-IQ" dirty="0"/>
              <a:t> </a:t>
            </a:r>
            <a:r>
              <a:rPr lang="ar-IQ" dirty="0" err="1"/>
              <a:t>داتاکان</a:t>
            </a:r>
            <a:r>
              <a:rPr lang="ar-IQ" dirty="0"/>
              <a:t> </a:t>
            </a:r>
            <a:r>
              <a:rPr lang="ar-IQ" dirty="0" err="1"/>
              <a:t>پێشترئامادەکراون</a:t>
            </a:r>
            <a:r>
              <a:rPr lang="ar-IQ" dirty="0"/>
              <a:t>،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توێژینەوەکانی</a:t>
            </a:r>
            <a:r>
              <a:rPr lang="ar-IQ" dirty="0"/>
              <a:t> </a:t>
            </a:r>
            <a:r>
              <a:rPr lang="ar-IQ" dirty="0" err="1"/>
              <a:t>پێشوو</a:t>
            </a:r>
            <a:r>
              <a:rPr lang="ar-IQ" dirty="0"/>
              <a:t>. </a:t>
            </a:r>
            <a:r>
              <a:rPr lang="ar-IQ" dirty="0" err="1"/>
              <a:t>یان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ڕۆژنامەکان</a:t>
            </a:r>
            <a:r>
              <a:rPr lang="ar-IQ" dirty="0"/>
              <a:t> </a:t>
            </a:r>
            <a:r>
              <a:rPr lang="ar-IQ" dirty="0" err="1"/>
              <a:t>کۆدەکرێنەوە</a:t>
            </a:r>
            <a:r>
              <a:rPr lang="ar-IQ" dirty="0"/>
              <a:t> </a:t>
            </a: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338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42"/>
    </mc:Choice>
    <mc:Fallback xmlns="">
      <p:transition spd="slow" advTm="8214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err="1"/>
              <a:t>شوینى</a:t>
            </a:r>
            <a:r>
              <a:rPr lang="ar-IQ" dirty="0"/>
              <a:t> </a:t>
            </a:r>
            <a:r>
              <a:rPr lang="ar-IQ" dirty="0" err="1"/>
              <a:t>مةیدانى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سەرچاوەی</a:t>
            </a:r>
            <a:r>
              <a:rPr lang="ar-IQ" dirty="0"/>
              <a:t> </a:t>
            </a:r>
            <a:r>
              <a:rPr lang="ar-IQ" dirty="0" err="1"/>
              <a:t>کۆکردنەوەی</a:t>
            </a:r>
            <a:r>
              <a:rPr lang="ar-IQ" dirty="0"/>
              <a:t> داتا </a:t>
            </a:r>
            <a:r>
              <a:rPr lang="ar-IQ" i="1" dirty="0" err="1"/>
              <a:t>دةذميردزيت</a:t>
            </a:r>
            <a:r>
              <a:rPr lang="ar-IQ" i="1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رێگەی</a:t>
            </a:r>
            <a:r>
              <a:rPr lang="ar-IQ" dirty="0"/>
              <a:t> </a:t>
            </a:r>
            <a:r>
              <a:rPr lang="ar-IQ" dirty="0" err="1"/>
              <a:t>فۆرمەکان</a:t>
            </a:r>
            <a:r>
              <a:rPr lang="ar-IQ" dirty="0"/>
              <a:t>، </a:t>
            </a:r>
            <a:r>
              <a:rPr lang="ar-IQ" dirty="0" err="1"/>
              <a:t>سەرژمێرییەکان</a:t>
            </a:r>
            <a:r>
              <a:rPr lang="ar-IQ" dirty="0"/>
              <a:t> </a:t>
            </a:r>
            <a:r>
              <a:rPr lang="ar-IQ" dirty="0" err="1" smtClean="0"/>
              <a:t>یان</a:t>
            </a:r>
            <a:r>
              <a:rPr lang="ar-IQ" dirty="0"/>
              <a:t> </a:t>
            </a:r>
            <a:r>
              <a:rPr lang="ar-IQ" dirty="0" err="1" smtClean="0"/>
              <a:t>نمونەیەک</a:t>
            </a:r>
            <a:r>
              <a:rPr lang="ar-IQ" dirty="0" smtClean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کۆمەڵگەی</a:t>
            </a:r>
            <a:r>
              <a:rPr lang="ar-IQ" dirty="0"/>
              <a:t> </a:t>
            </a:r>
            <a:r>
              <a:rPr lang="ar-IQ" dirty="0" err="1"/>
              <a:t>ئامارەوە</a:t>
            </a:r>
            <a:r>
              <a:rPr lang="ar-IQ" dirty="0"/>
              <a:t> </a:t>
            </a:r>
            <a:r>
              <a:rPr lang="ar-IQ" i="1" dirty="0" err="1"/>
              <a:t>وةزبطيريت</a:t>
            </a:r>
            <a:r>
              <a:rPr lang="ar-IQ" i="1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نوێنەرایەتی</a:t>
            </a:r>
            <a:r>
              <a:rPr lang="ar-IQ" dirty="0"/>
              <a:t> </a:t>
            </a:r>
            <a:r>
              <a:rPr lang="ar-IQ" dirty="0" err="1"/>
              <a:t>هەموو</a:t>
            </a:r>
            <a:r>
              <a:rPr lang="ar-IQ" dirty="0"/>
              <a:t> </a:t>
            </a:r>
            <a:r>
              <a:rPr lang="ar-IQ" dirty="0" err="1"/>
              <a:t>تایبەتمەندیەکانی</a:t>
            </a:r>
            <a:r>
              <a:rPr lang="ar-IQ" dirty="0"/>
              <a:t> </a:t>
            </a:r>
            <a:r>
              <a:rPr lang="ar-IQ" dirty="0" err="1"/>
              <a:t>کۆمەڵگە</a:t>
            </a:r>
            <a:r>
              <a:rPr lang="ar-IQ" dirty="0"/>
              <a:t> </a:t>
            </a:r>
            <a:r>
              <a:rPr lang="ar-IQ" dirty="0" err="1"/>
              <a:t>دەکەن</a:t>
            </a:r>
            <a:r>
              <a:rPr lang="ar-IQ" dirty="0"/>
              <a:t>،</a:t>
            </a:r>
            <a:br>
              <a:rPr lang="ar-IQ" dirty="0"/>
            </a:br>
            <a:r>
              <a:rPr lang="ar-IQ" dirty="0" err="1"/>
              <a:t>هەروەها</a:t>
            </a:r>
            <a:r>
              <a:rPr lang="ar-IQ" dirty="0"/>
              <a:t> </a:t>
            </a:r>
            <a:r>
              <a:rPr lang="ar-IQ" dirty="0" err="1"/>
              <a:t>چەند</a:t>
            </a:r>
            <a:r>
              <a:rPr lang="ar-IQ" dirty="0"/>
              <a:t> </a:t>
            </a:r>
            <a:r>
              <a:rPr lang="ar-IQ" dirty="0" err="1"/>
              <a:t>ڕێگەیەک</a:t>
            </a:r>
            <a:r>
              <a:rPr lang="ar-IQ" dirty="0"/>
              <a:t> </a:t>
            </a:r>
            <a:r>
              <a:rPr lang="ar-IQ" dirty="0" err="1"/>
              <a:t>هەیە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ئەنجامدانی</a:t>
            </a:r>
            <a:r>
              <a:rPr lang="ar-IQ" dirty="0"/>
              <a:t> </a:t>
            </a:r>
            <a:r>
              <a:rPr lang="ar-IQ" dirty="0" err="1"/>
              <a:t>کۆکردنەوەی</a:t>
            </a:r>
            <a:r>
              <a:rPr lang="ar-IQ" dirty="0"/>
              <a:t> داتا:</a:t>
            </a:r>
            <a:br>
              <a:rPr lang="ar-IQ" dirty="0"/>
            </a:br>
            <a:r>
              <a:rPr lang="ar-IQ" dirty="0"/>
              <a:t>:1شێوازی </a:t>
            </a:r>
            <a:r>
              <a:rPr lang="ar-IQ" dirty="0" err="1"/>
              <a:t>چاودێری</a:t>
            </a:r>
            <a:r>
              <a:rPr lang="ar-IQ" dirty="0"/>
              <a:t> </a:t>
            </a:r>
            <a:r>
              <a:rPr lang="ar-IQ" dirty="0" smtClean="0"/>
              <a:t>: </a:t>
            </a:r>
            <a:r>
              <a:rPr lang="ar-IQ" i="1" dirty="0" err="1"/>
              <a:t>وةك</a:t>
            </a:r>
            <a:r>
              <a:rPr lang="ar-IQ" i="1" dirty="0"/>
              <a:t> </a:t>
            </a:r>
            <a:r>
              <a:rPr lang="ar-IQ" i="1" dirty="0" err="1"/>
              <a:t>شانيهى</a:t>
            </a:r>
            <a:r>
              <a:rPr lang="ar-IQ" i="1" dirty="0"/>
              <a:t> </a:t>
            </a:r>
            <a:r>
              <a:rPr lang="ar-IQ" i="1" dirty="0" err="1"/>
              <a:t>جولةى</a:t>
            </a:r>
            <a:r>
              <a:rPr lang="ar-IQ" i="1" dirty="0"/>
              <a:t> </a:t>
            </a:r>
            <a:r>
              <a:rPr lang="ar-IQ" i="1" dirty="0" err="1"/>
              <a:t>ياتوو</a:t>
            </a:r>
            <a:r>
              <a:rPr lang="ar-IQ" i="1" dirty="0"/>
              <a:t> </a:t>
            </a:r>
            <a:r>
              <a:rPr lang="ar-IQ" i="1" dirty="0" err="1"/>
              <a:t>ضوو</a:t>
            </a:r>
            <a:r>
              <a:rPr lang="ar-IQ" i="1" dirty="0"/>
              <a:t> </a:t>
            </a:r>
            <a:r>
              <a:rPr lang="ar-IQ" dirty="0" err="1"/>
              <a:t>لە</a:t>
            </a:r>
            <a:r>
              <a:rPr lang="ar-IQ" dirty="0"/>
              <a:t> </a:t>
            </a:r>
            <a:r>
              <a:rPr lang="ar-IQ" dirty="0" err="1"/>
              <a:t>ناوچەیەکی</a:t>
            </a:r>
            <a:r>
              <a:rPr lang="ar-IQ" dirty="0"/>
              <a:t> </a:t>
            </a:r>
            <a:r>
              <a:rPr lang="ar-IQ" dirty="0" err="1"/>
              <a:t>دیاریکراودا</a:t>
            </a:r>
            <a:r>
              <a:rPr lang="ar-IQ" dirty="0"/>
              <a:t> و </a:t>
            </a:r>
            <a:r>
              <a:rPr lang="ar-IQ" dirty="0" err="1"/>
              <a:t>داتای</a:t>
            </a:r>
            <a:r>
              <a:rPr lang="ar-IQ" dirty="0"/>
              <a:t> </a:t>
            </a:r>
            <a:r>
              <a:rPr lang="ar-IQ" dirty="0" err="1"/>
              <a:t>لێ</a:t>
            </a:r>
            <a:r>
              <a:rPr lang="ar-IQ" dirty="0"/>
              <a:t> </a:t>
            </a:r>
            <a:r>
              <a:rPr lang="ar-IQ" dirty="0" err="1"/>
              <a:t>تۆمار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بکە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/>
              <a:t>:2شێوازی </a:t>
            </a:r>
            <a:r>
              <a:rPr lang="ar-IQ" dirty="0" err="1"/>
              <a:t>ڕاپرسی</a:t>
            </a:r>
            <a:r>
              <a:rPr lang="ar-IQ" dirty="0"/>
              <a:t>: </a:t>
            </a:r>
            <a:r>
              <a:rPr lang="ar-IQ" dirty="0" err="1"/>
              <a:t>بە</a:t>
            </a:r>
            <a:r>
              <a:rPr lang="ar-IQ" dirty="0"/>
              <a:t> </a:t>
            </a:r>
            <a:r>
              <a:rPr lang="ar-IQ" dirty="0" err="1"/>
              <a:t>پرسیارکردن</a:t>
            </a:r>
            <a:r>
              <a:rPr lang="ar-IQ" dirty="0"/>
              <a:t> </a:t>
            </a:r>
            <a:r>
              <a:rPr lang="ar-IQ" dirty="0" err="1"/>
              <a:t>لەو</a:t>
            </a:r>
            <a:r>
              <a:rPr lang="ar-IQ" dirty="0"/>
              <a:t> </a:t>
            </a:r>
            <a:r>
              <a:rPr lang="ar-IQ" dirty="0" err="1"/>
              <a:t>پرسیارانەی</a:t>
            </a:r>
            <a:r>
              <a:rPr lang="ar-IQ" dirty="0"/>
              <a:t> </a:t>
            </a:r>
            <a:r>
              <a:rPr lang="ar-IQ" dirty="0" err="1"/>
              <a:t>کە</a:t>
            </a:r>
            <a:r>
              <a:rPr lang="ar-IQ" dirty="0"/>
              <a:t> </a:t>
            </a:r>
            <a:r>
              <a:rPr lang="ar-IQ" dirty="0" err="1"/>
              <a:t>وەڵام</a:t>
            </a:r>
            <a:r>
              <a:rPr lang="ar-IQ" dirty="0"/>
              <a:t> </a:t>
            </a:r>
            <a:r>
              <a:rPr lang="ar-IQ" dirty="0" err="1"/>
              <a:t>دەدرێنەوە</a:t>
            </a:r>
            <a:r>
              <a:rPr lang="ar-IQ" dirty="0"/>
              <a:t> </a:t>
            </a:r>
            <a:r>
              <a:rPr lang="ar-IQ" dirty="0" err="1"/>
              <a:t>بەمەرجێک</a:t>
            </a:r>
            <a:r>
              <a:rPr lang="ar-IQ" dirty="0"/>
              <a:t> </a:t>
            </a:r>
            <a:r>
              <a:rPr lang="ar-IQ" dirty="0" err="1"/>
              <a:t>ئەو</a:t>
            </a:r>
            <a:r>
              <a:rPr lang="ar-IQ" dirty="0"/>
              <a:t> </a:t>
            </a:r>
            <a:r>
              <a:rPr lang="ar-IQ" dirty="0" err="1"/>
              <a:t>پرسیارانە</a:t>
            </a:r>
            <a:r>
              <a:rPr lang="ar-IQ" dirty="0"/>
              <a:t/>
            </a:r>
            <a:br>
              <a:rPr lang="ar-IQ" dirty="0"/>
            </a:br>
            <a:r>
              <a:rPr lang="ar-IQ" dirty="0"/>
              <a:t>باسى </a:t>
            </a:r>
            <a:r>
              <a:rPr lang="ar-IQ" dirty="0" err="1"/>
              <a:t>بابەتێکى</a:t>
            </a:r>
            <a:r>
              <a:rPr lang="ar-IQ" dirty="0"/>
              <a:t> </a:t>
            </a:r>
            <a:r>
              <a:rPr lang="ar-IQ" dirty="0" err="1"/>
              <a:t>دیاریكراو</a:t>
            </a:r>
            <a:r>
              <a:rPr lang="ar-IQ" dirty="0"/>
              <a:t> </a:t>
            </a:r>
            <a:r>
              <a:rPr lang="ar-IQ" dirty="0" err="1"/>
              <a:t>بکەن</a:t>
            </a:r>
            <a:r>
              <a:rPr lang="ar-IQ" dirty="0"/>
              <a:t> </a:t>
            </a:r>
            <a:r>
              <a:rPr lang="ar-IQ" dirty="0" err="1"/>
              <a:t>ناونیشان</a:t>
            </a:r>
            <a:r>
              <a:rPr lang="ar-IQ" dirty="0"/>
              <a:t> </a:t>
            </a:r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dirty="0" err="1"/>
              <a:t>بةخورایى</a:t>
            </a:r>
            <a:r>
              <a:rPr lang="ar-IQ" dirty="0"/>
              <a:t> </a:t>
            </a:r>
            <a:r>
              <a:rPr lang="ar-IQ" dirty="0" err="1"/>
              <a:t>فیربوون</a:t>
            </a:r>
            <a:r>
              <a:rPr lang="ar-IQ" dirty="0"/>
              <a:t> </a:t>
            </a:r>
            <a:r>
              <a:rPr lang="ar-IQ" dirty="0" err="1"/>
              <a:t>یان</a:t>
            </a:r>
            <a:r>
              <a:rPr lang="ar-IQ" dirty="0"/>
              <a:t> </a:t>
            </a:r>
            <a:r>
              <a:rPr lang="ar-IQ" i="1" dirty="0" err="1"/>
              <a:t>ضسوشتي</a:t>
            </a:r>
            <a:r>
              <a:rPr lang="ar-IQ" i="1" dirty="0"/>
              <a:t> </a:t>
            </a:r>
            <a:r>
              <a:rPr lang="ar-IQ" i="1" dirty="0" err="1"/>
              <a:t>نيشتةجيبووى</a:t>
            </a:r>
            <a:r>
              <a:rPr lang="ar-IQ" i="1" dirty="0"/>
              <a:t/>
            </a:r>
            <a:br>
              <a:rPr lang="ar-IQ" i="1" dirty="0"/>
            </a:br>
            <a:r>
              <a:rPr lang="ar-IQ" dirty="0" smtClean="0"/>
              <a:t>: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589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284"/>
    </mc:Choice>
    <mc:Fallback xmlns="">
      <p:transition spd="slow" advTm="12428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3- </a:t>
            </a:r>
            <a:r>
              <a:rPr lang="ar-IQ" dirty="0" err="1" smtClean="0"/>
              <a:t>شێوازی</a:t>
            </a:r>
            <a:r>
              <a:rPr lang="ar-IQ" dirty="0" smtClean="0"/>
              <a:t> </a:t>
            </a:r>
            <a:r>
              <a:rPr lang="ar-IQ" dirty="0" err="1"/>
              <a:t>کۆبوونەوەی</a:t>
            </a:r>
            <a:r>
              <a:rPr lang="ar-IQ" dirty="0"/>
              <a:t> </a:t>
            </a:r>
            <a:r>
              <a:rPr lang="ar-IQ" dirty="0" err="1"/>
              <a:t>ڕاستەوخۆی</a:t>
            </a:r>
            <a:r>
              <a:rPr lang="ar-IQ" dirty="0"/>
              <a:t> </a:t>
            </a:r>
            <a:r>
              <a:rPr lang="ar-IQ" dirty="0" err="1"/>
              <a:t>نێوان</a:t>
            </a:r>
            <a:r>
              <a:rPr lang="ar-IQ" dirty="0"/>
              <a:t> </a:t>
            </a:r>
            <a:r>
              <a:rPr lang="ar-IQ" dirty="0" err="1"/>
              <a:t>توێژەر</a:t>
            </a:r>
            <a:r>
              <a:rPr lang="ar-IQ" dirty="0"/>
              <a:t> </a:t>
            </a:r>
            <a:r>
              <a:rPr lang="ar-IQ" dirty="0" err="1"/>
              <a:t>لەگەڵ</a:t>
            </a:r>
            <a:r>
              <a:rPr lang="ar-IQ" dirty="0"/>
              <a:t> </a:t>
            </a:r>
            <a:r>
              <a:rPr lang="ar-IQ" dirty="0" err="1"/>
              <a:t>وەڵامدەرەوەکان</a:t>
            </a:r>
            <a:r>
              <a:rPr lang="ar-IQ" dirty="0"/>
              <a:t> </a:t>
            </a:r>
            <a:r>
              <a:rPr lang="ar-IQ" dirty="0" err="1" smtClean="0"/>
              <a:t>بةشیوةیةكى</a:t>
            </a:r>
            <a:r>
              <a:rPr lang="ar-IQ" dirty="0" smtClean="0"/>
              <a:t> </a:t>
            </a:r>
            <a:r>
              <a:rPr lang="ar-IQ" dirty="0" err="1" smtClean="0"/>
              <a:t>راستةوخو</a:t>
            </a:r>
            <a:r>
              <a:rPr lang="ar-IQ" dirty="0" smtClean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بەدەستهێنانی</a:t>
            </a:r>
            <a:r>
              <a:rPr lang="ar-IQ" dirty="0"/>
              <a:t> داتا </a:t>
            </a:r>
            <a:r>
              <a:rPr lang="ar-IQ" dirty="0" err="1"/>
              <a:t>داواکراوەکان</a:t>
            </a:r>
            <a:r>
              <a:rPr lang="ar-IQ" dirty="0"/>
              <a:t> </a:t>
            </a: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-4شێوازی </a:t>
            </a:r>
            <a:r>
              <a:rPr lang="ar-IQ" dirty="0" err="1"/>
              <a:t>تەلەفۆن</a:t>
            </a:r>
            <a:r>
              <a:rPr lang="ar-IQ" dirty="0"/>
              <a:t> </a:t>
            </a:r>
            <a:r>
              <a:rPr lang="ar-IQ" dirty="0" err="1"/>
              <a:t>ئەگەر</a:t>
            </a:r>
            <a:r>
              <a:rPr lang="ar-IQ" dirty="0"/>
              <a:t> </a:t>
            </a:r>
            <a:r>
              <a:rPr lang="ar-IQ" dirty="0" err="1"/>
              <a:t>تەلەفۆنەکە</a:t>
            </a:r>
            <a:r>
              <a:rPr lang="ar-IQ" dirty="0"/>
              <a:t> </a:t>
            </a:r>
            <a:r>
              <a:rPr lang="ar-IQ" dirty="0" err="1"/>
              <a:t>بەردەست</a:t>
            </a:r>
            <a:r>
              <a:rPr lang="ar-IQ" dirty="0"/>
              <a:t> </a:t>
            </a:r>
            <a:r>
              <a:rPr lang="ar-IQ" dirty="0" err="1"/>
              <a:t>بێت</a:t>
            </a:r>
            <a:r>
              <a:rPr lang="ar-IQ" dirty="0"/>
              <a:t> </a:t>
            </a:r>
            <a:r>
              <a:rPr lang="ar-IQ" dirty="0" err="1"/>
              <a:t>بۆ</a:t>
            </a:r>
            <a:r>
              <a:rPr lang="ar-IQ" dirty="0"/>
              <a:t> </a:t>
            </a:r>
            <a:r>
              <a:rPr lang="ar-IQ" dirty="0" err="1"/>
              <a:t>گرووپی</a:t>
            </a:r>
            <a:r>
              <a:rPr lang="ar-IQ" dirty="0"/>
              <a:t> </a:t>
            </a:r>
            <a:r>
              <a:rPr lang="ar-IQ" dirty="0" err="1"/>
              <a:t>ئامانج</a:t>
            </a:r>
            <a:r>
              <a:rPr lang="ar-IQ" dirty="0"/>
              <a:t>.</a:t>
            </a:r>
            <a:br>
              <a:rPr lang="ar-IQ" dirty="0"/>
            </a:br>
            <a:r>
              <a:rPr lang="ar-IQ" dirty="0" smtClean="0"/>
              <a:t>5- </a:t>
            </a:r>
            <a:r>
              <a:rPr lang="ar-IQ" dirty="0" err="1" smtClean="0"/>
              <a:t>ئەمڕۆش</a:t>
            </a:r>
            <a:r>
              <a:rPr lang="ar-IQ" dirty="0" smtClean="0"/>
              <a:t> </a:t>
            </a:r>
            <a:r>
              <a:rPr lang="ar-IQ" dirty="0" err="1"/>
              <a:t>میتۆدی</a:t>
            </a:r>
            <a:r>
              <a:rPr lang="ar-IQ" dirty="0"/>
              <a:t> تر </a:t>
            </a:r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dirty="0" err="1"/>
              <a:t>ئیمەیڵ</a:t>
            </a:r>
            <a:r>
              <a:rPr lang="ar-IQ" dirty="0"/>
              <a:t> </a:t>
            </a:r>
            <a:r>
              <a:rPr lang="ar-IQ" dirty="0" err="1"/>
              <a:t>بەکاردەهێنرێت</a:t>
            </a:r>
            <a:r>
              <a:rPr lang="ar-IQ" dirty="0"/>
              <a:t> و </a:t>
            </a:r>
            <a:r>
              <a:rPr lang="ar-IQ" dirty="0" err="1"/>
              <a:t>داوا</a:t>
            </a:r>
            <a:r>
              <a:rPr lang="ar-IQ" dirty="0"/>
              <a:t> </a:t>
            </a:r>
            <a:r>
              <a:rPr lang="ar-IQ" dirty="0" err="1"/>
              <a:t>دةكریت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نموونەی</a:t>
            </a:r>
            <a:r>
              <a:rPr lang="ar-IQ" dirty="0"/>
              <a:t> </a:t>
            </a:r>
            <a:r>
              <a:rPr lang="ar-IQ" dirty="0" err="1"/>
              <a:t>کۆمەڵگا</a:t>
            </a:r>
            <a:r>
              <a:rPr lang="ar-IQ" dirty="0"/>
              <a:t> بو </a:t>
            </a:r>
            <a:r>
              <a:rPr lang="ar-IQ" dirty="0" err="1"/>
              <a:t>ئةوى</a:t>
            </a:r>
            <a:r>
              <a:rPr lang="ar-IQ" dirty="0"/>
              <a:t> </a:t>
            </a:r>
            <a:r>
              <a:rPr lang="ar-IQ" dirty="0" err="1"/>
              <a:t>وەڵام</a:t>
            </a:r>
            <a:r>
              <a:rPr lang="ar-IQ" dirty="0"/>
              <a:t/>
            </a:r>
            <a:br>
              <a:rPr lang="ar-IQ" dirty="0"/>
            </a:br>
            <a:r>
              <a:rPr lang="ar-IQ" dirty="0" err="1"/>
              <a:t>بدونةوة</a:t>
            </a:r>
            <a:r>
              <a:rPr lang="ar-IQ" dirty="0"/>
              <a:t> </a:t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306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762"/>
    </mc:Choice>
    <mc:Fallback xmlns="">
      <p:transition spd="slow" advTm="10276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79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سەرچاوەی ئاماری داتا  </vt:lpstr>
      <vt:lpstr>جورةكانى سەرچاوەی ئاماری داتا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سەرچاوەی ئاماری داتا</dc:title>
  <dc:creator>Aras</dc:creator>
  <cp:lastModifiedBy>Maher</cp:lastModifiedBy>
  <cp:revision>6</cp:revision>
  <dcterms:created xsi:type="dcterms:W3CDTF">2023-05-30T19:12:31Z</dcterms:created>
  <dcterms:modified xsi:type="dcterms:W3CDTF">2023-05-30T20:22:37Z</dcterms:modified>
</cp:coreProperties>
</file>