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3" r:id="rId4"/>
    <p:sldId id="257" r:id="rId5"/>
    <p:sldId id="258" r:id="rId6"/>
    <p:sldId id="264" r:id="rId7"/>
    <p:sldId id="261" r:id="rId8"/>
    <p:sldId id="262" r:id="rId9"/>
    <p:sldId id="259"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39" d="100"/>
          <a:sy n="39" d="100"/>
        </p:scale>
        <p:origin x="1708" y="5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75EBF-0C75-9319-E376-25C7853322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710CD4-8C3C-73C9-961F-A3CBEC4F08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596504-2477-0297-5C8C-AA5F0C4960F8}"/>
              </a:ext>
            </a:extLst>
          </p:cNvPr>
          <p:cNvSpPr>
            <a:spLocks noGrp="1"/>
          </p:cNvSpPr>
          <p:nvPr>
            <p:ph type="dt" sz="half" idx="10"/>
          </p:nvPr>
        </p:nvSpPr>
        <p:spPr/>
        <p:txBody>
          <a:bodyPr/>
          <a:lstStyle/>
          <a:p>
            <a:fld id="{89378568-2E77-4FFE-AEE7-80EB2A2424E4}" type="datetimeFigureOut">
              <a:rPr lang="en-US" smtClean="0"/>
              <a:t>11/20/2023</a:t>
            </a:fld>
            <a:endParaRPr lang="en-US"/>
          </a:p>
        </p:txBody>
      </p:sp>
      <p:sp>
        <p:nvSpPr>
          <p:cNvPr id="5" name="Footer Placeholder 4">
            <a:extLst>
              <a:ext uri="{FF2B5EF4-FFF2-40B4-BE49-F238E27FC236}">
                <a16:creationId xmlns:a16="http://schemas.microsoft.com/office/drawing/2014/main" id="{1B2455D3-68C4-A0E5-0D6E-7AB2F6F6CA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EC5B7F-76CE-651D-B35C-AD5E0B18EC33}"/>
              </a:ext>
            </a:extLst>
          </p:cNvPr>
          <p:cNvSpPr>
            <a:spLocks noGrp="1"/>
          </p:cNvSpPr>
          <p:nvPr>
            <p:ph type="sldNum" sz="quarter" idx="12"/>
          </p:nvPr>
        </p:nvSpPr>
        <p:spPr/>
        <p:txBody>
          <a:bodyPr/>
          <a:lstStyle/>
          <a:p>
            <a:fld id="{C17B55C8-6849-4E74-9B2C-63879C4FD8B8}" type="slidenum">
              <a:rPr lang="en-US" smtClean="0"/>
              <a:t>‹#›</a:t>
            </a:fld>
            <a:endParaRPr lang="en-US"/>
          </a:p>
        </p:txBody>
      </p:sp>
    </p:spTree>
    <p:extLst>
      <p:ext uri="{BB962C8B-B14F-4D97-AF65-F5344CB8AC3E}">
        <p14:creationId xmlns:p14="http://schemas.microsoft.com/office/powerpoint/2010/main" val="2578230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D1EF3-476D-972C-F21A-22B4883487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D78AE6-8EAB-7CB5-DB08-E31DB441D1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BFDDDC-3B84-A544-706C-3255698AE22D}"/>
              </a:ext>
            </a:extLst>
          </p:cNvPr>
          <p:cNvSpPr>
            <a:spLocks noGrp="1"/>
          </p:cNvSpPr>
          <p:nvPr>
            <p:ph type="dt" sz="half" idx="10"/>
          </p:nvPr>
        </p:nvSpPr>
        <p:spPr/>
        <p:txBody>
          <a:bodyPr/>
          <a:lstStyle/>
          <a:p>
            <a:fld id="{89378568-2E77-4FFE-AEE7-80EB2A2424E4}" type="datetimeFigureOut">
              <a:rPr lang="en-US" smtClean="0"/>
              <a:t>11/20/2023</a:t>
            </a:fld>
            <a:endParaRPr lang="en-US"/>
          </a:p>
        </p:txBody>
      </p:sp>
      <p:sp>
        <p:nvSpPr>
          <p:cNvPr id="5" name="Footer Placeholder 4">
            <a:extLst>
              <a:ext uri="{FF2B5EF4-FFF2-40B4-BE49-F238E27FC236}">
                <a16:creationId xmlns:a16="http://schemas.microsoft.com/office/drawing/2014/main" id="{BAB85ABC-9928-6F99-C740-AD1BAA2101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5FCACC-5A5E-EC39-2A4C-8144E02D0B21}"/>
              </a:ext>
            </a:extLst>
          </p:cNvPr>
          <p:cNvSpPr>
            <a:spLocks noGrp="1"/>
          </p:cNvSpPr>
          <p:nvPr>
            <p:ph type="sldNum" sz="quarter" idx="12"/>
          </p:nvPr>
        </p:nvSpPr>
        <p:spPr/>
        <p:txBody>
          <a:bodyPr/>
          <a:lstStyle/>
          <a:p>
            <a:fld id="{C17B55C8-6849-4E74-9B2C-63879C4FD8B8}" type="slidenum">
              <a:rPr lang="en-US" smtClean="0"/>
              <a:t>‹#›</a:t>
            </a:fld>
            <a:endParaRPr lang="en-US"/>
          </a:p>
        </p:txBody>
      </p:sp>
    </p:spTree>
    <p:extLst>
      <p:ext uri="{BB962C8B-B14F-4D97-AF65-F5344CB8AC3E}">
        <p14:creationId xmlns:p14="http://schemas.microsoft.com/office/powerpoint/2010/main" val="3039305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079B5D-1DCF-4364-58C4-F38E4B6804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49245A-E914-E8E0-D307-3181109307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E9366E-7E95-8ABA-0979-918C62472032}"/>
              </a:ext>
            </a:extLst>
          </p:cNvPr>
          <p:cNvSpPr>
            <a:spLocks noGrp="1"/>
          </p:cNvSpPr>
          <p:nvPr>
            <p:ph type="dt" sz="half" idx="10"/>
          </p:nvPr>
        </p:nvSpPr>
        <p:spPr/>
        <p:txBody>
          <a:bodyPr/>
          <a:lstStyle/>
          <a:p>
            <a:fld id="{89378568-2E77-4FFE-AEE7-80EB2A2424E4}" type="datetimeFigureOut">
              <a:rPr lang="en-US" smtClean="0"/>
              <a:t>11/20/2023</a:t>
            </a:fld>
            <a:endParaRPr lang="en-US"/>
          </a:p>
        </p:txBody>
      </p:sp>
      <p:sp>
        <p:nvSpPr>
          <p:cNvPr id="5" name="Footer Placeholder 4">
            <a:extLst>
              <a:ext uri="{FF2B5EF4-FFF2-40B4-BE49-F238E27FC236}">
                <a16:creationId xmlns:a16="http://schemas.microsoft.com/office/drawing/2014/main" id="{1AD40FB0-CA19-22DF-225B-1646997D3A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760963-B329-0E51-CE96-6D238F8EAEC4}"/>
              </a:ext>
            </a:extLst>
          </p:cNvPr>
          <p:cNvSpPr>
            <a:spLocks noGrp="1"/>
          </p:cNvSpPr>
          <p:nvPr>
            <p:ph type="sldNum" sz="quarter" idx="12"/>
          </p:nvPr>
        </p:nvSpPr>
        <p:spPr/>
        <p:txBody>
          <a:bodyPr/>
          <a:lstStyle/>
          <a:p>
            <a:fld id="{C17B55C8-6849-4E74-9B2C-63879C4FD8B8}" type="slidenum">
              <a:rPr lang="en-US" smtClean="0"/>
              <a:t>‹#›</a:t>
            </a:fld>
            <a:endParaRPr lang="en-US"/>
          </a:p>
        </p:txBody>
      </p:sp>
    </p:spTree>
    <p:extLst>
      <p:ext uri="{BB962C8B-B14F-4D97-AF65-F5344CB8AC3E}">
        <p14:creationId xmlns:p14="http://schemas.microsoft.com/office/powerpoint/2010/main" val="341031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DA04F-ED45-191A-7AE0-C0698443E7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15BBA9-2C69-7056-C622-76D2A70C8C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3835D4-EC70-A454-E899-85AA5D3A10A4}"/>
              </a:ext>
            </a:extLst>
          </p:cNvPr>
          <p:cNvSpPr>
            <a:spLocks noGrp="1"/>
          </p:cNvSpPr>
          <p:nvPr>
            <p:ph type="dt" sz="half" idx="10"/>
          </p:nvPr>
        </p:nvSpPr>
        <p:spPr/>
        <p:txBody>
          <a:bodyPr/>
          <a:lstStyle/>
          <a:p>
            <a:fld id="{89378568-2E77-4FFE-AEE7-80EB2A2424E4}" type="datetimeFigureOut">
              <a:rPr lang="en-US" smtClean="0"/>
              <a:t>11/20/2023</a:t>
            </a:fld>
            <a:endParaRPr lang="en-US"/>
          </a:p>
        </p:txBody>
      </p:sp>
      <p:sp>
        <p:nvSpPr>
          <p:cNvPr id="5" name="Footer Placeholder 4">
            <a:extLst>
              <a:ext uri="{FF2B5EF4-FFF2-40B4-BE49-F238E27FC236}">
                <a16:creationId xmlns:a16="http://schemas.microsoft.com/office/drawing/2014/main" id="{C6FA05CB-A941-A9BC-2AAF-D037077A32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74DFBD-BC6A-4B53-AC38-EF444C9496AA}"/>
              </a:ext>
            </a:extLst>
          </p:cNvPr>
          <p:cNvSpPr>
            <a:spLocks noGrp="1"/>
          </p:cNvSpPr>
          <p:nvPr>
            <p:ph type="sldNum" sz="quarter" idx="12"/>
          </p:nvPr>
        </p:nvSpPr>
        <p:spPr/>
        <p:txBody>
          <a:bodyPr/>
          <a:lstStyle/>
          <a:p>
            <a:fld id="{C17B55C8-6849-4E74-9B2C-63879C4FD8B8}" type="slidenum">
              <a:rPr lang="en-US" smtClean="0"/>
              <a:t>‹#›</a:t>
            </a:fld>
            <a:endParaRPr lang="en-US"/>
          </a:p>
        </p:txBody>
      </p:sp>
    </p:spTree>
    <p:extLst>
      <p:ext uri="{BB962C8B-B14F-4D97-AF65-F5344CB8AC3E}">
        <p14:creationId xmlns:p14="http://schemas.microsoft.com/office/powerpoint/2010/main" val="3150238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24BE6-E2A7-3AED-E7CB-3936948E65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C299F2-EFF7-08A4-3ED0-936E3C122A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D7BAB5-DAE4-B323-EF03-0456A8BBE107}"/>
              </a:ext>
            </a:extLst>
          </p:cNvPr>
          <p:cNvSpPr>
            <a:spLocks noGrp="1"/>
          </p:cNvSpPr>
          <p:nvPr>
            <p:ph type="dt" sz="half" idx="10"/>
          </p:nvPr>
        </p:nvSpPr>
        <p:spPr/>
        <p:txBody>
          <a:bodyPr/>
          <a:lstStyle/>
          <a:p>
            <a:fld id="{89378568-2E77-4FFE-AEE7-80EB2A2424E4}" type="datetimeFigureOut">
              <a:rPr lang="en-US" smtClean="0"/>
              <a:t>11/20/2023</a:t>
            </a:fld>
            <a:endParaRPr lang="en-US"/>
          </a:p>
        </p:txBody>
      </p:sp>
      <p:sp>
        <p:nvSpPr>
          <p:cNvPr id="5" name="Footer Placeholder 4">
            <a:extLst>
              <a:ext uri="{FF2B5EF4-FFF2-40B4-BE49-F238E27FC236}">
                <a16:creationId xmlns:a16="http://schemas.microsoft.com/office/drawing/2014/main" id="{B2CE69D4-0388-920E-34A8-F79FD9D934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0CF661-A4E4-D784-CEB1-377474FF0358}"/>
              </a:ext>
            </a:extLst>
          </p:cNvPr>
          <p:cNvSpPr>
            <a:spLocks noGrp="1"/>
          </p:cNvSpPr>
          <p:nvPr>
            <p:ph type="sldNum" sz="quarter" idx="12"/>
          </p:nvPr>
        </p:nvSpPr>
        <p:spPr/>
        <p:txBody>
          <a:bodyPr/>
          <a:lstStyle/>
          <a:p>
            <a:fld id="{C17B55C8-6849-4E74-9B2C-63879C4FD8B8}" type="slidenum">
              <a:rPr lang="en-US" smtClean="0"/>
              <a:t>‹#›</a:t>
            </a:fld>
            <a:endParaRPr lang="en-US"/>
          </a:p>
        </p:txBody>
      </p:sp>
    </p:spTree>
    <p:extLst>
      <p:ext uri="{BB962C8B-B14F-4D97-AF65-F5344CB8AC3E}">
        <p14:creationId xmlns:p14="http://schemas.microsoft.com/office/powerpoint/2010/main" val="4026287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7F5C7-90A0-DF51-F4EF-2A333049C9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235392-BDB0-AA72-9E60-FD6E1B911B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FA8F12-CA04-BAB5-8477-BAF40AC046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4D90D9-E573-2FC1-7882-32F0E7FA1C8D}"/>
              </a:ext>
            </a:extLst>
          </p:cNvPr>
          <p:cNvSpPr>
            <a:spLocks noGrp="1"/>
          </p:cNvSpPr>
          <p:nvPr>
            <p:ph type="dt" sz="half" idx="10"/>
          </p:nvPr>
        </p:nvSpPr>
        <p:spPr/>
        <p:txBody>
          <a:bodyPr/>
          <a:lstStyle/>
          <a:p>
            <a:fld id="{89378568-2E77-4FFE-AEE7-80EB2A2424E4}" type="datetimeFigureOut">
              <a:rPr lang="en-US" smtClean="0"/>
              <a:t>11/20/2023</a:t>
            </a:fld>
            <a:endParaRPr lang="en-US"/>
          </a:p>
        </p:txBody>
      </p:sp>
      <p:sp>
        <p:nvSpPr>
          <p:cNvPr id="6" name="Footer Placeholder 5">
            <a:extLst>
              <a:ext uri="{FF2B5EF4-FFF2-40B4-BE49-F238E27FC236}">
                <a16:creationId xmlns:a16="http://schemas.microsoft.com/office/drawing/2014/main" id="{5DA0421F-667F-A786-249E-5557F0F8AE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005CF-2DEC-47D9-C9AF-5BC612346076}"/>
              </a:ext>
            </a:extLst>
          </p:cNvPr>
          <p:cNvSpPr>
            <a:spLocks noGrp="1"/>
          </p:cNvSpPr>
          <p:nvPr>
            <p:ph type="sldNum" sz="quarter" idx="12"/>
          </p:nvPr>
        </p:nvSpPr>
        <p:spPr/>
        <p:txBody>
          <a:bodyPr/>
          <a:lstStyle/>
          <a:p>
            <a:fld id="{C17B55C8-6849-4E74-9B2C-63879C4FD8B8}" type="slidenum">
              <a:rPr lang="en-US" smtClean="0"/>
              <a:t>‹#›</a:t>
            </a:fld>
            <a:endParaRPr lang="en-US"/>
          </a:p>
        </p:txBody>
      </p:sp>
    </p:spTree>
    <p:extLst>
      <p:ext uri="{BB962C8B-B14F-4D97-AF65-F5344CB8AC3E}">
        <p14:creationId xmlns:p14="http://schemas.microsoft.com/office/powerpoint/2010/main" val="1858014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9D1AF-E5CF-F6E1-2C07-C5C506CF86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5F59ED-3093-5EE7-078F-487D9898D9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3B5AD4-9A21-78ED-63A0-C8B50ED885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B28BF7-B2C8-575E-E1E8-BC6DB58457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B9E90E-826E-FA51-3C70-CEC002D949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894B31-970C-46D8-7606-C85347C2D3D8}"/>
              </a:ext>
            </a:extLst>
          </p:cNvPr>
          <p:cNvSpPr>
            <a:spLocks noGrp="1"/>
          </p:cNvSpPr>
          <p:nvPr>
            <p:ph type="dt" sz="half" idx="10"/>
          </p:nvPr>
        </p:nvSpPr>
        <p:spPr/>
        <p:txBody>
          <a:bodyPr/>
          <a:lstStyle/>
          <a:p>
            <a:fld id="{89378568-2E77-4FFE-AEE7-80EB2A2424E4}" type="datetimeFigureOut">
              <a:rPr lang="en-US" smtClean="0"/>
              <a:t>11/20/2023</a:t>
            </a:fld>
            <a:endParaRPr lang="en-US"/>
          </a:p>
        </p:txBody>
      </p:sp>
      <p:sp>
        <p:nvSpPr>
          <p:cNvPr id="8" name="Footer Placeholder 7">
            <a:extLst>
              <a:ext uri="{FF2B5EF4-FFF2-40B4-BE49-F238E27FC236}">
                <a16:creationId xmlns:a16="http://schemas.microsoft.com/office/drawing/2014/main" id="{99232259-0356-1430-6CAD-746BDAD937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B3F9EE-E59D-70D9-B5FB-93DBC6D47632}"/>
              </a:ext>
            </a:extLst>
          </p:cNvPr>
          <p:cNvSpPr>
            <a:spLocks noGrp="1"/>
          </p:cNvSpPr>
          <p:nvPr>
            <p:ph type="sldNum" sz="quarter" idx="12"/>
          </p:nvPr>
        </p:nvSpPr>
        <p:spPr/>
        <p:txBody>
          <a:bodyPr/>
          <a:lstStyle/>
          <a:p>
            <a:fld id="{C17B55C8-6849-4E74-9B2C-63879C4FD8B8}" type="slidenum">
              <a:rPr lang="en-US" smtClean="0"/>
              <a:t>‹#›</a:t>
            </a:fld>
            <a:endParaRPr lang="en-US"/>
          </a:p>
        </p:txBody>
      </p:sp>
    </p:spTree>
    <p:extLst>
      <p:ext uri="{BB962C8B-B14F-4D97-AF65-F5344CB8AC3E}">
        <p14:creationId xmlns:p14="http://schemas.microsoft.com/office/powerpoint/2010/main" val="2901488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96E46-DFF5-A815-3F25-D703377CF5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A0A91D-D72C-A84F-7F54-76F64EBE132A}"/>
              </a:ext>
            </a:extLst>
          </p:cNvPr>
          <p:cNvSpPr>
            <a:spLocks noGrp="1"/>
          </p:cNvSpPr>
          <p:nvPr>
            <p:ph type="dt" sz="half" idx="10"/>
          </p:nvPr>
        </p:nvSpPr>
        <p:spPr/>
        <p:txBody>
          <a:bodyPr/>
          <a:lstStyle/>
          <a:p>
            <a:fld id="{89378568-2E77-4FFE-AEE7-80EB2A2424E4}" type="datetimeFigureOut">
              <a:rPr lang="en-US" smtClean="0"/>
              <a:t>11/20/2023</a:t>
            </a:fld>
            <a:endParaRPr lang="en-US"/>
          </a:p>
        </p:txBody>
      </p:sp>
      <p:sp>
        <p:nvSpPr>
          <p:cNvPr id="4" name="Footer Placeholder 3">
            <a:extLst>
              <a:ext uri="{FF2B5EF4-FFF2-40B4-BE49-F238E27FC236}">
                <a16:creationId xmlns:a16="http://schemas.microsoft.com/office/drawing/2014/main" id="{CAE9F831-C2D1-4A0C-1FF6-1B457E41AF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503935-76BF-3BBF-283A-2B0300D6FBDD}"/>
              </a:ext>
            </a:extLst>
          </p:cNvPr>
          <p:cNvSpPr>
            <a:spLocks noGrp="1"/>
          </p:cNvSpPr>
          <p:nvPr>
            <p:ph type="sldNum" sz="quarter" idx="12"/>
          </p:nvPr>
        </p:nvSpPr>
        <p:spPr/>
        <p:txBody>
          <a:bodyPr/>
          <a:lstStyle/>
          <a:p>
            <a:fld id="{C17B55C8-6849-4E74-9B2C-63879C4FD8B8}" type="slidenum">
              <a:rPr lang="en-US" smtClean="0"/>
              <a:t>‹#›</a:t>
            </a:fld>
            <a:endParaRPr lang="en-US"/>
          </a:p>
        </p:txBody>
      </p:sp>
    </p:spTree>
    <p:extLst>
      <p:ext uri="{BB962C8B-B14F-4D97-AF65-F5344CB8AC3E}">
        <p14:creationId xmlns:p14="http://schemas.microsoft.com/office/powerpoint/2010/main" val="355499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B3C34C-3674-A1A1-292E-8674B9303494}"/>
              </a:ext>
            </a:extLst>
          </p:cNvPr>
          <p:cNvSpPr>
            <a:spLocks noGrp="1"/>
          </p:cNvSpPr>
          <p:nvPr>
            <p:ph type="dt" sz="half" idx="10"/>
          </p:nvPr>
        </p:nvSpPr>
        <p:spPr/>
        <p:txBody>
          <a:bodyPr/>
          <a:lstStyle/>
          <a:p>
            <a:fld id="{89378568-2E77-4FFE-AEE7-80EB2A2424E4}" type="datetimeFigureOut">
              <a:rPr lang="en-US" smtClean="0"/>
              <a:t>11/20/2023</a:t>
            </a:fld>
            <a:endParaRPr lang="en-US"/>
          </a:p>
        </p:txBody>
      </p:sp>
      <p:sp>
        <p:nvSpPr>
          <p:cNvPr id="3" name="Footer Placeholder 2">
            <a:extLst>
              <a:ext uri="{FF2B5EF4-FFF2-40B4-BE49-F238E27FC236}">
                <a16:creationId xmlns:a16="http://schemas.microsoft.com/office/drawing/2014/main" id="{6B75B632-27A0-9072-16E6-639682C6E8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D050DC-C5BF-8843-8F51-F8E100BCAFEF}"/>
              </a:ext>
            </a:extLst>
          </p:cNvPr>
          <p:cNvSpPr>
            <a:spLocks noGrp="1"/>
          </p:cNvSpPr>
          <p:nvPr>
            <p:ph type="sldNum" sz="quarter" idx="12"/>
          </p:nvPr>
        </p:nvSpPr>
        <p:spPr/>
        <p:txBody>
          <a:bodyPr/>
          <a:lstStyle/>
          <a:p>
            <a:fld id="{C17B55C8-6849-4E74-9B2C-63879C4FD8B8}" type="slidenum">
              <a:rPr lang="en-US" smtClean="0"/>
              <a:t>‹#›</a:t>
            </a:fld>
            <a:endParaRPr lang="en-US"/>
          </a:p>
        </p:txBody>
      </p:sp>
    </p:spTree>
    <p:extLst>
      <p:ext uri="{BB962C8B-B14F-4D97-AF65-F5344CB8AC3E}">
        <p14:creationId xmlns:p14="http://schemas.microsoft.com/office/powerpoint/2010/main" val="3763697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A9C62-06FF-141E-19D8-FAD3FE6431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5229BC-2826-D271-7786-BA6014AC8A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48EEFE-CF37-5342-6FB1-59480B0411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D0FE3-8A72-6D84-37D7-435EEA9813EC}"/>
              </a:ext>
            </a:extLst>
          </p:cNvPr>
          <p:cNvSpPr>
            <a:spLocks noGrp="1"/>
          </p:cNvSpPr>
          <p:nvPr>
            <p:ph type="dt" sz="half" idx="10"/>
          </p:nvPr>
        </p:nvSpPr>
        <p:spPr/>
        <p:txBody>
          <a:bodyPr/>
          <a:lstStyle/>
          <a:p>
            <a:fld id="{89378568-2E77-4FFE-AEE7-80EB2A2424E4}" type="datetimeFigureOut">
              <a:rPr lang="en-US" smtClean="0"/>
              <a:t>11/20/2023</a:t>
            </a:fld>
            <a:endParaRPr lang="en-US"/>
          </a:p>
        </p:txBody>
      </p:sp>
      <p:sp>
        <p:nvSpPr>
          <p:cNvPr id="6" name="Footer Placeholder 5">
            <a:extLst>
              <a:ext uri="{FF2B5EF4-FFF2-40B4-BE49-F238E27FC236}">
                <a16:creationId xmlns:a16="http://schemas.microsoft.com/office/drawing/2014/main" id="{17B46B2E-68A7-210B-5B2E-74F4590EB2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7987F-5CA2-E3FF-6633-C1497D017940}"/>
              </a:ext>
            </a:extLst>
          </p:cNvPr>
          <p:cNvSpPr>
            <a:spLocks noGrp="1"/>
          </p:cNvSpPr>
          <p:nvPr>
            <p:ph type="sldNum" sz="quarter" idx="12"/>
          </p:nvPr>
        </p:nvSpPr>
        <p:spPr/>
        <p:txBody>
          <a:bodyPr/>
          <a:lstStyle/>
          <a:p>
            <a:fld id="{C17B55C8-6849-4E74-9B2C-63879C4FD8B8}" type="slidenum">
              <a:rPr lang="en-US" smtClean="0"/>
              <a:t>‹#›</a:t>
            </a:fld>
            <a:endParaRPr lang="en-US"/>
          </a:p>
        </p:txBody>
      </p:sp>
    </p:spTree>
    <p:extLst>
      <p:ext uri="{BB962C8B-B14F-4D97-AF65-F5344CB8AC3E}">
        <p14:creationId xmlns:p14="http://schemas.microsoft.com/office/powerpoint/2010/main" val="2314480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67CD4-B48B-5E90-F1E0-5E7E6411D1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612DDC-AF2C-3D7B-8A3C-79A265FAF9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76B063-9847-5E27-0809-CC983A03F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F3F715-738B-E9A3-8D42-98E88F036E81}"/>
              </a:ext>
            </a:extLst>
          </p:cNvPr>
          <p:cNvSpPr>
            <a:spLocks noGrp="1"/>
          </p:cNvSpPr>
          <p:nvPr>
            <p:ph type="dt" sz="half" idx="10"/>
          </p:nvPr>
        </p:nvSpPr>
        <p:spPr/>
        <p:txBody>
          <a:bodyPr/>
          <a:lstStyle/>
          <a:p>
            <a:fld id="{89378568-2E77-4FFE-AEE7-80EB2A2424E4}" type="datetimeFigureOut">
              <a:rPr lang="en-US" smtClean="0"/>
              <a:t>11/20/2023</a:t>
            </a:fld>
            <a:endParaRPr lang="en-US"/>
          </a:p>
        </p:txBody>
      </p:sp>
      <p:sp>
        <p:nvSpPr>
          <p:cNvPr id="6" name="Footer Placeholder 5">
            <a:extLst>
              <a:ext uri="{FF2B5EF4-FFF2-40B4-BE49-F238E27FC236}">
                <a16:creationId xmlns:a16="http://schemas.microsoft.com/office/drawing/2014/main" id="{F6CEE896-0932-0E05-2C40-0DB636A06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CCDFE5-261E-3C3A-886C-06E29BC3E868}"/>
              </a:ext>
            </a:extLst>
          </p:cNvPr>
          <p:cNvSpPr>
            <a:spLocks noGrp="1"/>
          </p:cNvSpPr>
          <p:nvPr>
            <p:ph type="sldNum" sz="quarter" idx="12"/>
          </p:nvPr>
        </p:nvSpPr>
        <p:spPr/>
        <p:txBody>
          <a:bodyPr/>
          <a:lstStyle/>
          <a:p>
            <a:fld id="{C17B55C8-6849-4E74-9B2C-63879C4FD8B8}" type="slidenum">
              <a:rPr lang="en-US" smtClean="0"/>
              <a:t>‹#›</a:t>
            </a:fld>
            <a:endParaRPr lang="en-US"/>
          </a:p>
        </p:txBody>
      </p:sp>
    </p:spTree>
    <p:extLst>
      <p:ext uri="{BB962C8B-B14F-4D97-AF65-F5344CB8AC3E}">
        <p14:creationId xmlns:p14="http://schemas.microsoft.com/office/powerpoint/2010/main" val="1104838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59B8C-CA67-B66C-5FA3-3088E722E4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A03BFD-975A-5D25-391D-57C96ADBE1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6947C-C480-E69F-86D4-D253B5B7F2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78568-2E77-4FFE-AEE7-80EB2A2424E4}" type="datetimeFigureOut">
              <a:rPr lang="en-US" smtClean="0"/>
              <a:t>11/20/2023</a:t>
            </a:fld>
            <a:endParaRPr lang="en-US"/>
          </a:p>
        </p:txBody>
      </p:sp>
      <p:sp>
        <p:nvSpPr>
          <p:cNvPr id="5" name="Footer Placeholder 4">
            <a:extLst>
              <a:ext uri="{FF2B5EF4-FFF2-40B4-BE49-F238E27FC236}">
                <a16:creationId xmlns:a16="http://schemas.microsoft.com/office/drawing/2014/main" id="{E63E5236-F276-DDF0-9A20-5C419FF55C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286B82-21EF-AE3D-6F38-191046331E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B55C8-6849-4E74-9B2C-63879C4FD8B8}" type="slidenum">
              <a:rPr lang="en-US" smtClean="0"/>
              <a:t>‹#›</a:t>
            </a:fld>
            <a:endParaRPr lang="en-US"/>
          </a:p>
        </p:txBody>
      </p:sp>
    </p:spTree>
    <p:extLst>
      <p:ext uri="{BB962C8B-B14F-4D97-AF65-F5344CB8AC3E}">
        <p14:creationId xmlns:p14="http://schemas.microsoft.com/office/powerpoint/2010/main" val="4213975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ED7EB-7197-71E0-9002-77991F572336}"/>
              </a:ext>
            </a:extLst>
          </p:cNvPr>
          <p:cNvSpPr>
            <a:spLocks noGrp="1"/>
          </p:cNvSpPr>
          <p:nvPr>
            <p:ph type="ctrTitle"/>
          </p:nvPr>
        </p:nvSpPr>
        <p:spPr>
          <a:xfrm>
            <a:off x="195943" y="228600"/>
            <a:ext cx="11723913" cy="1143000"/>
          </a:xfrm>
        </p:spPr>
        <p:style>
          <a:lnRef idx="3">
            <a:schemeClr val="lt1"/>
          </a:lnRef>
          <a:fillRef idx="1">
            <a:schemeClr val="accent4"/>
          </a:fillRef>
          <a:effectRef idx="1">
            <a:schemeClr val="accent4"/>
          </a:effectRef>
          <a:fontRef idx="minor">
            <a:schemeClr val="lt1"/>
          </a:fontRef>
        </p:style>
        <p:txBody>
          <a:bodyPr>
            <a:normAutofit/>
          </a:bodyPr>
          <a:lstStyle/>
          <a:p>
            <a:pPr algn="r" rtl="1"/>
            <a:r>
              <a:rPr lang="ar-IQ" dirty="0">
                <a:latin typeface="Unikurd Jino" panose="020B0604030504040204" pitchFamily="34" charset="-78"/>
                <a:cs typeface="Unikurd Jino" panose="020B0604030504040204" pitchFamily="34" charset="-78"/>
              </a:rPr>
              <a:t>یاساکانی ئاخاوتن و گوتار</a:t>
            </a:r>
            <a:r>
              <a:rPr lang="en-US" dirty="0">
                <a:latin typeface="Unikurd Jino" panose="020B0604030504040204" pitchFamily="34" charset="-78"/>
                <a:cs typeface="Unikurd Jino" panose="020B0604030504040204" pitchFamily="34" charset="-78"/>
              </a:rPr>
              <a:t> </a:t>
            </a:r>
            <a:r>
              <a:rPr lang="en-GB" sz="5400" dirty="0">
                <a:solidFill>
                  <a:srgbClr val="000000"/>
                </a:solidFill>
                <a:effectLst/>
                <a:latin typeface="Times New Roman" panose="02020603050405020304" pitchFamily="18" charset="0"/>
                <a:ea typeface="Calibri" panose="020F0502020204030204" pitchFamily="34" charset="0"/>
              </a:rPr>
              <a:t>Rules of discourse </a:t>
            </a:r>
            <a:endParaRPr lang="en-US" sz="4000" dirty="0">
              <a:latin typeface="Unikurd Jino" panose="020B0604030504040204" pitchFamily="34" charset="-78"/>
              <a:cs typeface="Unikurd Jino" panose="020B0604030504040204" pitchFamily="34" charset="-78"/>
            </a:endParaRPr>
          </a:p>
        </p:txBody>
      </p:sp>
      <p:sp>
        <p:nvSpPr>
          <p:cNvPr id="3" name="Subtitle 2">
            <a:extLst>
              <a:ext uri="{FF2B5EF4-FFF2-40B4-BE49-F238E27FC236}">
                <a16:creationId xmlns:a16="http://schemas.microsoft.com/office/drawing/2014/main" id="{3FB8BB82-5575-8ADA-602A-032C05375DAF}"/>
              </a:ext>
            </a:extLst>
          </p:cNvPr>
          <p:cNvSpPr>
            <a:spLocks noGrp="1"/>
          </p:cNvSpPr>
          <p:nvPr>
            <p:ph type="subTitle" idx="1"/>
          </p:nvPr>
        </p:nvSpPr>
        <p:spPr>
          <a:xfrm>
            <a:off x="195943" y="1518557"/>
            <a:ext cx="11723913" cy="4963886"/>
          </a:xfrm>
        </p:spPr>
        <p:style>
          <a:lnRef idx="1">
            <a:schemeClr val="accent2"/>
          </a:lnRef>
          <a:fillRef idx="2">
            <a:schemeClr val="accent2"/>
          </a:fillRef>
          <a:effectRef idx="1">
            <a:schemeClr val="accent2"/>
          </a:effectRef>
          <a:fontRef idx="minor">
            <a:schemeClr val="dk1"/>
          </a:fontRef>
        </p:style>
        <p:txBody>
          <a:bodyPr>
            <a:normAutofit/>
          </a:bodyPr>
          <a:lstStyle/>
          <a:p>
            <a:pPr algn="just" rtl="1"/>
            <a:r>
              <a:rPr lang="ar-IQ" dirty="0">
                <a:latin typeface="Unikurd Jino" panose="020B0604030504040204" pitchFamily="34" charset="-78"/>
                <a:cs typeface="Unikurd Jino" panose="020B0604030504040204" pitchFamily="34" charset="-78"/>
              </a:rPr>
              <a:t>   زمان دوو تایبەتمەندی هەیە (ئەقڵانی) کە لایەنی گەیاندن دەگرێتەوە و (ئەخلاقی) کە لایەنی هەڵسوکەوت دەگرێتەوە، بەواتایەکیتر (گوتن و کردن) دەگرێتەوە، رەوشتی زمانی و فەرمانی گوتن لەسەر هەردوو بیرۆکەی کانت و جۆن لۆک دامەزراوە :</a:t>
            </a:r>
          </a:p>
          <a:p>
            <a:pPr algn="just" rtl="1"/>
            <a:r>
              <a:rPr lang="ar-IQ" dirty="0">
                <a:latin typeface="Unikurd Jino" panose="020B0604030504040204" pitchFamily="34" charset="-78"/>
                <a:cs typeface="Unikurd Jino" panose="020B0604030504040204" pitchFamily="34" charset="-78"/>
              </a:rPr>
              <a:t>کانت دەڵێت : ناتوانم پشتڕاستی بکەمەوە کە من دەتوانم بڕیارێکی بدەم کە لە هەمولایەک پەسنکراوبێت، گرنگ ئەوەیە خۆم قەناعەتم پێی هەبێت،بەڵام ناتوانم لەدەرەوەی خۆم بیسەپێنم .ئەمەش ئەوە دەسەلمێنێ ئاڵوگۆڕی زمانی جەخت لەسەر کۆتەکانی کەسی قسەکەر دەکات .</a:t>
            </a:r>
          </a:p>
          <a:p>
            <a:pPr algn="just" rtl="1"/>
            <a:r>
              <a:rPr lang="ar-IQ" dirty="0">
                <a:latin typeface="Unikurd Jino" panose="020B0604030504040204" pitchFamily="34" charset="-78"/>
                <a:cs typeface="Unikurd Jino" panose="020B0604030504040204" pitchFamily="34" charset="-78"/>
              </a:rPr>
              <a:t>لۆک : پێی وایە تێنەگەیشتنی قسەکەر لە گوێگر دەگەڕێتەوە بۆ ناڕوونی وشە و ناجێگیری بەکارهێنانی و پراکتیزەکردنی هەڵە و تێکەڵکردنی وشە و شت و پێدانی واتا بە وشە . جا پێی وایە بۆ ئەوەی دووربین لە گرفتی لێکتێنەگەیشتن پێویستە ئەم هەنگاوانە بنێین :</a:t>
            </a:r>
          </a:p>
          <a:p>
            <a:pPr algn="just" rtl="1"/>
            <a:r>
              <a:rPr lang="ar-IQ" dirty="0">
                <a:latin typeface="Unikurd Jino" panose="020B0604030504040204" pitchFamily="34" charset="-78"/>
                <a:cs typeface="Unikurd Jino" panose="020B0604030504040204" pitchFamily="34" charset="-78"/>
              </a:rPr>
              <a:t>- وشەیەک بەکار نەهێنین کە بیرۆکەیەکی روونی بەدواوە نەبێت .</a:t>
            </a:r>
          </a:p>
          <a:p>
            <a:pPr algn="just" rtl="1"/>
            <a:r>
              <a:rPr lang="ar-IQ" dirty="0">
                <a:latin typeface="Unikurd Jino" panose="020B0604030504040204" pitchFamily="34" charset="-78"/>
                <a:cs typeface="Unikurd Jino" panose="020B0604030504040204" pitchFamily="34" charset="-78"/>
              </a:rPr>
              <a:t>- بەکارهێنانی وشە بە مانا راستەقینەکەی نەک بە واتا خوازراوەکەی .</a:t>
            </a:r>
          </a:p>
          <a:p>
            <a:pPr algn="just" rtl="1"/>
            <a:r>
              <a:rPr lang="ar-IQ" dirty="0">
                <a:latin typeface="Unikurd Jino" panose="020B0604030504040204" pitchFamily="34" charset="-78"/>
                <a:cs typeface="Unikurd Jino" panose="020B0604030504040204" pitchFamily="34" charset="-78"/>
              </a:rPr>
              <a:t>- روونکردنەوەی واتای مەبەست لە وشەکە .</a:t>
            </a:r>
          </a:p>
          <a:p>
            <a:pPr algn="just" rtl="1"/>
            <a:r>
              <a:rPr lang="ar-IQ" dirty="0">
                <a:latin typeface="Unikurd Jino" panose="020B0604030504040204" pitchFamily="34" charset="-78"/>
                <a:cs typeface="Unikurd Jino" panose="020B0604030504040204" pitchFamily="34" charset="-78"/>
              </a:rPr>
              <a:t>- بەکارهێنانی هەمان وشە بۆ هەمان واتا لە کاتی دووبارەبوونەوەدا، ئاگادارکردنەوەی بەرامبەریش لەکاتی گۆڕانی واتا .</a:t>
            </a:r>
          </a:p>
        </p:txBody>
      </p:sp>
    </p:spTree>
    <p:extLst>
      <p:ext uri="{BB962C8B-B14F-4D97-AF65-F5344CB8AC3E}">
        <p14:creationId xmlns:p14="http://schemas.microsoft.com/office/powerpoint/2010/main" val="3832245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FB8BB82-5575-8ADA-602A-032C05375DAF}"/>
              </a:ext>
            </a:extLst>
          </p:cNvPr>
          <p:cNvSpPr>
            <a:spLocks noGrp="1"/>
          </p:cNvSpPr>
          <p:nvPr>
            <p:ph type="subTitle" idx="1"/>
          </p:nvPr>
        </p:nvSpPr>
        <p:spPr>
          <a:xfrm>
            <a:off x="195943" y="265814"/>
            <a:ext cx="11723913" cy="6216629"/>
          </a:xfrm>
        </p:spPr>
        <p:style>
          <a:lnRef idx="1">
            <a:schemeClr val="accent2"/>
          </a:lnRef>
          <a:fillRef idx="2">
            <a:schemeClr val="accent2"/>
          </a:fillRef>
          <a:effectRef idx="1">
            <a:schemeClr val="accent2"/>
          </a:effectRef>
          <a:fontRef idx="minor">
            <a:schemeClr val="dk1"/>
          </a:fontRef>
        </p:style>
        <p:txBody>
          <a:bodyPr>
            <a:noAutofit/>
          </a:bodyPr>
          <a:lstStyle/>
          <a:p>
            <a:pPr algn="justLow" rtl="1"/>
            <a:r>
              <a:rPr lang="ar-IQ" sz="3600" dirty="0">
                <a:latin typeface="Unikurd Jino" panose="020B0604030504040204" pitchFamily="34" charset="-78"/>
                <a:cs typeface="Unikurd Jino" panose="020B0604030504040204" pitchFamily="34" charset="-78"/>
              </a:rPr>
              <a:t>  لەمانەی سەرەوە، دەگەینە ئەو ئەنجامەی کە ئەرکەکانی زمان لە هەر کۆمەڵگایەکدا ئەرکی سوودمەندانە: یان وەک پێی دەوترێت ئەرکی “ من دەمەوێت”، کە ڕێگە بە تاک دەدات پێداویستییە سەرەتاییەکانی خۆی لەناو ئەو کۆمەڵگایەدا تێر بکات کە تێیدا دەژی، تاک لە ڕێگەی زمانەوە دەتوانێت ڕەفتاری خۆی و ڕەفتاری ئەوانی دیکە کۆنتڕۆڵ بکات. تاک لە رێگای زمانەوە دەتوانێت ڕەفتارەکانی لەگەڵ کۆمەڵگادا بگونجێنێت و کۆنترۆڵی بکات. ئەمەش ئەوە پشتڕاست دەکاتەوە کە پەیوەندی نێوان زمان و کۆمەڵگا، لەسەر بنەمای ئەرکەکانی زمان، پەیوەندییەکی ڕەگداکوتاوە کە هەڵوەشاندنەوەی ئەستەمە،چونکە بەبێ زمان، مرۆڤ نەیدەتوانی لە کۆمەڵگاکەیدا پێکەوە بژی و خۆی لەگەڵ تاکەکانیدا بگونجێنێت. زمان گرنگترین تایبەتمەندی کۆمەڵایەتی مرۆڤە، هەردووکیان کاریگەرییان لەسەرە و کاریگەریان لەسەر یەکتر هەیە، بەم پێیە هاوئاهەنگی لە نێوان ڕەفتاری قسەکردن و کۆمەڵایەتی دورستدەبێت .  </a:t>
            </a:r>
          </a:p>
        </p:txBody>
      </p:sp>
    </p:spTree>
    <p:extLst>
      <p:ext uri="{BB962C8B-B14F-4D97-AF65-F5344CB8AC3E}">
        <p14:creationId xmlns:p14="http://schemas.microsoft.com/office/powerpoint/2010/main" val="259577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FB8BB82-5575-8ADA-602A-032C05375DAF}"/>
              </a:ext>
            </a:extLst>
          </p:cNvPr>
          <p:cNvSpPr>
            <a:spLocks noGrp="1"/>
          </p:cNvSpPr>
          <p:nvPr>
            <p:ph type="subTitle" idx="1"/>
          </p:nvPr>
        </p:nvSpPr>
        <p:spPr>
          <a:xfrm>
            <a:off x="195943" y="170121"/>
            <a:ext cx="11723913" cy="6312322"/>
          </a:xfrm>
        </p:spPr>
        <p:style>
          <a:lnRef idx="1">
            <a:schemeClr val="accent2"/>
          </a:lnRef>
          <a:fillRef idx="2">
            <a:schemeClr val="accent2"/>
          </a:fillRef>
          <a:effectRef idx="1">
            <a:schemeClr val="accent2"/>
          </a:effectRef>
          <a:fontRef idx="minor">
            <a:schemeClr val="dk1"/>
          </a:fontRef>
        </p:style>
        <p:txBody>
          <a:bodyPr>
            <a:normAutofit/>
          </a:bodyPr>
          <a:lstStyle/>
          <a:p>
            <a:pPr algn="justLow" rtl="1"/>
            <a:r>
              <a:rPr lang="ar-IQ" sz="2800" dirty="0">
                <a:latin typeface="Unikurd Jino" panose="020B0604030504040204" pitchFamily="34" charset="-78"/>
                <a:cs typeface="Unikurd Jino" panose="020B0604030504040204" pitchFamily="34" charset="-78"/>
              </a:rPr>
              <a:t>دەبێت قسە و رەفتارمان یەک بێت، قسەیەک نەکەین پێچەوانەی رەفتارەکان بێت . بەڵکو دەبێت رەفارەکانمان پێش قسەکردنەکانمان بدوێن، دەبێت تا پێماندەکریت دوورکەوینەوە لە ستایشی خود . </a:t>
            </a:r>
            <a:endParaRPr lang="en-US" sz="2800" dirty="0">
              <a:latin typeface="Unikurd Jino" panose="020B0604030504040204" pitchFamily="34" charset="-78"/>
              <a:cs typeface="Unikurd Jino" panose="020B0604030504040204" pitchFamily="34" charset="-78"/>
            </a:endParaRPr>
          </a:p>
          <a:p>
            <a:pPr algn="justLow" rtl="1"/>
            <a:r>
              <a:rPr lang="en-US" sz="2800" dirty="0">
                <a:latin typeface="Unikurd Jino" panose="020B0604030504040204" pitchFamily="34" charset="-78"/>
                <a:cs typeface="Unikurd Jino" panose="020B0604030504040204" pitchFamily="34" charset="-78"/>
              </a:rPr>
              <a:t> </a:t>
            </a:r>
            <a:r>
              <a:rPr lang="ar-IQ" sz="2800" dirty="0">
                <a:latin typeface="Unikurd Jino" panose="020B0604030504040204" pitchFamily="34" charset="-78"/>
                <a:cs typeface="Unikurd Jino" panose="020B0604030504040204" pitchFamily="34" charset="-78"/>
              </a:rPr>
              <a:t>روومەندی ئارەزووی ئاخێوەرانە بۆ نەرمی ئاخاوتن لەگەڵ یەك، ئەم تیۆرە جیهانییە، پوختەی ئەم بۆچوونە بۆ ئەوەیە خۆنزیككردنەوەی كۆمەڵایەتی بێتە ئاراوە لە ئاخاوتندا لە هەمان كاتیشدا خۆ بەدوور گرتنە لەو هەڕەشانەی ئاوی ڕوو ناهێلن، ئەم بۆچوونە پشت بەوە دەبەستێت ئاخێوەران روێكی كۆمەڵایەتیان هەیە، روومەندی چەند ستراتیجییەك دەخاتەڕوو بۆ پارێزگاریكردن لە ئاوی رووی كۆمەڵایەتی یەكتر، ئەمەش لە كۆمەڵگایەكەوە بۆ كۆمەڵگایەكیتر دەگۆڕێت، روومەندی دەچێتە ناو چوارچێوەی تیۆری نەزاكەتی دەربڕین لە چوارچێوەی پراگماتیك لێكۆڵینەوەی لەسەر ئەنجام دەدرێت . </a:t>
            </a:r>
          </a:p>
          <a:p>
            <a:pPr algn="r"/>
            <a:r>
              <a:rPr lang="ar-IQ" sz="2800" dirty="0">
                <a:latin typeface="Unikurd Jino" panose="020B0604030504040204" pitchFamily="34" charset="-78"/>
                <a:cs typeface="Unikurd Jino" panose="020B0604030504040204" pitchFamily="34" charset="-78"/>
              </a:rPr>
              <a:t>١- بنەمای هاریکاری گرایس :</a:t>
            </a:r>
          </a:p>
          <a:p>
            <a:pPr algn="r"/>
            <a:r>
              <a:rPr lang="ar-IQ" sz="2800" dirty="0">
                <a:latin typeface="Unikurd Jino" panose="020B0604030504040204" pitchFamily="34" charset="-78"/>
                <a:cs typeface="Unikurd Jino" panose="020B0604030504040204" pitchFamily="34" charset="-78"/>
              </a:rPr>
              <a:t>+ بنەمای چەندێتی : دەربرینەکانمان نە زیاد و نەکەم بیت . </a:t>
            </a:r>
          </a:p>
          <a:p>
            <a:pPr algn="r"/>
            <a:r>
              <a:rPr lang="ar-IQ" sz="2800" dirty="0">
                <a:latin typeface="Unikurd Jino" panose="020B0604030504040204" pitchFamily="34" charset="-78"/>
                <a:cs typeface="Unikurd Jino" panose="020B0604030504040204" pitchFamily="34" charset="-78"/>
              </a:rPr>
              <a:t>+ بنەمای چۆنییەتی : دەربرینەکانمان راست بێت . </a:t>
            </a:r>
          </a:p>
          <a:p>
            <a:pPr algn="r"/>
            <a:r>
              <a:rPr lang="ar-IQ" sz="2800" dirty="0">
                <a:latin typeface="Unikurd Jino" panose="020B0604030504040204" pitchFamily="34" charset="-78"/>
                <a:cs typeface="Unikurd Jino" panose="020B0604030504040204" pitchFamily="34" charset="-78"/>
              </a:rPr>
              <a:t>+ بنەمای پەیوەندی : دەربرینەکانمان پەیوەندیدار بیت . </a:t>
            </a:r>
          </a:p>
          <a:p>
            <a:pPr algn="r"/>
            <a:r>
              <a:rPr lang="ar-IQ" sz="2800" dirty="0">
                <a:latin typeface="Unikurd Jino" panose="020B0604030504040204" pitchFamily="34" charset="-78"/>
                <a:cs typeface="Unikurd Jino" panose="020B0604030504040204" pitchFamily="34" charset="-78"/>
              </a:rPr>
              <a:t>+ بنەمای شێواز : نابێت دەربڕینەکانمان لێلبێت . </a:t>
            </a:r>
            <a:endParaRPr lang="en-US" sz="28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593903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FB8BB82-5575-8ADA-602A-032C05375DAF}"/>
              </a:ext>
            </a:extLst>
          </p:cNvPr>
          <p:cNvSpPr>
            <a:spLocks noGrp="1"/>
          </p:cNvSpPr>
          <p:nvPr>
            <p:ph type="subTitle" idx="1"/>
          </p:nvPr>
        </p:nvSpPr>
        <p:spPr>
          <a:xfrm>
            <a:off x="195943" y="170121"/>
            <a:ext cx="11723913" cy="6312322"/>
          </a:xfrm>
        </p:spPr>
        <p:style>
          <a:lnRef idx="1">
            <a:schemeClr val="accent2"/>
          </a:lnRef>
          <a:fillRef idx="2">
            <a:schemeClr val="accent2"/>
          </a:fillRef>
          <a:effectRef idx="1">
            <a:schemeClr val="accent2"/>
          </a:effectRef>
          <a:fontRef idx="minor">
            <a:schemeClr val="dk1"/>
          </a:fontRef>
        </p:style>
        <p:txBody>
          <a:bodyPr>
            <a:normAutofit/>
          </a:bodyPr>
          <a:lstStyle/>
          <a:p>
            <a:pPr algn="justLow" rtl="1"/>
            <a:r>
              <a:rPr lang="ar-IQ" sz="2800" dirty="0">
                <a:latin typeface="Unikurd Jino" panose="020B0604030504040204" pitchFamily="34" charset="-78"/>
                <a:cs typeface="Unikurd Jino" panose="020B0604030504040204" pitchFamily="34" charset="-78"/>
              </a:rPr>
              <a:t>یاسا کۆمەڵایەتییەکان کاریگەری زۆری هەیە لەسەر ئاخاوتن و دەربڕینەکانمان،بەواتایەکیتر دەربڕینەکانمان کەوتۆتە ژێرکاریگەری یاساکۆمەڵایەتییەکان، هەر بۆیەش پرۆسەی فلتەرکردنی زمان دێتە ئاراوە تا زمانی دەربڕاو بگونجێنی لەگەڵ یاسا کۆمەڵایەتییەکان . </a:t>
            </a:r>
            <a:endParaRPr lang="en-US" sz="2800" dirty="0">
              <a:latin typeface="Unikurd Jino" panose="020B0604030504040204" pitchFamily="34" charset="-78"/>
              <a:cs typeface="Unikurd Jino" panose="020B0604030504040204" pitchFamily="34" charset="-78"/>
            </a:endParaRPr>
          </a:p>
          <a:p>
            <a:pPr algn="justLow" rtl="1"/>
            <a:r>
              <a:rPr lang="ar-IQ" sz="2800" dirty="0">
                <a:latin typeface="Unikurd Jino" panose="020B0604030504040204" pitchFamily="34" charset="-78"/>
                <a:cs typeface="Unikurd Jino" panose="020B0604030504040204" pitchFamily="34" charset="-78"/>
              </a:rPr>
              <a:t>- تۆماس (1995) پێی وایە ئارەزووەكی راستەقینەیە بۆ نەرمی نواندن لەگەڵ كەسانیتر بۆ راگرتنی هاوسەنگی كۆمەڵایەتی باشتركردنی پەیوەندی كۆمەڵایەتی .</a:t>
            </a:r>
          </a:p>
          <a:p>
            <a:pPr algn="justLow" rtl="1"/>
            <a:r>
              <a:rPr lang="ar-IQ" sz="2800" dirty="0">
                <a:latin typeface="Unikurd Jino" panose="020B0604030504040204" pitchFamily="34" charset="-78"/>
                <a:cs typeface="Unikurd Jino" panose="020B0604030504040204" pitchFamily="34" charset="-78"/>
              </a:rPr>
              <a:t>- هۆڵمز (2001) : پێی وایە دەبێت رێزداربین لە گفتوگۆدا لەژێر رۆشنایی پەیوەندی نێوانیان، چونكە لەسەر بنەمای پەیوەندی كۆمەڵایەتی نێوان ئاخێوەران بەندە وەك ئاخاوتن لەگەڵ كەسانی بەتەمەن و پلە و پایەی كۆمەڵایەتی بەرز. بۆ نموونە ناتوانین بە پیاوێكی پیر بڵێین : لەسەرخۆ بە .</a:t>
            </a:r>
          </a:p>
          <a:p>
            <a:pPr algn="justLow" rtl="1"/>
            <a:r>
              <a:rPr lang="ar-IQ" sz="2800" dirty="0">
                <a:latin typeface="Unikurd Jino" panose="020B0604030504040204" pitchFamily="34" charset="-78"/>
                <a:cs typeface="Unikurd Jino" panose="020B0604030504040204" pitchFamily="34" charset="-78"/>
              </a:rPr>
              <a:t> </a:t>
            </a:r>
            <a:endParaRPr lang="en-US" sz="28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3548660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FB8BB82-5575-8ADA-602A-032C05375DAF}"/>
              </a:ext>
            </a:extLst>
          </p:cNvPr>
          <p:cNvSpPr>
            <a:spLocks noGrp="1"/>
          </p:cNvSpPr>
          <p:nvPr>
            <p:ph type="subTitle" idx="1"/>
          </p:nvPr>
        </p:nvSpPr>
        <p:spPr>
          <a:xfrm>
            <a:off x="195943" y="265814"/>
            <a:ext cx="11723913" cy="6216629"/>
          </a:xfrm>
        </p:spPr>
        <p:style>
          <a:lnRef idx="1">
            <a:schemeClr val="accent2"/>
          </a:lnRef>
          <a:fillRef idx="2">
            <a:schemeClr val="accent2"/>
          </a:fillRef>
          <a:effectRef idx="1">
            <a:schemeClr val="accent2"/>
          </a:effectRef>
          <a:fontRef idx="minor">
            <a:schemeClr val="dk1"/>
          </a:fontRef>
        </p:style>
        <p:txBody>
          <a:bodyPr>
            <a:noAutofit/>
          </a:bodyPr>
          <a:lstStyle/>
          <a:p>
            <a:pPr algn="r"/>
            <a:r>
              <a:rPr lang="en-US" sz="3200" dirty="0">
                <a:solidFill>
                  <a:srgbClr val="202122"/>
                </a:solidFill>
                <a:latin typeface="Arial" panose="020B0604020202020204" pitchFamily="34" charset="0"/>
              </a:rPr>
              <a:t>Politeness </a:t>
            </a:r>
            <a:r>
              <a:rPr lang="ar-IQ" sz="4000" dirty="0">
                <a:latin typeface="Unikurd Jino" panose="020B0604030504040204" pitchFamily="34" charset="-78"/>
                <a:cs typeface="Unikurd Jino" panose="020B0604030504040204" pitchFamily="34" charset="-78"/>
              </a:rPr>
              <a:t>٢- بنەمای رێزداری :</a:t>
            </a:r>
            <a:endParaRPr lang="ar-IQ" sz="3000" dirty="0">
              <a:latin typeface="Unikurd Jino" panose="020B0604030504040204" pitchFamily="34" charset="-78"/>
              <a:cs typeface="Unikurd Jino" panose="020B0604030504040204" pitchFamily="34" charset="-78"/>
            </a:endParaRPr>
          </a:p>
          <a:p>
            <a:pPr algn="r"/>
            <a:r>
              <a:rPr lang="ar-IQ" sz="3000" dirty="0">
                <a:latin typeface="Unikurd Jino" panose="020B0604030504040204" pitchFamily="34" charset="-78"/>
                <a:cs typeface="Unikurd Jino" panose="020B0604030504040204" pitchFamily="34" charset="-78"/>
              </a:rPr>
              <a:t> رۆبین و لاکۆف ١٩٧٣ ئەو بنەمایەیان لە وتارێکدا داهێنا لە ژێرناوی (لۆجیکی رێزداری) ، پێیان وایە قسەکەر و گوێگر بۆ هارکاری ئاخاوتن و گەیشتن بە ئامانج لەسەریانە رێزدار بن بۆ پتەوی پەیوەندی کۆمەڵایەتی، لاکۆف سێ یاسای داناوە بۆ بنەمای رێزداری کە بریتین لە : </a:t>
            </a:r>
          </a:p>
          <a:p>
            <a:pPr algn="r"/>
            <a:r>
              <a:rPr lang="ar-IQ" sz="3000" dirty="0">
                <a:latin typeface="Unikurd Jino" panose="020B0604030504040204" pitchFamily="34" charset="-78"/>
                <a:cs typeface="Unikurd Jino" panose="020B0604030504040204" pitchFamily="34" charset="-78"/>
              </a:rPr>
              <a:t>+ دەستووری خۆبەدوورگرتن :</a:t>
            </a:r>
          </a:p>
          <a:p>
            <a:pPr algn="r"/>
            <a:r>
              <a:rPr lang="ar-IQ" sz="3000" dirty="0">
                <a:latin typeface="Unikurd Jino" panose="020B0604030504040204" pitchFamily="34" charset="-78"/>
                <a:cs typeface="Unikurd Jino" panose="020B0604030504040204" pitchFamily="34" charset="-78"/>
              </a:rPr>
              <a:t>- خۆت مەسەپێنە بەسەر بەرامبەر بە پارێزبە، تێکەڵ کاروباری خەڵک مەبە، داوای شت بەزۆری لە بەرامبەر مەکە، لەوانەش داوای راستەوخۆ، دیسان بێ ئەوەی مۆڵەت لە بەرامبەر وەربگری تێکەڵ بە کاروباری مەبە . </a:t>
            </a:r>
          </a:p>
          <a:p>
            <a:pPr algn="r"/>
            <a:r>
              <a:rPr lang="ar-IQ" sz="3000" dirty="0">
                <a:latin typeface="Unikurd Jino" panose="020B0604030504040204" pitchFamily="34" charset="-78"/>
                <a:cs typeface="Unikurd Jino" panose="020B0604030504040204" pitchFamily="34" charset="-78"/>
              </a:rPr>
              <a:t>+ دەستووری هەڵبژاردن :</a:t>
            </a:r>
          </a:p>
          <a:p>
            <a:pPr algn="r"/>
            <a:r>
              <a:rPr lang="ar-IQ" sz="3000" dirty="0">
                <a:latin typeface="Unikurd Jino" panose="020B0604030504040204" pitchFamily="34" charset="-78"/>
                <a:cs typeface="Unikurd Jino" panose="020B0604030504040204" pitchFamily="34" charset="-78"/>
              </a:rPr>
              <a:t>- نابی زۆری لەبارامبەر بکەی، بەڵکو دەبێت ئازادی بدە بەرامبەر و بواری هەڵبژاردن بدە بەرامبەر .</a:t>
            </a:r>
          </a:p>
          <a:p>
            <a:pPr algn="r"/>
            <a:r>
              <a:rPr lang="ar-IQ" sz="3000" dirty="0">
                <a:latin typeface="Unikurd Jino" panose="020B0604030504040204" pitchFamily="34" charset="-78"/>
                <a:cs typeface="Unikurd Jino" panose="020B0604030504040204" pitchFamily="34" charset="-78"/>
              </a:rPr>
              <a:t>+ دەستووری هاوڕێیەتی : </a:t>
            </a:r>
          </a:p>
          <a:p>
            <a:pPr algn="r"/>
            <a:r>
              <a:rPr lang="ar-IQ" sz="3000" dirty="0">
                <a:latin typeface="Unikurd Jino" panose="020B0604030504040204" pitchFamily="34" charset="-78"/>
                <a:cs typeface="Unikurd Jino" panose="020B0604030504040204" pitchFamily="34" charset="-78"/>
              </a:rPr>
              <a:t> خۆت بکە هاوشانی بەرامبەرەکەت،خۆشەویستیت بۆ بەرامبەر دەرببڕە،هاوڕێیەتیت بەهێزبکە . </a:t>
            </a:r>
            <a:endParaRPr lang="en-US" sz="30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71180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FB8BB82-5575-8ADA-602A-032C05375DAF}"/>
              </a:ext>
            </a:extLst>
          </p:cNvPr>
          <p:cNvSpPr>
            <a:spLocks noGrp="1"/>
          </p:cNvSpPr>
          <p:nvPr>
            <p:ph type="subTitle" idx="1"/>
          </p:nvPr>
        </p:nvSpPr>
        <p:spPr>
          <a:xfrm>
            <a:off x="195943" y="265814"/>
            <a:ext cx="11723913" cy="6216629"/>
          </a:xfrm>
        </p:spPr>
        <p:style>
          <a:lnRef idx="1">
            <a:schemeClr val="accent2"/>
          </a:lnRef>
          <a:fillRef idx="2">
            <a:schemeClr val="accent2"/>
          </a:fillRef>
          <a:effectRef idx="1">
            <a:schemeClr val="accent2"/>
          </a:effectRef>
          <a:fontRef idx="minor">
            <a:schemeClr val="dk1"/>
          </a:fontRef>
        </p:style>
        <p:txBody>
          <a:bodyPr>
            <a:noAutofit/>
          </a:bodyPr>
          <a:lstStyle/>
          <a:p>
            <a:pPr algn="r"/>
            <a:r>
              <a:rPr lang="ar-IQ" sz="3200" dirty="0">
                <a:latin typeface="Unikurd Jino" panose="020B0604030504040204" pitchFamily="34" charset="-78"/>
                <a:cs typeface="Unikurd Jino" panose="020B0604030504040204" pitchFamily="34" charset="-78"/>
              </a:rPr>
              <a:t>٣- بنەمای روومەندی :</a:t>
            </a:r>
          </a:p>
          <a:p>
            <a:pPr algn="r"/>
            <a:r>
              <a:rPr lang="ar-IQ" sz="3200" dirty="0">
                <a:latin typeface="Unikurd Jino" panose="020B0604030504040204" pitchFamily="34" charset="-78"/>
                <a:cs typeface="Unikurd Jino" panose="020B0604030504040204" pitchFamily="34" charset="-78"/>
              </a:rPr>
              <a:t> براون ١٩٨٧ و لیڤنسن ١٩٧٨کە لە گۆفمانیان وەرگرتووە پێیان وایە رووی مرۆڤ وێنەیەکی هێمایی هەیە بەهای کۆمەڵایەتی تاکی قسەکەرە، هەر بۆیەش ئەم بنەمایەیان داهێنا کە دەڵێت : روومەندی کەسانیتر بپارێزە، بەم پێیەش روو دەبێتە ئەو خودەیە کە تاک خۆی بانگێشەی بۆ دەکات تا بەها کۆمەڵایەتییەکەی دیاربکات . پێیان وایە مرۆڤ دوو رووی هەیە :</a:t>
            </a:r>
          </a:p>
          <a:p>
            <a:pPr algn="r"/>
            <a:r>
              <a:rPr lang="ar-IQ" sz="3200" dirty="0">
                <a:latin typeface="Unikurd Jino" panose="020B0604030504040204" pitchFamily="34" charset="-78"/>
                <a:cs typeface="Unikurd Jino" panose="020B0604030504040204" pitchFamily="34" charset="-78"/>
              </a:rPr>
              <a:t>+ رووی ئەرێنی :</a:t>
            </a:r>
          </a:p>
          <a:p>
            <a:pPr algn="r"/>
            <a:r>
              <a:rPr lang="ar-IQ" sz="3200" dirty="0">
                <a:latin typeface="Unikurd Jino" panose="020B0604030504040204" pitchFamily="34" charset="-78"/>
                <a:cs typeface="Unikurd Jino" panose="020B0604030504040204" pitchFamily="34" charset="-78"/>
              </a:rPr>
              <a:t>نەرجسییەتی تاک دەگرێتەوە کە ئاخێوەران دەیسەپێنن وەک : داوای لێبووردن و داننان بەهەڵە و سوپاسکردن و پەیمان بردنەسەر و .....</a:t>
            </a:r>
          </a:p>
          <a:p>
            <a:pPr algn="r"/>
            <a:r>
              <a:rPr lang="ar-IQ" sz="3200" dirty="0">
                <a:latin typeface="Unikurd Jino" panose="020B0604030504040204" pitchFamily="34" charset="-78"/>
                <a:cs typeface="Unikurd Jino" panose="020B0604030504040204" pitchFamily="34" charset="-78"/>
              </a:rPr>
              <a:t>+ رووی نەرێنی : </a:t>
            </a:r>
          </a:p>
          <a:p>
            <a:pPr algn="r"/>
            <a:r>
              <a:rPr lang="ar-IQ" sz="3200" dirty="0">
                <a:latin typeface="Unikurd Jino" panose="020B0604030504040204" pitchFamily="34" charset="-78"/>
                <a:cs typeface="Unikurd Jino" panose="020B0604030504040204" pitchFamily="34" charset="-78"/>
              </a:rPr>
              <a:t> گۆفمان بە حورمەتی کەسی ناوی دەبەن،کە حورمەتی جەستەیی و شوێنی و کاتی و زانیاری نهێنی و دەگرێتەوە زەمکردن و گاڵتەپێکردن و رەخنەگرتن و فەرماندان و ئامۆژگاریکردن و بەبیرهێنانەوە و ئینزاردان و ئاگادارکردنەوە و ..... </a:t>
            </a:r>
          </a:p>
          <a:p>
            <a:pPr algn="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2251454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FB8BB82-5575-8ADA-602A-032C05375DAF}"/>
              </a:ext>
            </a:extLst>
          </p:cNvPr>
          <p:cNvSpPr>
            <a:spLocks noGrp="1"/>
          </p:cNvSpPr>
          <p:nvPr>
            <p:ph type="subTitle" idx="1"/>
          </p:nvPr>
        </p:nvSpPr>
        <p:spPr>
          <a:xfrm>
            <a:off x="195943" y="265814"/>
            <a:ext cx="11723913" cy="6216629"/>
          </a:xfrm>
        </p:spPr>
        <p:style>
          <a:lnRef idx="1">
            <a:schemeClr val="accent2"/>
          </a:lnRef>
          <a:fillRef idx="2">
            <a:schemeClr val="accent2"/>
          </a:fillRef>
          <a:effectRef idx="1">
            <a:schemeClr val="accent2"/>
          </a:effectRef>
          <a:fontRef idx="minor">
            <a:schemeClr val="dk1"/>
          </a:fontRef>
        </p:style>
        <p:txBody>
          <a:bodyPr>
            <a:noAutofit/>
          </a:bodyPr>
          <a:lstStyle/>
          <a:p>
            <a:pPr algn="r">
              <a:lnSpc>
                <a:spcPct val="100000"/>
              </a:lnSpc>
            </a:pPr>
            <a:r>
              <a:rPr lang="ar-IQ" sz="3200" dirty="0">
                <a:latin typeface="Unikurd Jino" panose="020B0604030504040204" pitchFamily="34" charset="-78"/>
                <a:cs typeface="Unikurd Jino" panose="020B0604030504040204" pitchFamily="34" charset="-78"/>
              </a:rPr>
              <a:t> </a:t>
            </a:r>
          </a:p>
          <a:p>
            <a:pPr algn="r">
              <a:lnSpc>
                <a:spcPct val="100000"/>
              </a:lnSpc>
            </a:pPr>
            <a:r>
              <a:rPr lang="ar-IQ" sz="3200" dirty="0">
                <a:latin typeface="Unikurd Jino" panose="020B0604030504040204" pitchFamily="34" charset="-78"/>
                <a:cs typeface="Unikurd Jino" panose="020B0604030504040204" pitchFamily="34" charset="-78"/>
              </a:rPr>
              <a:t>)</a:t>
            </a:r>
            <a:r>
              <a:rPr lang="en-US" sz="3200" dirty="0">
                <a:latin typeface="Unikurd Jino" panose="020B0604030504040204" pitchFamily="34" charset="-78"/>
                <a:cs typeface="Unikurd Jino" panose="020B0604030504040204" pitchFamily="34" charset="-78"/>
              </a:rPr>
              <a:t>Bousfield) </a:t>
            </a:r>
            <a:r>
              <a:rPr lang="ar-IQ" sz="3200" dirty="0">
                <a:latin typeface="Unikurd Jino" panose="020B0604030504040204" pitchFamily="34" charset="-78"/>
                <a:cs typeface="Unikurd Jino" panose="020B0604030504040204" pitchFamily="34" charset="-78"/>
              </a:rPr>
              <a:t>بۆسفێڵد</a:t>
            </a:r>
          </a:p>
          <a:p>
            <a:pPr algn="r">
              <a:lnSpc>
                <a:spcPct val="100000"/>
              </a:lnSpc>
            </a:pPr>
            <a:r>
              <a:rPr lang="ar-IQ" sz="3200" dirty="0">
                <a:latin typeface="Unikurd Jino" panose="020B0604030504040204" pitchFamily="34" charset="-78"/>
                <a:cs typeface="Unikurd Jino" panose="020B0604030504040204" pitchFamily="34" charset="-78"/>
              </a:rPr>
              <a:t>سێ جۆرە هەڕەشەی دیاریكردووە :</a:t>
            </a:r>
          </a:p>
          <a:p>
            <a:pPr algn="r">
              <a:lnSpc>
                <a:spcPct val="100000"/>
              </a:lnSpc>
            </a:pPr>
            <a:r>
              <a:rPr lang="ar-IQ" sz="3200" dirty="0">
                <a:latin typeface="Unikurd Jino" panose="020B0604030504040204" pitchFamily="34" charset="-78"/>
                <a:cs typeface="Unikurd Jino" panose="020B0604030504040204" pitchFamily="34" charset="-78"/>
              </a:rPr>
              <a:t>أ- هەڕەشەی بەئەنقەست: وەك شەڕپێفرۆشتنی بەرامبەر و بێڕزیكردن و رەفتارێكی نەشیاو بەرامبەری .</a:t>
            </a:r>
          </a:p>
          <a:p>
            <a:pPr algn="r">
              <a:lnSpc>
                <a:spcPct val="100000"/>
              </a:lnSpc>
            </a:pPr>
            <a:r>
              <a:rPr lang="ar-IQ" sz="3200" dirty="0">
                <a:latin typeface="Unikurd Jino" panose="020B0604030504040204" pitchFamily="34" charset="-78"/>
                <a:cs typeface="Unikurd Jino" panose="020B0604030504040204" pitchFamily="34" charset="-78"/>
              </a:rPr>
              <a:t>ب- هەڕەشەی بی مەبەست : ئەم جۆرەیان قسەكەر پلانی بۆ دانەناوە و لە بارودۆخێدا روودەدات . </a:t>
            </a:r>
          </a:p>
          <a:p>
            <a:pPr algn="r">
              <a:lnSpc>
                <a:spcPct val="100000"/>
              </a:lnSpc>
            </a:pPr>
            <a:r>
              <a:rPr lang="ar-IQ" sz="3200" dirty="0">
                <a:latin typeface="Unikurd Jino" panose="020B0604030504040204" pitchFamily="34" charset="-78"/>
                <a:cs typeface="Unikurd Jino" panose="020B0604030504040204" pitchFamily="34" charset="-78"/>
              </a:rPr>
              <a:t>ج- هەرەشەی بێ مەبەستی ساویلكەیی : لە ئەنجامی ساویلكەیی و نەزانی و ناوردی دێتە ئاراوە و مەبەستی تیانیە .</a:t>
            </a:r>
          </a:p>
          <a:p>
            <a:pPr algn="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1820849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FB8BB82-5575-8ADA-602A-032C05375DAF}"/>
              </a:ext>
            </a:extLst>
          </p:cNvPr>
          <p:cNvSpPr>
            <a:spLocks noGrp="1"/>
          </p:cNvSpPr>
          <p:nvPr>
            <p:ph type="subTitle" idx="1"/>
          </p:nvPr>
        </p:nvSpPr>
        <p:spPr>
          <a:xfrm>
            <a:off x="195943" y="265814"/>
            <a:ext cx="11723913" cy="6216629"/>
          </a:xfrm>
        </p:spPr>
        <p:style>
          <a:lnRef idx="1">
            <a:schemeClr val="accent2"/>
          </a:lnRef>
          <a:fillRef idx="2">
            <a:schemeClr val="accent2"/>
          </a:fillRef>
          <a:effectRef idx="1">
            <a:schemeClr val="accent2"/>
          </a:effectRef>
          <a:fontRef idx="minor">
            <a:schemeClr val="dk1"/>
          </a:fontRef>
        </p:style>
        <p:txBody>
          <a:bodyPr>
            <a:noAutofit/>
          </a:bodyPr>
          <a:lstStyle/>
          <a:p>
            <a:pPr algn="r" rtl="1"/>
            <a:r>
              <a:rPr lang="ar-IQ" sz="2800" dirty="0">
                <a:latin typeface="Unikurd Jino" panose="020B0604030504040204" pitchFamily="34" charset="-78"/>
                <a:cs typeface="Unikurd Jino" panose="020B0604030504040204" pitchFamily="34" charset="-78"/>
              </a:rPr>
              <a:t>+ چەمکی</a:t>
            </a:r>
            <a:r>
              <a:rPr lang="en-US" sz="2800" dirty="0">
                <a:latin typeface="Unikurd Jino" panose="020B0604030504040204" pitchFamily="34" charset="-78"/>
                <a:cs typeface="Unikurd Jino" panose="020B0604030504040204" pitchFamily="34" charset="-78"/>
              </a:rPr>
              <a:t>:F.T.A </a:t>
            </a:r>
          </a:p>
          <a:p>
            <a:pPr algn="r" rtl="1"/>
            <a:r>
              <a:rPr lang="en-US" sz="2800" dirty="0">
                <a:latin typeface="Unikurd Jino" panose="020B0604030504040204" pitchFamily="34" charset="-78"/>
                <a:cs typeface="Unikurd Jino" panose="020B0604030504040204" pitchFamily="34" charset="-78"/>
              </a:rPr>
              <a:t> </a:t>
            </a:r>
            <a:r>
              <a:rPr lang="ar-IQ" sz="2800" dirty="0">
                <a:latin typeface="Unikurd Jino" panose="020B0604030504040204" pitchFamily="34" charset="-78"/>
                <a:cs typeface="Unikurd Jino" panose="020B0604030504040204" pitchFamily="34" charset="-78"/>
              </a:rPr>
              <a:t>لە هەموو ئاخاوتنێک دوو بەشداربوو بە لایەنی کەمەوە هەیە، هەر تاکێکیش دوو رووی هەیە بەم پێیە لە هەموو ئاخاوتنێک چوارڕوو هەیە، بەم پێیە کردەی قسەیی دابەش دەبێتە سەر چوار دەستە:</a:t>
            </a:r>
          </a:p>
          <a:p>
            <a:pPr algn="r" rtl="1"/>
            <a:r>
              <a:rPr lang="ar-IQ" sz="2800" dirty="0">
                <a:latin typeface="Unikurd Jino" panose="020B0604030504040204" pitchFamily="34" charset="-78"/>
                <a:cs typeface="Unikurd Jino" panose="020B0604030504040204" pitchFamily="34" charset="-78"/>
              </a:rPr>
              <a:t>- کردەی نەرێنی رووی قسەکەر : خستنەروو و پەیماندان .</a:t>
            </a:r>
          </a:p>
          <a:p>
            <a:pPr algn="r" rtl="1"/>
            <a:r>
              <a:rPr lang="ar-IQ" sz="2800" dirty="0">
                <a:latin typeface="Unikurd Jino" panose="020B0604030504040204" pitchFamily="34" charset="-78"/>
                <a:cs typeface="Unikurd Jino" panose="020B0604030504040204" pitchFamily="34" charset="-78"/>
              </a:rPr>
              <a:t>- کردەی ئەرێنی رووی وەرگر : داویلێبوردن و رەخنە </a:t>
            </a:r>
          </a:p>
          <a:p>
            <a:pPr algn="r" rtl="1"/>
            <a:r>
              <a:rPr lang="ar-IQ" sz="2800" dirty="0">
                <a:latin typeface="Unikurd Jino" panose="020B0604030504040204" pitchFamily="34" charset="-78"/>
                <a:cs typeface="Unikurd Jino" panose="020B0604030504040204" pitchFamily="34" charset="-78"/>
              </a:rPr>
              <a:t>- کردەی ئەرێنی رووی قسەکەر : فەرماندان و رێپێنەدان </a:t>
            </a:r>
          </a:p>
          <a:p>
            <a:pPr algn="r" rtl="1"/>
            <a:r>
              <a:rPr lang="ar-IQ" sz="2800" dirty="0">
                <a:latin typeface="Unikurd Jino" panose="020B0604030504040204" pitchFamily="34" charset="-78"/>
                <a:cs typeface="Unikurd Jino" panose="020B0604030504040204" pitchFamily="34" charset="-78"/>
              </a:rPr>
              <a:t>- کردەی ئەرێنی رووی وەرگر : سوکایەتیپێکردن و سەرزەنشتکردن </a:t>
            </a:r>
          </a:p>
          <a:p>
            <a:pPr algn="r" rtl="1"/>
            <a:r>
              <a:rPr lang="ar-IQ" sz="2800" dirty="0">
                <a:latin typeface="Unikurd Jino" panose="020B0604030504040204" pitchFamily="34" charset="-78"/>
                <a:cs typeface="Unikurd Jino" panose="020B0604030504040204" pitchFamily="34" charset="-78"/>
              </a:rPr>
              <a:t>+ چەمکی</a:t>
            </a:r>
            <a:r>
              <a:rPr lang="en-US" sz="2800" dirty="0">
                <a:latin typeface="Unikurd Jino" panose="020B0604030504040204" pitchFamily="34" charset="-78"/>
                <a:cs typeface="Unikurd Jino" panose="020B0604030504040204" pitchFamily="34" charset="-78"/>
              </a:rPr>
              <a:t>  F.W.A </a:t>
            </a:r>
            <a:endParaRPr lang="ar-IQ" sz="2800" dirty="0">
              <a:latin typeface="Unikurd Jino" panose="020B0604030504040204" pitchFamily="34" charset="-78"/>
              <a:cs typeface="Unikurd Jino" panose="020B0604030504040204" pitchFamily="34" charset="-78"/>
            </a:endParaRPr>
          </a:p>
          <a:p>
            <a:pPr algn="r" rtl="1"/>
            <a:r>
              <a:rPr lang="ar-IQ" sz="2800" dirty="0">
                <a:latin typeface="Unikurd Jino" panose="020B0604030504040204" pitchFamily="34" charset="-78"/>
                <a:cs typeface="Unikurd Jino" panose="020B0604030504040204" pitchFamily="34" charset="-78"/>
              </a:rPr>
              <a:t> رووی ویستراوە بە پێی ئەو بۆ چوونەی کە دەڵێت : رووی کەسانیتر بپارێزن بۆ پاراستنی ئاوی رووتان و بۆ رووبەرووبوونەوەی، بەم پێیە تاکەکان لە نێوان هاوسەنگی پاراستنی رووبەرووبوونەوەی ئارەزووەکی هاوبەش بۆ پاراستنی ئاوی روو، لەگەڵ هەڕەشەی چاوەڕوانکراوی بەرامبەر کە ئەگەری روودانی لە ئان و ساتدایە . </a:t>
            </a:r>
          </a:p>
        </p:txBody>
      </p:sp>
    </p:spTree>
    <p:extLst>
      <p:ext uri="{BB962C8B-B14F-4D97-AF65-F5344CB8AC3E}">
        <p14:creationId xmlns:p14="http://schemas.microsoft.com/office/powerpoint/2010/main" val="4172891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FB8BB82-5575-8ADA-602A-032C05375DAF}"/>
              </a:ext>
            </a:extLst>
          </p:cNvPr>
          <p:cNvSpPr>
            <a:spLocks noGrp="1"/>
          </p:cNvSpPr>
          <p:nvPr>
            <p:ph type="subTitle" idx="1"/>
          </p:nvPr>
        </p:nvSpPr>
        <p:spPr>
          <a:xfrm>
            <a:off x="195943" y="265814"/>
            <a:ext cx="11723913" cy="6216629"/>
          </a:xfrm>
        </p:spPr>
        <p:style>
          <a:lnRef idx="1">
            <a:schemeClr val="accent2"/>
          </a:lnRef>
          <a:fillRef idx="2">
            <a:schemeClr val="accent2"/>
          </a:fillRef>
          <a:effectRef idx="1">
            <a:schemeClr val="accent2"/>
          </a:effectRef>
          <a:fontRef idx="minor">
            <a:schemeClr val="dk1"/>
          </a:fontRef>
        </p:style>
        <p:txBody>
          <a:bodyPr>
            <a:noAutofit/>
          </a:bodyPr>
          <a:lstStyle/>
          <a:p>
            <a:pPr algn="r"/>
            <a:endParaRPr lang="ar-IQ" sz="3000" dirty="0">
              <a:latin typeface="Unikurd Jino" panose="020B0604030504040204" pitchFamily="34" charset="-78"/>
              <a:cs typeface="Unikurd Jino" panose="020B0604030504040204" pitchFamily="34" charset="-78"/>
            </a:endParaRPr>
          </a:p>
          <a:p>
            <a:pPr algn="r"/>
            <a:r>
              <a:rPr lang="ar-IQ" sz="3000" dirty="0">
                <a:latin typeface="Unikurd Jino" panose="020B0604030504040204" pitchFamily="34" charset="-78"/>
                <a:cs typeface="Unikurd Jino" panose="020B0604030504040204" pitchFamily="34" charset="-78"/>
              </a:rPr>
              <a:t>بە پێی بۆچوونی براون و لیڤنسن، ئێمە بەرامبەر چەند ستراتیجییەتێکین کە لە خزمەتی رێزداریدایە بە پێی سێ بنەما :</a:t>
            </a:r>
          </a:p>
          <a:p>
            <a:pPr algn="r" rtl="1"/>
            <a:r>
              <a:rPr lang="en-US" sz="3000" dirty="0">
                <a:latin typeface="Unikurd Jino" panose="020B0604030504040204" pitchFamily="34" charset="-78"/>
                <a:cs typeface="Unikurd Jino" panose="020B0604030504040204" pitchFamily="34" charset="-78"/>
              </a:rPr>
              <a:t>-</a:t>
            </a:r>
            <a:r>
              <a:rPr lang="ar-IQ" sz="3000" dirty="0">
                <a:latin typeface="Unikurd Jino" panose="020B0604030504040204" pitchFamily="34" charset="-78"/>
                <a:cs typeface="Unikurd Jino" panose="020B0604030504040204" pitchFamily="34" charset="-78"/>
              </a:rPr>
              <a:t>پلەی مەترسی</a:t>
            </a:r>
            <a:r>
              <a:rPr lang="en-US" sz="3000" dirty="0">
                <a:latin typeface="Unikurd Jino" panose="020B0604030504040204" pitchFamily="34" charset="-78"/>
                <a:cs typeface="Unikurd Jino" panose="020B0604030504040204" pitchFamily="34" charset="-78"/>
              </a:rPr>
              <a:t>  F.T.A </a:t>
            </a:r>
          </a:p>
          <a:p>
            <a:pPr algn="r" rtl="1"/>
            <a:r>
              <a:rPr lang="ar-IQ" sz="3000" dirty="0">
                <a:latin typeface="Unikurd Jino" panose="020B0604030504040204" pitchFamily="34" charset="-78"/>
                <a:cs typeface="Unikurd Jino" panose="020B0604030504040204" pitchFamily="34" charset="-78"/>
              </a:rPr>
              <a:t>- دوورونزیکی کۆمەڵایەتی نێوان ئاخێوەران .</a:t>
            </a:r>
          </a:p>
          <a:p>
            <a:pPr algn="r" rtl="1"/>
            <a:r>
              <a:rPr lang="ar-IQ" sz="3000" dirty="0">
                <a:latin typeface="Unikurd Jino" panose="020B0604030504040204" pitchFamily="34" charset="-78"/>
                <a:cs typeface="Unikurd Jino" panose="020B0604030504040204" pitchFamily="34" charset="-78"/>
              </a:rPr>
              <a:t>- پەیوەندی دەسەڵات (ئاسۆیی)</a:t>
            </a:r>
          </a:p>
          <a:p>
            <a:pPr algn="r" rtl="1"/>
            <a:r>
              <a:rPr lang="ar-IQ" sz="3000" dirty="0">
                <a:latin typeface="Unikurd Jino" panose="020B0604030504040204" pitchFamily="34" charset="-78"/>
                <a:cs typeface="Unikurd Jino" panose="020B0604030504040204" pitchFamily="34" charset="-78"/>
              </a:rPr>
              <a:t> ئەم دوو زمانەوانە لە ساڵی ١٩٧٨ لە روانگەی روومەندی و حورمەت پاراستنی گۆفمان بۆ بنیاتی کۆمەڵایەتی، ئەم دوو زمانەوانە رووی ئەرێنیان خستەڕوو و گریمانەی ئەوەدەکەن وێنەی کەسایەتی ئەرێنی تاکە، ئەمەش لەوەوە هاتوو تاک ئارەزووی ئەوەدەکات کە پەسندبێت لە کۆمەڵگا . </a:t>
            </a:r>
          </a:p>
        </p:txBody>
      </p:sp>
    </p:spTree>
    <p:extLst>
      <p:ext uri="{BB962C8B-B14F-4D97-AF65-F5344CB8AC3E}">
        <p14:creationId xmlns:p14="http://schemas.microsoft.com/office/powerpoint/2010/main" val="1794397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FB8BB82-5575-8ADA-602A-032C05375DAF}"/>
              </a:ext>
            </a:extLst>
          </p:cNvPr>
          <p:cNvSpPr>
            <a:spLocks noGrp="1"/>
          </p:cNvSpPr>
          <p:nvPr>
            <p:ph type="subTitle" idx="1"/>
          </p:nvPr>
        </p:nvSpPr>
        <p:spPr>
          <a:xfrm>
            <a:off x="195943" y="265814"/>
            <a:ext cx="11723913" cy="6216629"/>
          </a:xfrm>
        </p:spPr>
        <p:style>
          <a:lnRef idx="1">
            <a:schemeClr val="accent2"/>
          </a:lnRef>
          <a:fillRef idx="2">
            <a:schemeClr val="accent2"/>
          </a:fillRef>
          <a:effectRef idx="1">
            <a:schemeClr val="accent2"/>
          </a:effectRef>
          <a:fontRef idx="minor">
            <a:schemeClr val="dk1"/>
          </a:fontRef>
        </p:style>
        <p:txBody>
          <a:bodyPr>
            <a:noAutofit/>
          </a:bodyPr>
          <a:lstStyle/>
          <a:p>
            <a:pPr algn="r"/>
            <a:r>
              <a:rPr lang="ar-IQ" sz="3000" dirty="0">
                <a:latin typeface="Unikurd Jino" panose="020B0604030504040204" pitchFamily="34" charset="-78"/>
                <a:cs typeface="Unikurd Jino" panose="020B0604030504040204" pitchFamily="34" charset="-78"/>
              </a:rPr>
              <a:t>٤- بنەمای رێێزداری باڵا لای لیچ :</a:t>
            </a:r>
          </a:p>
          <a:p>
            <a:pPr algn="r"/>
            <a:r>
              <a:rPr lang="ar-IQ" sz="3000" dirty="0">
                <a:latin typeface="Unikurd Jino" panose="020B0604030504040204" pitchFamily="34" charset="-78"/>
                <a:cs typeface="Unikurd Jino" panose="020B0604030504040204" pitchFamily="34" charset="-78"/>
              </a:rPr>
              <a:t>لیچ ١٩٨٣ پێی وایە رێزداری باڵا دوو شێوەی هەیە : نەرێنی : کەمکردنەوەی قسەی بێرێز ، ئەرێنێ : زیادکردنی قسەی رێزدار . ئەم بنەمایە شەش لقی لێدەبێتەوە :</a:t>
            </a:r>
          </a:p>
          <a:p>
            <a:pPr algn="r"/>
            <a:r>
              <a:rPr lang="ar-IQ" sz="3000" dirty="0">
                <a:latin typeface="Unikurd Jino" panose="020B0604030504040204" pitchFamily="34" charset="-78"/>
                <a:cs typeface="Unikurd Jino" panose="020B0604030504040204" pitchFamily="34" charset="-78"/>
              </a:rPr>
              <a:t>+ دەستووری نەرمی : نەرمی دەستپێشخەرییە بۆ رێز و بەردوامی ئاخاوتن . </a:t>
            </a:r>
          </a:p>
          <a:p>
            <a:pPr algn="r"/>
            <a:r>
              <a:rPr lang="ar-IQ" sz="3000" dirty="0">
                <a:latin typeface="Unikurd Jino" panose="020B0604030504040204" pitchFamily="34" charset="-78"/>
                <a:cs typeface="Unikurd Jino" panose="020B0604030504040204" pitchFamily="34" charset="-78"/>
              </a:rPr>
              <a:t>+ دەستووری تەکتیک : هەوڵدە قازانجی بەرامبەر زیاد بکە و خەسارەتی کەمبکەوە .  </a:t>
            </a:r>
          </a:p>
          <a:p>
            <a:pPr algn="r"/>
            <a:r>
              <a:rPr lang="ar-IQ" sz="3000" dirty="0">
                <a:latin typeface="Unikurd Jino" panose="020B0604030504040204" pitchFamily="34" charset="-78"/>
                <a:cs typeface="Unikurd Jino" panose="020B0604030504040204" pitchFamily="34" charset="-78"/>
              </a:rPr>
              <a:t>+ دەستووری بەخشندەیی : قازانجی خۆت کەمکەوە و خەسارەتی خۆت زیاد بکە . </a:t>
            </a:r>
          </a:p>
          <a:p>
            <a:pPr algn="r"/>
            <a:r>
              <a:rPr lang="ar-IQ" sz="3000" dirty="0">
                <a:latin typeface="Unikurd Jino" panose="020B0604030504040204" pitchFamily="34" charset="-78"/>
                <a:cs typeface="Unikurd Jino" panose="020B0604030504040204" pitchFamily="34" charset="-78"/>
              </a:rPr>
              <a:t>+ دەستووری چاکەکردن : ستایشی خۆت کەمبکەوە و زەمی خۆت زیاد بکە . </a:t>
            </a:r>
          </a:p>
          <a:p>
            <a:pPr algn="r"/>
            <a:r>
              <a:rPr lang="ar-IQ" sz="3000" dirty="0">
                <a:latin typeface="Unikurd Jino" panose="020B0604030504040204" pitchFamily="34" charset="-78"/>
                <a:cs typeface="Unikurd Jino" panose="020B0604030504040204" pitchFamily="34" charset="-78"/>
              </a:rPr>
              <a:t>+ دەستووری هاوڕایی و رێکەوتن : خاڵی هاوبەشی خۆت و کەسانیتر زیادبکە و جیاوازییەکان کەم بکەوە . </a:t>
            </a:r>
          </a:p>
          <a:p>
            <a:pPr algn="r"/>
            <a:r>
              <a:rPr lang="ar-IQ" sz="3000" dirty="0">
                <a:latin typeface="Unikurd Jino" panose="020B0604030504040204" pitchFamily="34" charset="-78"/>
                <a:cs typeface="Unikurd Jino" panose="020B0604030504040204" pitchFamily="34" charset="-78"/>
              </a:rPr>
              <a:t>+ دەستووری هاوسۆزی : دژایەتیت لەگەڵ کەسانیتر کەم بکەوە و هاسۆزیت لەگەڵ کەسانیتر زیاتر بکە . </a:t>
            </a:r>
          </a:p>
          <a:p>
            <a:pPr algn="r"/>
            <a:r>
              <a:rPr lang="ar-IQ" sz="3000" dirty="0">
                <a:latin typeface="Unikurd Jino" panose="020B0604030504040204" pitchFamily="34" charset="-78"/>
                <a:cs typeface="Unikurd Jino" panose="020B0604030504040204" pitchFamily="34" charset="-78"/>
              </a:rPr>
              <a:t> </a:t>
            </a:r>
            <a:endParaRPr lang="en-US" sz="30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1805609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1218</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Unikurd Jino</vt:lpstr>
      <vt:lpstr>Office Theme</vt:lpstr>
      <vt:lpstr>یاساکانی ئاخاوتن و گوتار Rules of discourse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یاساکانی ئاخاوتن و گوتار</dc:title>
  <dc:creator>HP</dc:creator>
  <cp:lastModifiedBy>HP</cp:lastModifiedBy>
  <cp:revision>26</cp:revision>
  <dcterms:created xsi:type="dcterms:W3CDTF">2023-11-15T17:36:29Z</dcterms:created>
  <dcterms:modified xsi:type="dcterms:W3CDTF">2023-11-20T17:37:01Z</dcterms:modified>
</cp:coreProperties>
</file>