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7" r:id="rId1"/>
  </p:sldMasterIdLst>
  <p:notesMasterIdLst>
    <p:notesMasterId r:id="rId5"/>
  </p:notesMasterIdLst>
  <p:sldIdLst>
    <p:sldId id="256" r:id="rId2"/>
    <p:sldId id="257" r:id="rId3"/>
    <p:sldId id="279" r:id="rId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D85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235" autoAdjust="0"/>
  </p:normalViewPr>
  <p:slideViewPr>
    <p:cSldViewPr>
      <p:cViewPr varScale="1">
        <p:scale>
          <a:sx n="97" d="100"/>
          <a:sy n="97" d="100"/>
        </p:scale>
        <p:origin x="147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6308-2AA4-4AB8-83EE-48DBE01D9EA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1DF67-7CF2-4F75-8313-091DC400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4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2C86B-C7A6-4B5A-964F-108786ACCBB2}" type="datetime4">
              <a:rPr lang="en-US" smtClean="0"/>
              <a:t>May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56C17-2E34-49A6-AA6B-638FB1C2CC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4A9A1-3B69-4DC7-8E6D-0FA055F21A09}" type="datetime4">
              <a:rPr lang="en-US" smtClean="0"/>
              <a:t>May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97742-8C55-4779-BF9E-E4A32DCAC6D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E7E47-3563-4B79-9BCD-B56281F2CDCC}" type="datetime4">
              <a:rPr lang="en-US" smtClean="0"/>
              <a:t>May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1EB1F-B0BD-42DB-A7CB-25EBEC61FAB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46BE3-C3A5-42B2-B5DF-518372399AA7}" type="datetime4">
              <a:rPr lang="en-US" smtClean="0"/>
              <a:t>May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48F51-A78B-436F-BBF2-5F6888B478A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5958C-5435-445B-800A-4FC9D00BDE3E}" type="datetime4">
              <a:rPr lang="en-US" smtClean="0"/>
              <a:t>May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F8E5D-4CAF-45F1-A985-C90F398FDBC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73B37-9BED-4B73-8CE1-C54B45551501}" type="datetime4">
              <a:rPr lang="en-US" smtClean="0"/>
              <a:t>May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45F07-21A3-4051-BE83-24816C8F30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516D2-EF0F-47D6-A18C-F180AED245A6}" type="datetime4">
              <a:rPr lang="en-US" smtClean="0"/>
              <a:t>May 24,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0AB6-9F43-437A-B5A3-7E91AEF51F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B709B-1EC4-4F8A-B39B-29904CE41136}" type="datetime4">
              <a:rPr lang="en-US" smtClean="0"/>
              <a:t>May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9FD58-C378-4F58-8C69-D3EDFD38809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3A3C5-405C-48F1-8FAE-D79D069E4608}" type="datetime4">
              <a:rPr lang="en-US" smtClean="0"/>
              <a:t>May 24,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E2FD7-063D-4515-B49B-532FF8903B7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31EEA-1577-4E65-8124-4356360BF6B6}" type="datetime4">
              <a:rPr lang="en-US" smtClean="0"/>
              <a:t>May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C2B9-A507-4D8C-8CBF-CB850580746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20DA0-B8A9-4BDB-9C29-57EA8F9DFF83}" type="datetime4">
              <a:rPr lang="en-US" smtClean="0"/>
              <a:t>May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DE828-71AA-44DB-A1AA-C40B860C3F2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386F6B-1CD5-4743-B6BC-DA01356B877B}" type="datetime4">
              <a:rPr lang="en-US" smtClean="0"/>
              <a:t>May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33B65AF-7681-4D53-903C-EC95DCC13D0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502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Analyzing Similar projects</a:t>
            </a:r>
          </a:p>
          <a:p>
            <a:pPr algn="ctr" rtl="0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Chapter Three</a:t>
            </a:r>
          </a:p>
          <a:p>
            <a:pPr algn="ctr" rtl="0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Writing Thesis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D3398-C127-48DB-9F03-0C6A781C546C}" type="datetime4">
              <a:rPr lang="en-US" smtClean="0"/>
              <a:t>May 24, 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56C17-2E34-49A6-AA6B-638FB1C2CC3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/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4495800"/>
          </a:xfrm>
          <a:noFill/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project that you are starting to design it is an unknown project ,may be you not design it through out the Architectural stages.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is mean you don’t have enough information about the project.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create good design you have to know what are the previous similar projects, and how were designed.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09600" y="1752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AutoNum type="arabicPeriod"/>
            </a:pPr>
            <a:endParaRPr lang="en-US" sz="2400"/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do we need similar projects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CC579-BE0A-49A3-9B35-9CCCF9D77550}" type="datetime4">
              <a:rPr lang="en-US" smtClean="0"/>
              <a:t>May 24, 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48F51-A78B-436F-BBF2-5F6888B478AD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90600"/>
          </a:xfr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13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You should review general description about your selected project</a:t>
            </a:r>
            <a:r>
              <a:rPr lang="en-US" sz="4000"/>
              <a:t> </a:t>
            </a:r>
          </a:p>
        </p:txBody>
      </p:sp>
      <p:pic>
        <p:nvPicPr>
          <p:cNvPr id="9219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81200"/>
            <a:ext cx="2971800" cy="2198688"/>
          </a:xfrm>
          <a:noFill/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l="4149" t="4497" r="4834" b="5879"/>
          <a:stretch>
            <a:fillRect/>
          </a:stretch>
        </p:blipFill>
        <p:spPr bwMode="auto">
          <a:xfrm>
            <a:off x="381000" y="4267200"/>
            <a:ext cx="2819400" cy="239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581400" y="1981200"/>
            <a:ext cx="5105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Name of project: London city hall</a:t>
            </a: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Location :            England, London</a:t>
            </a: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 Architect :           Norman Foster</a:t>
            </a:r>
            <a:endParaRPr lang="en-GB" sz="1600" b="1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Style :                   High-Tech Modern,</a:t>
            </a:r>
            <a:endParaRPr lang="en-GB" sz="1600" b="1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Date  :                  1998 to 2003. </a:t>
            </a:r>
            <a:endParaRPr lang="en-GB" sz="1600" b="1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Construction :     System glass cladding.</a:t>
            </a:r>
            <a:endParaRPr lang="en-GB" sz="1600" b="1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Building Type :   government offices.</a:t>
            </a:r>
            <a:endParaRPr lang="en-GB" sz="1600" b="1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High :                   45 m</a:t>
            </a:r>
            <a:endParaRPr lang="ar-IQ" sz="1600" b="1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Number of floors : 10 floors above the ground floor. </a:t>
            </a: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• gross floor area : 18,000 m 2. </a:t>
            </a:r>
          </a:p>
          <a:p>
            <a:pPr algn="l" rtl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• ground net area :12,000 m 2.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0DC5D-041A-46E9-81C2-ECA38D24D9AA}" type="datetime4">
              <a:rPr lang="en-US" smtClean="0"/>
              <a:t>May 24, 2023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879</TotalTime>
  <Words>114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Impact</vt:lpstr>
      <vt:lpstr>Times New Roman</vt:lpstr>
      <vt:lpstr>NewsPrint</vt:lpstr>
      <vt:lpstr>PowerPoint Presentation</vt:lpstr>
      <vt:lpstr>PowerPoint Presentation</vt:lpstr>
      <vt:lpstr>You should review general description about your selected project 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</dc:creator>
  <cp:lastModifiedBy>Ahmed Ismail</cp:lastModifiedBy>
  <cp:revision>56</cp:revision>
  <dcterms:created xsi:type="dcterms:W3CDTF">2010-10-11T01:20:20Z</dcterms:created>
  <dcterms:modified xsi:type="dcterms:W3CDTF">2023-05-24T18:30:51Z</dcterms:modified>
</cp:coreProperties>
</file>