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B3BC-49A0-45DB-A805-E462DA1B7E0B}" type="datetimeFigureOut">
              <a:rPr lang="ar-IQ" smtClean="0"/>
              <a:t>06/10/1421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AD66-5860-46B3-A510-6A1083BEB25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872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B3BC-49A0-45DB-A805-E462DA1B7E0B}" type="datetimeFigureOut">
              <a:rPr lang="ar-IQ" smtClean="0"/>
              <a:t>06/10/1421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AD66-5860-46B3-A510-6A1083BEB25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66922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B3BC-49A0-45DB-A805-E462DA1B7E0B}" type="datetimeFigureOut">
              <a:rPr lang="ar-IQ" smtClean="0"/>
              <a:t>06/10/1421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AD66-5860-46B3-A510-6A1083BEB25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49224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B3BC-49A0-45DB-A805-E462DA1B7E0B}" type="datetimeFigureOut">
              <a:rPr lang="ar-IQ" smtClean="0"/>
              <a:t>06/10/1421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AD66-5860-46B3-A510-6A1083BEB25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52738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B3BC-49A0-45DB-A805-E462DA1B7E0B}" type="datetimeFigureOut">
              <a:rPr lang="ar-IQ" smtClean="0"/>
              <a:t>06/10/1421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AD66-5860-46B3-A510-6A1083BEB25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26414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B3BC-49A0-45DB-A805-E462DA1B7E0B}" type="datetimeFigureOut">
              <a:rPr lang="ar-IQ" smtClean="0"/>
              <a:t>06/10/1421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AD66-5860-46B3-A510-6A1083BEB25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50333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B3BC-49A0-45DB-A805-E462DA1B7E0B}" type="datetimeFigureOut">
              <a:rPr lang="ar-IQ" smtClean="0"/>
              <a:t>06/10/1421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AD66-5860-46B3-A510-6A1083BEB25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01779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B3BC-49A0-45DB-A805-E462DA1B7E0B}" type="datetimeFigureOut">
              <a:rPr lang="ar-IQ" smtClean="0"/>
              <a:t>06/10/1421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AD66-5860-46B3-A510-6A1083BEB25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248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B3BC-49A0-45DB-A805-E462DA1B7E0B}" type="datetimeFigureOut">
              <a:rPr lang="ar-IQ" smtClean="0"/>
              <a:t>06/10/1421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AD66-5860-46B3-A510-6A1083BEB25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64668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B3BC-49A0-45DB-A805-E462DA1B7E0B}" type="datetimeFigureOut">
              <a:rPr lang="ar-IQ" smtClean="0"/>
              <a:t>06/10/1421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AD66-5860-46B3-A510-6A1083BEB25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53803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B3BC-49A0-45DB-A805-E462DA1B7E0B}" type="datetimeFigureOut">
              <a:rPr lang="ar-IQ" smtClean="0"/>
              <a:t>06/10/1421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AD66-5860-46B3-A510-6A1083BEB25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30492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9B3BC-49A0-45DB-A805-E462DA1B7E0B}" type="datetimeFigureOut">
              <a:rPr lang="ar-IQ" smtClean="0"/>
              <a:t>06/10/1421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1AD66-5860-46B3-A510-6A1083BEB25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3808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152127"/>
          </a:xfrm>
        </p:spPr>
        <p:txBody>
          <a:bodyPr>
            <a:normAutofit/>
          </a:bodyPr>
          <a:lstStyle/>
          <a:p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ميَذووى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هونةرى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خؤشنووسى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و زخرفة </a:t>
            </a:r>
            <a:endParaRPr lang="ar-IQ" dirty="0">
              <a:solidFill>
                <a:srgbClr val="FF0000"/>
              </a:solidFill>
              <a:cs typeface="Ali_K_Samik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132856"/>
            <a:ext cx="7848872" cy="4104456"/>
          </a:xfrm>
        </p:spPr>
        <p:txBody>
          <a:bodyPr>
            <a:normAutofit lnSpcReduction="10000"/>
          </a:bodyPr>
          <a:lstStyle/>
          <a:p>
            <a:pPr algn="just"/>
            <a:r>
              <a:rPr lang="ar-IQ" sz="4000" dirty="0" err="1" smtClean="0">
                <a:solidFill>
                  <a:srgbClr val="002060"/>
                </a:solidFill>
                <a:cs typeface="Ali_K_Samik" pitchFamily="2" charset="-78"/>
              </a:rPr>
              <a:t>ئةم</a:t>
            </a:r>
            <a:r>
              <a:rPr lang="ar-IQ" sz="4000" dirty="0" smtClean="0">
                <a:solidFill>
                  <a:srgbClr val="002060"/>
                </a:solidFill>
                <a:cs typeface="Ali_K_Samik" pitchFamily="2" charset="-78"/>
              </a:rPr>
              <a:t> </a:t>
            </a:r>
            <a:r>
              <a:rPr lang="ar-IQ" sz="4000" dirty="0" err="1" smtClean="0">
                <a:solidFill>
                  <a:srgbClr val="002060"/>
                </a:solidFill>
                <a:cs typeface="Ali_K_Samik" pitchFamily="2" charset="-78"/>
              </a:rPr>
              <a:t>هونةرة</a:t>
            </a:r>
            <a:r>
              <a:rPr lang="ar-IQ" sz="4000" dirty="0" smtClean="0">
                <a:solidFill>
                  <a:srgbClr val="002060"/>
                </a:solidFill>
                <a:cs typeface="Ali_K_Samik" pitchFamily="2" charset="-78"/>
              </a:rPr>
              <a:t> </a:t>
            </a:r>
            <a:r>
              <a:rPr lang="ar-IQ" sz="4000" dirty="0" err="1" smtClean="0">
                <a:solidFill>
                  <a:srgbClr val="002060"/>
                </a:solidFill>
                <a:cs typeface="Ali_K_Samik" pitchFamily="2" charset="-78"/>
              </a:rPr>
              <a:t>زؤر</a:t>
            </a:r>
            <a:r>
              <a:rPr lang="ar-IQ" sz="4000" dirty="0" smtClean="0">
                <a:solidFill>
                  <a:srgbClr val="002060"/>
                </a:solidFill>
                <a:cs typeface="Ali_K_Samik" pitchFamily="2" charset="-78"/>
              </a:rPr>
              <a:t> </a:t>
            </a:r>
            <a:r>
              <a:rPr lang="ar-IQ" sz="4000" dirty="0" err="1" smtClean="0">
                <a:solidFill>
                  <a:srgbClr val="002060"/>
                </a:solidFill>
                <a:cs typeface="Ali_K_Samik" pitchFamily="2" charset="-78"/>
              </a:rPr>
              <a:t>كؤنة</a:t>
            </a:r>
            <a:r>
              <a:rPr lang="ar-IQ" sz="4000" dirty="0" smtClean="0">
                <a:solidFill>
                  <a:srgbClr val="002060"/>
                </a:solidFill>
                <a:cs typeface="Ali_K_Samik" pitchFamily="2" charset="-78"/>
              </a:rPr>
              <a:t> و </a:t>
            </a:r>
            <a:r>
              <a:rPr lang="ar-IQ" sz="4000" dirty="0" err="1" smtClean="0">
                <a:solidFill>
                  <a:srgbClr val="002060"/>
                </a:solidFill>
                <a:cs typeface="Ali_K_Samik" pitchFamily="2" charset="-78"/>
              </a:rPr>
              <a:t>تايبةتى</a:t>
            </a:r>
            <a:r>
              <a:rPr lang="ar-IQ" sz="4000" dirty="0" smtClean="0">
                <a:solidFill>
                  <a:srgbClr val="002060"/>
                </a:solidFill>
                <a:cs typeface="Ali_K_Samik" pitchFamily="2" charset="-78"/>
              </a:rPr>
              <a:t> </a:t>
            </a:r>
            <a:r>
              <a:rPr lang="ar-IQ" sz="4000" dirty="0" err="1" smtClean="0">
                <a:solidFill>
                  <a:srgbClr val="002060"/>
                </a:solidFill>
                <a:cs typeface="Ali_K_Samik" pitchFamily="2" charset="-78"/>
              </a:rPr>
              <a:t>لة</a:t>
            </a:r>
            <a:r>
              <a:rPr lang="ar-IQ" sz="4000" dirty="0" smtClean="0">
                <a:solidFill>
                  <a:srgbClr val="002060"/>
                </a:solidFill>
                <a:cs typeface="Ali_K_Samik" pitchFamily="2" charset="-78"/>
              </a:rPr>
              <a:t> </a:t>
            </a:r>
            <a:r>
              <a:rPr lang="ar-IQ" sz="4000" dirty="0" err="1" smtClean="0">
                <a:solidFill>
                  <a:srgbClr val="002060"/>
                </a:solidFill>
                <a:cs typeface="Ali_K_Samik" pitchFamily="2" charset="-78"/>
              </a:rPr>
              <a:t>زؤربةى</a:t>
            </a:r>
            <a:r>
              <a:rPr lang="ar-IQ" sz="4000" dirty="0" smtClean="0">
                <a:solidFill>
                  <a:srgbClr val="002060"/>
                </a:solidFill>
                <a:cs typeface="Ali_K_Samik" pitchFamily="2" charset="-78"/>
              </a:rPr>
              <a:t> ولاتان </a:t>
            </a:r>
            <a:r>
              <a:rPr lang="ar-IQ" sz="4000" dirty="0" err="1" smtClean="0">
                <a:solidFill>
                  <a:srgbClr val="002060"/>
                </a:solidFill>
                <a:cs typeface="Ali_K_Samik" pitchFamily="2" charset="-78"/>
              </a:rPr>
              <a:t>وةكو</a:t>
            </a:r>
            <a:r>
              <a:rPr lang="ar-IQ" sz="4000" dirty="0" smtClean="0">
                <a:solidFill>
                  <a:srgbClr val="002060"/>
                </a:solidFill>
                <a:cs typeface="Ali_K_Samik" pitchFamily="2" charset="-78"/>
              </a:rPr>
              <a:t> </a:t>
            </a:r>
            <a:r>
              <a:rPr lang="ar-IQ" sz="4000" dirty="0" err="1" smtClean="0">
                <a:solidFill>
                  <a:srgbClr val="002060"/>
                </a:solidFill>
                <a:cs typeface="Ali_K_Samik" pitchFamily="2" charset="-78"/>
              </a:rPr>
              <a:t>توركيا</a:t>
            </a:r>
            <a:r>
              <a:rPr lang="ar-IQ" sz="4000" dirty="0" smtClean="0">
                <a:solidFill>
                  <a:srgbClr val="002060"/>
                </a:solidFill>
                <a:cs typeface="Ali_K_Samik" pitchFamily="2" charset="-78"/>
              </a:rPr>
              <a:t> و هندستان </a:t>
            </a:r>
            <a:r>
              <a:rPr lang="ar-IQ" sz="4000" dirty="0" err="1" smtClean="0">
                <a:solidFill>
                  <a:srgbClr val="002060"/>
                </a:solidFill>
                <a:cs typeface="Ali_K_Samik" pitchFamily="2" charset="-78"/>
              </a:rPr>
              <a:t>وولاتى</a:t>
            </a:r>
            <a:r>
              <a:rPr lang="ar-IQ" sz="4000" dirty="0" smtClean="0">
                <a:solidFill>
                  <a:srgbClr val="002060"/>
                </a:solidFill>
                <a:cs typeface="Ali_K_Samik" pitchFamily="2" charset="-78"/>
              </a:rPr>
              <a:t> </a:t>
            </a:r>
            <a:r>
              <a:rPr lang="ar-IQ" sz="4000" dirty="0" err="1" smtClean="0">
                <a:solidFill>
                  <a:srgbClr val="002060"/>
                </a:solidFill>
                <a:cs typeface="Ali_K_Samik" pitchFamily="2" charset="-78"/>
              </a:rPr>
              <a:t>ئيَران</a:t>
            </a:r>
            <a:r>
              <a:rPr lang="ar-IQ" sz="4000" dirty="0" smtClean="0">
                <a:solidFill>
                  <a:srgbClr val="002060"/>
                </a:solidFill>
                <a:cs typeface="Ali_K_Samik" pitchFamily="2" charset="-78"/>
              </a:rPr>
              <a:t> و </a:t>
            </a:r>
            <a:r>
              <a:rPr lang="ar-IQ" sz="4000" dirty="0" err="1" smtClean="0">
                <a:solidFill>
                  <a:srgbClr val="002060"/>
                </a:solidFill>
                <a:cs typeface="Ali_K_Samik" pitchFamily="2" charset="-78"/>
              </a:rPr>
              <a:t>عيَراق</a:t>
            </a:r>
            <a:r>
              <a:rPr lang="ar-IQ" sz="4000" dirty="0" smtClean="0">
                <a:solidFill>
                  <a:srgbClr val="002060"/>
                </a:solidFill>
                <a:cs typeface="Ali_K_Samik" pitchFamily="2" charset="-78"/>
              </a:rPr>
              <a:t> و </a:t>
            </a:r>
            <a:r>
              <a:rPr lang="ar-IQ" sz="4000" dirty="0" err="1" smtClean="0">
                <a:solidFill>
                  <a:srgbClr val="002060"/>
                </a:solidFill>
                <a:cs typeface="Ali_K_Samik" pitchFamily="2" charset="-78"/>
              </a:rPr>
              <a:t>تايبةتى</a:t>
            </a:r>
            <a:r>
              <a:rPr lang="ar-IQ" sz="4000" dirty="0" smtClean="0">
                <a:solidFill>
                  <a:srgbClr val="002060"/>
                </a:solidFill>
                <a:cs typeface="Ali_K_Samik" pitchFamily="2" charset="-78"/>
              </a:rPr>
              <a:t> </a:t>
            </a:r>
            <a:r>
              <a:rPr lang="ar-IQ" sz="4000" dirty="0" err="1" smtClean="0">
                <a:solidFill>
                  <a:srgbClr val="002060"/>
                </a:solidFill>
                <a:cs typeface="Ali_K_Samik" pitchFamily="2" charset="-78"/>
              </a:rPr>
              <a:t>لةسةردمى</a:t>
            </a:r>
            <a:r>
              <a:rPr lang="ar-IQ" sz="4000" dirty="0" smtClean="0">
                <a:solidFill>
                  <a:srgbClr val="002060"/>
                </a:solidFill>
                <a:cs typeface="Ali_K_Samik" pitchFamily="2" charset="-78"/>
              </a:rPr>
              <a:t> </a:t>
            </a:r>
            <a:r>
              <a:rPr lang="ar-IQ" sz="4000" dirty="0" err="1" smtClean="0">
                <a:solidFill>
                  <a:srgbClr val="002060"/>
                </a:solidFill>
                <a:cs typeface="Ali_K_Samik" pitchFamily="2" charset="-78"/>
              </a:rPr>
              <a:t>هاوضرخ</a:t>
            </a:r>
            <a:r>
              <a:rPr lang="ar-IQ" sz="4000" dirty="0" smtClean="0">
                <a:solidFill>
                  <a:srgbClr val="002060"/>
                </a:solidFill>
                <a:cs typeface="Ali_K_Samik" pitchFamily="2" charset="-78"/>
              </a:rPr>
              <a:t> . </a:t>
            </a:r>
            <a:r>
              <a:rPr lang="ar-IQ" sz="4000" dirty="0" err="1" smtClean="0">
                <a:solidFill>
                  <a:srgbClr val="002060"/>
                </a:solidFill>
                <a:cs typeface="Ali_K_Samik" pitchFamily="2" charset="-78"/>
              </a:rPr>
              <a:t>ولة</a:t>
            </a:r>
            <a:r>
              <a:rPr lang="ar-IQ" sz="4000" dirty="0" smtClean="0">
                <a:solidFill>
                  <a:srgbClr val="002060"/>
                </a:solidFill>
                <a:cs typeface="Ali_K_Samik" pitchFamily="2" charset="-78"/>
              </a:rPr>
              <a:t> </a:t>
            </a:r>
            <a:r>
              <a:rPr lang="ar-IQ" sz="4000" dirty="0" err="1" smtClean="0">
                <a:solidFill>
                  <a:srgbClr val="002060"/>
                </a:solidFill>
                <a:cs typeface="Ali_K_Samik" pitchFamily="2" charset="-78"/>
              </a:rPr>
              <a:t>ولاتى</a:t>
            </a:r>
            <a:r>
              <a:rPr lang="ar-IQ" sz="4000" dirty="0" smtClean="0">
                <a:solidFill>
                  <a:srgbClr val="002060"/>
                </a:solidFill>
                <a:cs typeface="Ali_K_Samik" pitchFamily="2" charset="-78"/>
              </a:rPr>
              <a:t> </a:t>
            </a:r>
            <a:r>
              <a:rPr lang="ar-IQ" sz="4000" dirty="0" err="1" smtClean="0">
                <a:solidFill>
                  <a:srgbClr val="002060"/>
                </a:solidFill>
                <a:cs typeface="Ali_K_Samik" pitchFamily="2" charset="-78"/>
              </a:rPr>
              <a:t>توركيا</a:t>
            </a:r>
            <a:r>
              <a:rPr lang="ar-IQ" sz="4000" dirty="0" smtClean="0">
                <a:solidFill>
                  <a:srgbClr val="002060"/>
                </a:solidFill>
                <a:cs typeface="Ali_K_Samik" pitchFamily="2" charset="-78"/>
              </a:rPr>
              <a:t> </a:t>
            </a:r>
            <a:r>
              <a:rPr lang="ar-IQ" sz="4000" dirty="0" err="1" smtClean="0">
                <a:solidFill>
                  <a:srgbClr val="002060"/>
                </a:solidFill>
                <a:cs typeface="Ali_K_Samik" pitchFamily="2" charset="-78"/>
              </a:rPr>
              <a:t>طةورة</a:t>
            </a:r>
            <a:r>
              <a:rPr lang="ar-IQ" sz="4000" dirty="0" smtClean="0">
                <a:solidFill>
                  <a:srgbClr val="002060"/>
                </a:solidFill>
                <a:cs typeface="Ali_K_Samik" pitchFamily="2" charset="-78"/>
              </a:rPr>
              <a:t> ترين </a:t>
            </a:r>
            <a:r>
              <a:rPr lang="ar-IQ" sz="4000" dirty="0" err="1" smtClean="0">
                <a:solidFill>
                  <a:srgbClr val="002060"/>
                </a:solidFill>
                <a:cs typeface="Ali_K_Samik" pitchFamily="2" charset="-78"/>
              </a:rPr>
              <a:t>خؤش</a:t>
            </a:r>
            <a:r>
              <a:rPr lang="ar-IQ" sz="4000" dirty="0" smtClean="0">
                <a:solidFill>
                  <a:srgbClr val="002060"/>
                </a:solidFill>
                <a:cs typeface="Ali_K_Samik" pitchFamily="2" charset="-78"/>
              </a:rPr>
              <a:t> </a:t>
            </a:r>
            <a:r>
              <a:rPr lang="ar-IQ" sz="4000" dirty="0" err="1" smtClean="0">
                <a:solidFill>
                  <a:srgbClr val="002060"/>
                </a:solidFill>
                <a:cs typeface="Ali_K_Samik" pitchFamily="2" charset="-78"/>
              </a:rPr>
              <a:t>نووسى</a:t>
            </a:r>
            <a:r>
              <a:rPr lang="ar-IQ" sz="4000" dirty="0" smtClean="0">
                <a:solidFill>
                  <a:srgbClr val="002060"/>
                </a:solidFill>
                <a:cs typeface="Ali_K_Samik" pitchFamily="2" charset="-78"/>
              </a:rPr>
              <a:t> </a:t>
            </a:r>
            <a:r>
              <a:rPr lang="ar-IQ" sz="4000" dirty="0" smtClean="0">
                <a:solidFill>
                  <a:srgbClr val="002060"/>
                </a:solidFill>
                <a:cs typeface="Ali_K_Samik" pitchFamily="2" charset="-78"/>
              </a:rPr>
              <a:t>كورد </a:t>
            </a:r>
            <a:r>
              <a:rPr lang="ar-IQ" sz="4000" dirty="0" err="1" smtClean="0">
                <a:solidFill>
                  <a:srgbClr val="002060"/>
                </a:solidFill>
                <a:cs typeface="Ali_K_Samik" pitchFamily="2" charset="-78"/>
              </a:rPr>
              <a:t>لة</a:t>
            </a:r>
            <a:r>
              <a:rPr lang="ar-IQ" sz="4000" dirty="0" smtClean="0">
                <a:solidFill>
                  <a:srgbClr val="002060"/>
                </a:solidFill>
                <a:cs typeface="Ali_K_Samik" pitchFamily="2" charset="-78"/>
              </a:rPr>
              <a:t> </a:t>
            </a:r>
            <a:r>
              <a:rPr lang="ar-IQ" sz="4000" dirty="0" err="1" smtClean="0">
                <a:solidFill>
                  <a:srgbClr val="002060"/>
                </a:solidFill>
                <a:cs typeface="Ali_K_Samik" pitchFamily="2" charset="-78"/>
              </a:rPr>
              <a:t>شارى</a:t>
            </a:r>
            <a:r>
              <a:rPr lang="ar-IQ" sz="4000" dirty="0" smtClean="0">
                <a:solidFill>
                  <a:srgbClr val="002060"/>
                </a:solidFill>
                <a:cs typeface="Ali_K_Samik" pitchFamily="2" charset="-78"/>
              </a:rPr>
              <a:t> ( </a:t>
            </a:r>
            <a:r>
              <a:rPr lang="ar-IQ" sz="4000" dirty="0" err="1" smtClean="0">
                <a:solidFill>
                  <a:srgbClr val="002060"/>
                </a:solidFill>
                <a:cs typeface="Ali_K_Samik" pitchFamily="2" charset="-78"/>
              </a:rPr>
              <a:t>ئامةد</a:t>
            </a:r>
            <a:r>
              <a:rPr lang="ar-IQ" sz="4000" dirty="0" smtClean="0">
                <a:solidFill>
                  <a:srgbClr val="002060"/>
                </a:solidFill>
                <a:cs typeface="Ali_K_Samik" pitchFamily="2" charset="-78"/>
              </a:rPr>
              <a:t> ) </a:t>
            </a:r>
            <a:r>
              <a:rPr lang="ar-IQ" sz="4000" dirty="0" err="1" smtClean="0">
                <a:solidFill>
                  <a:srgbClr val="002060"/>
                </a:solidFill>
                <a:cs typeface="Ali_K_Samik" pitchFamily="2" charset="-78"/>
              </a:rPr>
              <a:t>لة</a:t>
            </a:r>
            <a:r>
              <a:rPr lang="ar-IQ" sz="4000" dirty="0" smtClean="0">
                <a:solidFill>
                  <a:srgbClr val="002060"/>
                </a:solidFill>
                <a:cs typeface="Ali_K_Samik" pitchFamily="2" charset="-78"/>
              </a:rPr>
              <a:t> </a:t>
            </a:r>
            <a:r>
              <a:rPr lang="ar-IQ" sz="4000" dirty="0" err="1" smtClean="0">
                <a:solidFill>
                  <a:srgbClr val="002060"/>
                </a:solidFill>
                <a:cs typeface="Ali_K_Samik" pitchFamily="2" charset="-78"/>
              </a:rPr>
              <a:t>كوردستانى</a:t>
            </a:r>
            <a:r>
              <a:rPr lang="ar-IQ" sz="4000" dirty="0" smtClean="0">
                <a:solidFill>
                  <a:srgbClr val="002060"/>
                </a:solidFill>
                <a:cs typeface="Ali_K_Samik" pitchFamily="2" charset="-78"/>
              </a:rPr>
              <a:t> </a:t>
            </a:r>
            <a:r>
              <a:rPr lang="ar-IQ" sz="4000" dirty="0" err="1" smtClean="0">
                <a:solidFill>
                  <a:srgbClr val="002060"/>
                </a:solidFill>
                <a:cs typeface="Ali_K_Samik" pitchFamily="2" charset="-78"/>
              </a:rPr>
              <a:t>توركيا</a:t>
            </a:r>
            <a:r>
              <a:rPr lang="ar-IQ" sz="4000" dirty="0" smtClean="0">
                <a:solidFill>
                  <a:srgbClr val="002060"/>
                </a:solidFill>
                <a:cs typeface="Ali_K_Samik" pitchFamily="2" charset="-78"/>
              </a:rPr>
              <a:t>  ( حامد </a:t>
            </a:r>
            <a:r>
              <a:rPr lang="ar-IQ" sz="4000" dirty="0" err="1" smtClean="0">
                <a:solidFill>
                  <a:srgbClr val="002060"/>
                </a:solidFill>
                <a:cs typeface="Ali_K_Samik" pitchFamily="2" charset="-78"/>
              </a:rPr>
              <a:t>ئامةدى</a:t>
            </a:r>
            <a:r>
              <a:rPr lang="ar-IQ" sz="4000" dirty="0" smtClean="0">
                <a:solidFill>
                  <a:srgbClr val="002060"/>
                </a:solidFill>
                <a:cs typeface="Ali_K_Samik" pitchFamily="2" charset="-78"/>
              </a:rPr>
              <a:t> ) </a:t>
            </a:r>
            <a:r>
              <a:rPr lang="ar-IQ" sz="4000" dirty="0" err="1" smtClean="0">
                <a:solidFill>
                  <a:srgbClr val="002060"/>
                </a:solidFill>
                <a:cs typeface="Ali_K_Samik" pitchFamily="2" charset="-78"/>
              </a:rPr>
              <a:t>يةكيَك</a:t>
            </a:r>
            <a:r>
              <a:rPr lang="ar-IQ" sz="4000" dirty="0" smtClean="0">
                <a:solidFill>
                  <a:srgbClr val="002060"/>
                </a:solidFill>
                <a:cs typeface="Ali_K_Samik" pitchFamily="2" charset="-78"/>
              </a:rPr>
              <a:t> </a:t>
            </a:r>
            <a:r>
              <a:rPr lang="ar-IQ" sz="4000" dirty="0" err="1" smtClean="0">
                <a:solidFill>
                  <a:srgbClr val="002060"/>
                </a:solidFill>
                <a:cs typeface="Ali_K_Samik" pitchFamily="2" charset="-78"/>
              </a:rPr>
              <a:t>لة</a:t>
            </a:r>
            <a:r>
              <a:rPr lang="ar-IQ" sz="4000" dirty="0" smtClean="0">
                <a:solidFill>
                  <a:srgbClr val="002060"/>
                </a:solidFill>
                <a:cs typeface="Ali_K_Samik" pitchFamily="2" charset="-78"/>
              </a:rPr>
              <a:t> </a:t>
            </a:r>
            <a:r>
              <a:rPr lang="ar-IQ" sz="4000" dirty="0" err="1" smtClean="0">
                <a:solidFill>
                  <a:srgbClr val="002060"/>
                </a:solidFill>
                <a:cs typeface="Ali_K_Samik" pitchFamily="2" charset="-78"/>
              </a:rPr>
              <a:t>هةرة</a:t>
            </a:r>
            <a:r>
              <a:rPr lang="ar-IQ" sz="4000" dirty="0" smtClean="0">
                <a:solidFill>
                  <a:srgbClr val="002060"/>
                </a:solidFill>
                <a:cs typeface="Ali_K_Samik" pitchFamily="2" charset="-78"/>
              </a:rPr>
              <a:t> </a:t>
            </a:r>
            <a:r>
              <a:rPr lang="ar-IQ" sz="4000" dirty="0" err="1" smtClean="0">
                <a:solidFill>
                  <a:srgbClr val="002060"/>
                </a:solidFill>
                <a:cs typeface="Ali_K_Samik" pitchFamily="2" charset="-78"/>
              </a:rPr>
              <a:t>بناوبانط</a:t>
            </a:r>
            <a:r>
              <a:rPr lang="ar-IQ" sz="4000" dirty="0" smtClean="0">
                <a:solidFill>
                  <a:srgbClr val="002060"/>
                </a:solidFill>
                <a:cs typeface="Ali_K_Samik" pitchFamily="2" charset="-78"/>
              </a:rPr>
              <a:t> ترين </a:t>
            </a:r>
            <a:r>
              <a:rPr lang="ar-IQ" sz="4000" dirty="0" smtClean="0">
                <a:solidFill>
                  <a:srgbClr val="002060"/>
                </a:solidFill>
                <a:cs typeface="Ali_K_Samik" pitchFamily="2" charset="-78"/>
              </a:rPr>
              <a:t>خوش </a:t>
            </a:r>
            <a:r>
              <a:rPr lang="ar-IQ" sz="4000" dirty="0" err="1" smtClean="0">
                <a:solidFill>
                  <a:srgbClr val="002060"/>
                </a:solidFill>
                <a:cs typeface="Ali_K_Samik" pitchFamily="2" charset="-78"/>
              </a:rPr>
              <a:t>نووسانى</a:t>
            </a:r>
            <a:r>
              <a:rPr lang="ar-IQ" sz="4000" dirty="0" smtClean="0">
                <a:solidFill>
                  <a:srgbClr val="002060"/>
                </a:solidFill>
                <a:cs typeface="Ali_K_Samik" pitchFamily="2" charset="-78"/>
              </a:rPr>
              <a:t>  </a:t>
            </a:r>
            <a:r>
              <a:rPr lang="ar-IQ" sz="4000" dirty="0" err="1" smtClean="0">
                <a:solidFill>
                  <a:srgbClr val="002060"/>
                </a:solidFill>
                <a:cs typeface="Ali_K_Samik" pitchFamily="2" charset="-78"/>
              </a:rPr>
              <a:t>كوردستانى</a:t>
            </a:r>
            <a:r>
              <a:rPr lang="ar-IQ" sz="4000" dirty="0" smtClean="0">
                <a:solidFill>
                  <a:srgbClr val="002060"/>
                </a:solidFill>
                <a:cs typeface="Ali_K_Samik" pitchFamily="2" charset="-78"/>
              </a:rPr>
              <a:t> </a:t>
            </a:r>
            <a:r>
              <a:rPr lang="ar-IQ" sz="4000" dirty="0" err="1" smtClean="0">
                <a:solidFill>
                  <a:srgbClr val="002060"/>
                </a:solidFill>
                <a:cs typeface="Ali_K_Samik" pitchFamily="2" charset="-78"/>
              </a:rPr>
              <a:t>توركيا</a:t>
            </a:r>
            <a:r>
              <a:rPr lang="ar-IQ" sz="4000" dirty="0" smtClean="0">
                <a:solidFill>
                  <a:srgbClr val="002060"/>
                </a:solidFill>
                <a:cs typeface="Ali_K_Samik" pitchFamily="2" charset="-78"/>
              </a:rPr>
              <a:t> </a:t>
            </a:r>
            <a:r>
              <a:rPr lang="ar-IQ" sz="4000" dirty="0" err="1" smtClean="0">
                <a:solidFill>
                  <a:srgbClr val="002060"/>
                </a:solidFill>
                <a:cs typeface="Ali_K_Samik" pitchFamily="2" charset="-78"/>
              </a:rPr>
              <a:t>بووة</a:t>
            </a:r>
            <a:r>
              <a:rPr lang="ar-IQ" sz="4000" dirty="0" smtClean="0">
                <a:solidFill>
                  <a:srgbClr val="002060"/>
                </a:solidFill>
                <a:cs typeface="Ali_K_Samik" pitchFamily="2" charset="-78"/>
              </a:rPr>
              <a:t> </a:t>
            </a:r>
            <a:endParaRPr lang="ar-IQ" sz="4000" dirty="0">
              <a:solidFill>
                <a:srgbClr val="002060"/>
              </a:solidFill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30956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4125" y="1268760"/>
            <a:ext cx="77768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4000" dirty="0" err="1" smtClean="0">
                <a:solidFill>
                  <a:srgbClr val="0070C0"/>
                </a:solidFill>
                <a:cs typeface="Ali_K_Samik" pitchFamily="2" charset="-78"/>
              </a:rPr>
              <a:t>ولة</a:t>
            </a:r>
            <a:r>
              <a:rPr lang="ar-IQ" sz="4000" dirty="0" smtClean="0">
                <a:solidFill>
                  <a:srgbClr val="0070C0"/>
                </a:solidFill>
                <a:cs typeface="Ali_K_Samik" pitchFamily="2" charset="-78"/>
              </a:rPr>
              <a:t> عيَرا ق </a:t>
            </a:r>
            <a:r>
              <a:rPr lang="ar-IQ" sz="4000" dirty="0" err="1" smtClean="0">
                <a:solidFill>
                  <a:srgbClr val="0070C0"/>
                </a:solidFill>
                <a:cs typeface="Ali_K_Samik" pitchFamily="2" charset="-78"/>
              </a:rPr>
              <a:t>طةورةترين</a:t>
            </a:r>
            <a:r>
              <a:rPr lang="ar-IQ" sz="4000" dirty="0" smtClean="0">
                <a:solidFill>
                  <a:srgbClr val="0070C0"/>
                </a:solidFill>
                <a:cs typeface="Ali_K_Samik" pitchFamily="2" charset="-78"/>
              </a:rPr>
              <a:t> </a:t>
            </a:r>
            <a:r>
              <a:rPr lang="ar-IQ" sz="4000" dirty="0" smtClean="0">
                <a:solidFill>
                  <a:srgbClr val="0070C0"/>
                </a:solidFill>
                <a:cs typeface="Ali_K_Samik" pitchFamily="2" charset="-78"/>
              </a:rPr>
              <a:t>خوش </a:t>
            </a:r>
            <a:r>
              <a:rPr lang="ar-IQ" sz="4000" dirty="0" err="1" smtClean="0">
                <a:solidFill>
                  <a:srgbClr val="0070C0"/>
                </a:solidFill>
                <a:cs typeface="Ali_K_Samik" pitchFamily="2" charset="-78"/>
              </a:rPr>
              <a:t>نووسى</a:t>
            </a:r>
            <a:r>
              <a:rPr lang="ar-IQ" sz="4000" dirty="0" smtClean="0">
                <a:solidFill>
                  <a:srgbClr val="0070C0"/>
                </a:solidFill>
                <a:cs typeface="Ali_K_Samik" pitchFamily="2" charset="-78"/>
              </a:rPr>
              <a:t> </a:t>
            </a:r>
            <a:r>
              <a:rPr lang="ar-IQ" sz="4000" dirty="0" err="1" smtClean="0">
                <a:solidFill>
                  <a:srgbClr val="0070C0"/>
                </a:solidFill>
                <a:cs typeface="Ali_K_Samik" pitchFamily="2" charset="-78"/>
              </a:rPr>
              <a:t>لة</a:t>
            </a:r>
            <a:r>
              <a:rPr lang="ar-IQ" sz="4000" dirty="0" smtClean="0">
                <a:solidFill>
                  <a:srgbClr val="0070C0"/>
                </a:solidFill>
                <a:cs typeface="Ali_K_Samik" pitchFamily="2" charset="-78"/>
              </a:rPr>
              <a:t> </a:t>
            </a:r>
            <a:r>
              <a:rPr lang="ar-IQ" sz="4000" dirty="0" err="1" smtClean="0">
                <a:solidFill>
                  <a:srgbClr val="0070C0"/>
                </a:solidFill>
                <a:cs typeface="Ali_K_Samik" pitchFamily="2" charset="-78"/>
              </a:rPr>
              <a:t>شارى</a:t>
            </a:r>
            <a:r>
              <a:rPr lang="ar-IQ" sz="4000" dirty="0" smtClean="0">
                <a:solidFill>
                  <a:srgbClr val="0070C0"/>
                </a:solidFill>
                <a:cs typeface="Ali_K_Samik" pitchFamily="2" charset="-78"/>
              </a:rPr>
              <a:t> (</a:t>
            </a:r>
            <a:r>
              <a:rPr lang="ar-IQ" sz="4000" dirty="0" err="1" smtClean="0">
                <a:solidFill>
                  <a:srgbClr val="0070C0"/>
                </a:solidFill>
                <a:cs typeface="Ali_K_Samik" pitchFamily="2" charset="-78"/>
              </a:rPr>
              <a:t>بةغا</a:t>
            </a:r>
            <a:r>
              <a:rPr lang="ar-IQ" sz="4000" dirty="0" smtClean="0">
                <a:solidFill>
                  <a:srgbClr val="0070C0"/>
                </a:solidFill>
                <a:cs typeface="Ali_K_Samik" pitchFamily="2" charset="-78"/>
              </a:rPr>
              <a:t>) </a:t>
            </a:r>
            <a:r>
              <a:rPr lang="ar-IQ" sz="4000" dirty="0" err="1" smtClean="0">
                <a:solidFill>
                  <a:srgbClr val="0070C0"/>
                </a:solidFill>
                <a:cs typeface="Ali_K_Samik" pitchFamily="2" charset="-78"/>
              </a:rPr>
              <a:t>مامؤستا</a:t>
            </a:r>
            <a:r>
              <a:rPr lang="ar-IQ" sz="4000" dirty="0" smtClean="0">
                <a:solidFill>
                  <a:srgbClr val="0070C0"/>
                </a:solidFill>
                <a:cs typeface="Ali_K_Samik" pitchFamily="2" charset="-78"/>
              </a:rPr>
              <a:t> ( هاشم </a:t>
            </a:r>
            <a:r>
              <a:rPr lang="ar-IQ" sz="4000" dirty="0" err="1" smtClean="0">
                <a:solidFill>
                  <a:srgbClr val="0070C0"/>
                </a:solidFill>
                <a:cs typeface="Ali_K_Samik" pitchFamily="2" charset="-78"/>
              </a:rPr>
              <a:t>البغدادى</a:t>
            </a:r>
            <a:r>
              <a:rPr lang="ar-IQ" sz="4000" dirty="0" smtClean="0">
                <a:solidFill>
                  <a:srgbClr val="0070C0"/>
                </a:solidFill>
                <a:cs typeface="Ali_K_Samik" pitchFamily="2" charset="-78"/>
              </a:rPr>
              <a:t> ) </a:t>
            </a:r>
            <a:r>
              <a:rPr lang="ar-IQ" sz="4000" dirty="0" err="1" smtClean="0">
                <a:solidFill>
                  <a:srgbClr val="0070C0"/>
                </a:solidFill>
                <a:cs typeface="Ali_K_Samik" pitchFamily="2" charset="-78"/>
              </a:rPr>
              <a:t>وجيَكاى</a:t>
            </a:r>
            <a:r>
              <a:rPr lang="ar-IQ" sz="4000" dirty="0" smtClean="0">
                <a:solidFill>
                  <a:srgbClr val="0070C0"/>
                </a:solidFill>
                <a:cs typeface="Ali_K_Samik" pitchFamily="2" charset="-78"/>
              </a:rPr>
              <a:t> </a:t>
            </a:r>
            <a:r>
              <a:rPr lang="ar-IQ" sz="4000" dirty="0" err="1" smtClean="0">
                <a:solidFill>
                  <a:srgbClr val="0070C0"/>
                </a:solidFill>
                <a:cs typeface="Ali_K_Samik" pitchFamily="2" charset="-78"/>
              </a:rPr>
              <a:t>ثةنجةى</a:t>
            </a:r>
            <a:r>
              <a:rPr lang="ar-IQ" sz="4000" dirty="0" smtClean="0">
                <a:solidFill>
                  <a:srgbClr val="0070C0"/>
                </a:solidFill>
                <a:cs typeface="Ali_K_Samik" pitchFamily="2" charset="-78"/>
              </a:rPr>
              <a:t> ديارة </a:t>
            </a:r>
            <a:r>
              <a:rPr lang="ar-IQ" sz="4000" dirty="0" err="1" smtClean="0">
                <a:solidFill>
                  <a:srgbClr val="0070C0"/>
                </a:solidFill>
                <a:cs typeface="Ali_K_Samik" pitchFamily="2" charset="-78"/>
              </a:rPr>
              <a:t>لة</a:t>
            </a:r>
            <a:r>
              <a:rPr lang="ar-IQ" sz="4000" dirty="0" smtClean="0">
                <a:solidFill>
                  <a:srgbClr val="0070C0"/>
                </a:solidFill>
                <a:cs typeface="Ali_K_Samik" pitchFamily="2" charset="-78"/>
              </a:rPr>
              <a:t> </a:t>
            </a:r>
            <a:r>
              <a:rPr lang="ar-IQ" sz="4000" dirty="0" err="1" smtClean="0">
                <a:solidFill>
                  <a:srgbClr val="0070C0"/>
                </a:solidFill>
                <a:cs typeface="Ali_K_Samik" pitchFamily="2" charset="-78"/>
              </a:rPr>
              <a:t>هةموو</a:t>
            </a:r>
            <a:r>
              <a:rPr lang="ar-IQ" sz="4000" dirty="0" smtClean="0">
                <a:solidFill>
                  <a:srgbClr val="0070C0"/>
                </a:solidFill>
                <a:cs typeface="Ali_K_Samik" pitchFamily="2" charset="-78"/>
              </a:rPr>
              <a:t> </a:t>
            </a:r>
            <a:r>
              <a:rPr lang="ar-IQ" sz="4000" dirty="0" err="1" smtClean="0">
                <a:solidFill>
                  <a:srgbClr val="0070C0"/>
                </a:solidFill>
                <a:cs typeface="Ali_K_Samik" pitchFamily="2" charset="-78"/>
              </a:rPr>
              <a:t>بالَةخانةكان</a:t>
            </a:r>
            <a:r>
              <a:rPr lang="ar-IQ" sz="4000" dirty="0" smtClean="0">
                <a:solidFill>
                  <a:srgbClr val="0070C0"/>
                </a:solidFill>
                <a:cs typeface="Ali_K_Samik" pitchFamily="2" charset="-78"/>
              </a:rPr>
              <a:t> و </a:t>
            </a:r>
            <a:r>
              <a:rPr lang="ar-IQ" sz="4000" dirty="0" err="1" smtClean="0">
                <a:solidFill>
                  <a:srgbClr val="0070C0"/>
                </a:solidFill>
                <a:cs typeface="Ali_K_Samik" pitchFamily="2" charset="-78"/>
              </a:rPr>
              <a:t>مزطةوتةكانى</a:t>
            </a:r>
            <a:r>
              <a:rPr lang="ar-IQ" sz="4000" dirty="0" smtClean="0">
                <a:solidFill>
                  <a:srgbClr val="0070C0"/>
                </a:solidFill>
                <a:cs typeface="Ali_K_Samik" pitchFamily="2" charset="-78"/>
              </a:rPr>
              <a:t> </a:t>
            </a:r>
            <a:r>
              <a:rPr lang="ar-IQ" sz="4000" dirty="0" err="1" smtClean="0">
                <a:solidFill>
                  <a:srgbClr val="0070C0"/>
                </a:solidFill>
                <a:cs typeface="Ali_K_Samik" pitchFamily="2" charset="-78"/>
              </a:rPr>
              <a:t>بةغا</a:t>
            </a:r>
            <a:r>
              <a:rPr lang="ar-IQ" sz="4000" dirty="0" smtClean="0">
                <a:solidFill>
                  <a:srgbClr val="0070C0"/>
                </a:solidFill>
                <a:cs typeface="Ali_K_Samik" pitchFamily="2" charset="-78"/>
              </a:rPr>
              <a:t> </a:t>
            </a:r>
            <a:r>
              <a:rPr lang="ar-IQ" sz="4000" dirty="0" err="1" smtClean="0">
                <a:solidFill>
                  <a:srgbClr val="0070C0"/>
                </a:solidFill>
                <a:cs typeface="Ali_K_Samik" pitchFamily="2" charset="-78"/>
              </a:rPr>
              <a:t>لةسةر</a:t>
            </a:r>
            <a:r>
              <a:rPr lang="ar-IQ" sz="4000" dirty="0" smtClean="0">
                <a:solidFill>
                  <a:srgbClr val="0070C0"/>
                </a:solidFill>
                <a:cs typeface="Ali_K_Samik" pitchFamily="2" charset="-78"/>
              </a:rPr>
              <a:t> </a:t>
            </a:r>
            <a:r>
              <a:rPr lang="ar-IQ" sz="4000" dirty="0" err="1" smtClean="0">
                <a:solidFill>
                  <a:srgbClr val="0070C0"/>
                </a:solidFill>
                <a:cs typeface="Ali_K_Samik" pitchFamily="2" charset="-78"/>
              </a:rPr>
              <a:t>كاشى</a:t>
            </a:r>
            <a:r>
              <a:rPr lang="ar-IQ" sz="4000" dirty="0" smtClean="0">
                <a:solidFill>
                  <a:srgbClr val="0070C0"/>
                </a:solidFill>
                <a:cs typeface="Ali_K_Samik" pitchFamily="2" charset="-78"/>
              </a:rPr>
              <a:t>  </a:t>
            </a:r>
            <a:r>
              <a:rPr lang="ar-IQ" sz="4000" dirty="0" err="1" smtClean="0">
                <a:solidFill>
                  <a:srgbClr val="0070C0"/>
                </a:solidFill>
                <a:cs typeface="Ali_K_Samik" pitchFamily="2" charset="-78"/>
              </a:rPr>
              <a:t>ومامؤستاى</a:t>
            </a:r>
            <a:r>
              <a:rPr lang="ar-IQ" sz="4000" dirty="0" smtClean="0">
                <a:solidFill>
                  <a:srgbClr val="0070C0"/>
                </a:solidFill>
                <a:cs typeface="Ali_K_Samik" pitchFamily="2" charset="-78"/>
              </a:rPr>
              <a:t> </a:t>
            </a:r>
            <a:r>
              <a:rPr lang="ar-IQ" sz="4000" dirty="0" err="1" smtClean="0">
                <a:solidFill>
                  <a:srgbClr val="0070C0"/>
                </a:solidFill>
                <a:cs typeface="Ali_K_Samik" pitchFamily="2" charset="-78"/>
              </a:rPr>
              <a:t>ثةيمانطاى</a:t>
            </a:r>
            <a:r>
              <a:rPr lang="ar-IQ" sz="4000" dirty="0" smtClean="0">
                <a:solidFill>
                  <a:srgbClr val="0070C0"/>
                </a:solidFill>
                <a:cs typeface="Ali_K_Samik" pitchFamily="2" charset="-78"/>
              </a:rPr>
              <a:t> </a:t>
            </a:r>
            <a:r>
              <a:rPr lang="ar-IQ" sz="4000" dirty="0" err="1" smtClean="0">
                <a:solidFill>
                  <a:srgbClr val="0070C0"/>
                </a:solidFill>
                <a:cs typeface="Ali_K_Samik" pitchFamily="2" charset="-78"/>
              </a:rPr>
              <a:t>هونةرة</a:t>
            </a:r>
            <a:r>
              <a:rPr lang="ar-IQ" sz="4000" dirty="0" smtClean="0">
                <a:solidFill>
                  <a:srgbClr val="0070C0"/>
                </a:solidFill>
                <a:cs typeface="Ali_K_Samik" pitchFamily="2" charset="-78"/>
              </a:rPr>
              <a:t> </a:t>
            </a:r>
            <a:r>
              <a:rPr lang="ar-IQ" sz="4000" dirty="0" err="1" smtClean="0">
                <a:solidFill>
                  <a:srgbClr val="0070C0"/>
                </a:solidFill>
                <a:cs typeface="Ali_K_Samik" pitchFamily="2" charset="-78"/>
              </a:rPr>
              <a:t>جوانةكان</a:t>
            </a:r>
            <a:r>
              <a:rPr lang="ar-IQ" sz="4000" dirty="0" smtClean="0">
                <a:solidFill>
                  <a:srgbClr val="0070C0"/>
                </a:solidFill>
                <a:cs typeface="Ali_K_Samik" pitchFamily="2" charset="-78"/>
              </a:rPr>
              <a:t> </a:t>
            </a:r>
            <a:r>
              <a:rPr lang="ar-IQ" sz="4000" dirty="0" err="1" smtClean="0">
                <a:solidFill>
                  <a:srgbClr val="0070C0"/>
                </a:solidFill>
                <a:cs typeface="Ali_K_Samik" pitchFamily="2" charset="-78"/>
              </a:rPr>
              <a:t>بووة</a:t>
            </a:r>
            <a:r>
              <a:rPr lang="ar-IQ" sz="4000" dirty="0" smtClean="0">
                <a:solidFill>
                  <a:srgbClr val="0070C0"/>
                </a:solidFill>
                <a:cs typeface="Ali_K_Samik" pitchFamily="2" charset="-78"/>
              </a:rPr>
              <a:t> </a:t>
            </a:r>
            <a:r>
              <a:rPr lang="ar-IQ" sz="4000" dirty="0" err="1" smtClean="0">
                <a:solidFill>
                  <a:srgbClr val="0070C0"/>
                </a:solidFill>
                <a:cs typeface="Ali_K_Samik" pitchFamily="2" charset="-78"/>
              </a:rPr>
              <a:t>لة</a:t>
            </a:r>
            <a:r>
              <a:rPr lang="ar-IQ" sz="4000" dirty="0" smtClean="0">
                <a:solidFill>
                  <a:srgbClr val="0070C0"/>
                </a:solidFill>
                <a:cs typeface="Ali_K_Samik" pitchFamily="2" charset="-78"/>
              </a:rPr>
              <a:t> </a:t>
            </a:r>
            <a:r>
              <a:rPr lang="ar-IQ" sz="4000" dirty="0" err="1" smtClean="0">
                <a:solidFill>
                  <a:srgbClr val="0070C0"/>
                </a:solidFill>
                <a:cs typeface="Ali_K_Samik" pitchFamily="2" charset="-78"/>
              </a:rPr>
              <a:t>بةشى</a:t>
            </a:r>
            <a:r>
              <a:rPr lang="ar-IQ" sz="4000" dirty="0" smtClean="0">
                <a:solidFill>
                  <a:srgbClr val="0070C0"/>
                </a:solidFill>
                <a:cs typeface="Ali_K_Samik" pitchFamily="2" charset="-78"/>
              </a:rPr>
              <a:t> </a:t>
            </a:r>
            <a:r>
              <a:rPr lang="ar-IQ" sz="4000" dirty="0" err="1" smtClean="0">
                <a:solidFill>
                  <a:srgbClr val="0070C0"/>
                </a:solidFill>
                <a:cs typeface="Ali_K_Samik" pitchFamily="2" charset="-78"/>
              </a:rPr>
              <a:t>خةت</a:t>
            </a:r>
            <a:r>
              <a:rPr lang="ar-IQ" sz="4000" dirty="0" smtClean="0">
                <a:solidFill>
                  <a:srgbClr val="0070C0"/>
                </a:solidFill>
                <a:cs typeface="Ali_K_Samik" pitchFamily="2" charset="-78"/>
              </a:rPr>
              <a:t> و </a:t>
            </a:r>
            <a:r>
              <a:rPr lang="ar-IQ" sz="4000" dirty="0" err="1" smtClean="0">
                <a:solidFill>
                  <a:srgbClr val="0070C0"/>
                </a:solidFill>
                <a:cs typeface="Ali_K_Samik" pitchFamily="2" charset="-78"/>
              </a:rPr>
              <a:t>زةخرفة</a:t>
            </a:r>
            <a:r>
              <a:rPr lang="ar-IQ" sz="4000" dirty="0" smtClean="0">
                <a:solidFill>
                  <a:srgbClr val="0070C0"/>
                </a:solidFill>
                <a:cs typeface="Ali_K_Samik" pitchFamily="2" charset="-78"/>
              </a:rPr>
              <a:t>  </a:t>
            </a:r>
            <a:r>
              <a:rPr lang="ar-IQ" sz="4000" dirty="0" err="1" smtClean="0">
                <a:solidFill>
                  <a:srgbClr val="0070C0"/>
                </a:solidFill>
                <a:cs typeface="Ali_K_Samik" pitchFamily="2" charset="-78"/>
              </a:rPr>
              <a:t>وبروانامةى</a:t>
            </a:r>
            <a:r>
              <a:rPr lang="ar-IQ" sz="4000" dirty="0" smtClean="0">
                <a:solidFill>
                  <a:srgbClr val="0070C0"/>
                </a:solidFill>
                <a:cs typeface="Ali_K_Samik" pitchFamily="2" charset="-78"/>
              </a:rPr>
              <a:t> </a:t>
            </a:r>
            <a:r>
              <a:rPr lang="ar-IQ" sz="4000" dirty="0" err="1" smtClean="0">
                <a:solidFill>
                  <a:srgbClr val="0070C0"/>
                </a:solidFill>
                <a:cs typeface="Ali_K_Samik" pitchFamily="2" charset="-78"/>
              </a:rPr>
              <a:t>خؤشنووسى</a:t>
            </a:r>
            <a:r>
              <a:rPr lang="ar-IQ" sz="4000" dirty="0" smtClean="0">
                <a:solidFill>
                  <a:srgbClr val="0070C0"/>
                </a:solidFill>
                <a:cs typeface="Ali_K_Samik" pitchFamily="2" charset="-78"/>
              </a:rPr>
              <a:t> </a:t>
            </a:r>
            <a:r>
              <a:rPr lang="ar-IQ" sz="4000" dirty="0" err="1" smtClean="0">
                <a:solidFill>
                  <a:srgbClr val="0070C0"/>
                </a:solidFill>
                <a:cs typeface="Ali_K_Samik" pitchFamily="2" charset="-78"/>
              </a:rPr>
              <a:t>لةسةر</a:t>
            </a:r>
            <a:r>
              <a:rPr lang="ar-IQ" sz="4000" dirty="0" smtClean="0">
                <a:solidFill>
                  <a:srgbClr val="0070C0"/>
                </a:solidFill>
                <a:cs typeface="Ali_K_Samik" pitchFamily="2" charset="-78"/>
              </a:rPr>
              <a:t> </a:t>
            </a:r>
            <a:r>
              <a:rPr lang="ar-IQ" sz="4000" dirty="0" err="1" smtClean="0">
                <a:solidFill>
                  <a:srgbClr val="0070C0"/>
                </a:solidFill>
                <a:cs typeface="Ali_K_Samik" pitchFamily="2" charset="-78"/>
              </a:rPr>
              <a:t>دةستى</a:t>
            </a:r>
            <a:r>
              <a:rPr lang="ar-IQ" sz="4000" dirty="0" smtClean="0">
                <a:solidFill>
                  <a:srgbClr val="0070C0"/>
                </a:solidFill>
                <a:cs typeface="Ali_K_Samik" pitchFamily="2" charset="-78"/>
              </a:rPr>
              <a:t> </a:t>
            </a:r>
            <a:r>
              <a:rPr lang="ar-IQ" sz="4000" dirty="0" err="1" smtClean="0">
                <a:solidFill>
                  <a:srgbClr val="0070C0"/>
                </a:solidFill>
                <a:cs typeface="Ali_K_Samik" pitchFamily="2" charset="-78"/>
              </a:rPr>
              <a:t>مامؤستاى</a:t>
            </a:r>
            <a:r>
              <a:rPr lang="ar-IQ" sz="4000" dirty="0" smtClean="0">
                <a:solidFill>
                  <a:srgbClr val="0070C0"/>
                </a:solidFill>
                <a:cs typeface="Ali_K_Samik" pitchFamily="2" charset="-78"/>
              </a:rPr>
              <a:t> </a:t>
            </a:r>
            <a:r>
              <a:rPr lang="ar-IQ" sz="4000" dirty="0" err="1" smtClean="0">
                <a:solidFill>
                  <a:srgbClr val="0070C0"/>
                </a:solidFill>
                <a:cs typeface="Ali_K_Samik" pitchFamily="2" charset="-78"/>
              </a:rPr>
              <a:t>طةورة</a:t>
            </a:r>
            <a:r>
              <a:rPr lang="ar-IQ" sz="4000" dirty="0" smtClean="0">
                <a:solidFill>
                  <a:srgbClr val="0070C0"/>
                </a:solidFill>
                <a:cs typeface="Ali_K_Samik" pitchFamily="2" charset="-78"/>
              </a:rPr>
              <a:t> كورد ( حامد </a:t>
            </a:r>
            <a:r>
              <a:rPr lang="ar-IQ" sz="4000" dirty="0" err="1" smtClean="0">
                <a:solidFill>
                  <a:srgbClr val="0070C0"/>
                </a:solidFill>
                <a:cs typeface="Ali_K_Samik" pitchFamily="2" charset="-78"/>
              </a:rPr>
              <a:t>ئامةدى</a:t>
            </a:r>
            <a:r>
              <a:rPr lang="ar-IQ" sz="4000" dirty="0" smtClean="0">
                <a:solidFill>
                  <a:srgbClr val="0070C0"/>
                </a:solidFill>
                <a:cs typeface="Ali_K_Samik" pitchFamily="2" charset="-78"/>
              </a:rPr>
              <a:t> )</a:t>
            </a:r>
            <a:r>
              <a:rPr lang="ar-IQ" sz="4000" dirty="0" err="1" smtClean="0">
                <a:solidFill>
                  <a:srgbClr val="0070C0"/>
                </a:solidFill>
                <a:cs typeface="Ali_K_Samik" pitchFamily="2" charset="-78"/>
              </a:rPr>
              <a:t>وةرطردوة</a:t>
            </a:r>
            <a:r>
              <a:rPr lang="ar-IQ" sz="4000" dirty="0" smtClean="0">
                <a:solidFill>
                  <a:srgbClr val="0070C0"/>
                </a:solidFill>
                <a:cs typeface="Ali_K_Samik" pitchFamily="2" charset="-78"/>
              </a:rPr>
              <a:t>   </a:t>
            </a:r>
            <a:r>
              <a:rPr lang="ar-IQ" sz="4000" dirty="0" err="1" smtClean="0">
                <a:solidFill>
                  <a:srgbClr val="0070C0"/>
                </a:solidFill>
                <a:cs typeface="Ali_K_Samik" pitchFamily="2" charset="-78"/>
              </a:rPr>
              <a:t>لة</a:t>
            </a:r>
            <a:r>
              <a:rPr lang="ar-IQ" sz="4000" dirty="0" smtClean="0">
                <a:solidFill>
                  <a:srgbClr val="0070C0"/>
                </a:solidFill>
                <a:cs typeface="Ali_K_Samik" pitchFamily="2" charset="-78"/>
              </a:rPr>
              <a:t> </a:t>
            </a:r>
            <a:r>
              <a:rPr lang="ar-IQ" sz="4000" dirty="0" err="1" smtClean="0">
                <a:solidFill>
                  <a:srgbClr val="0070C0"/>
                </a:solidFill>
                <a:cs typeface="Ali_K_Samik" pitchFamily="2" charset="-78"/>
              </a:rPr>
              <a:t>سالَى</a:t>
            </a:r>
            <a:r>
              <a:rPr lang="ar-IQ" sz="4000" dirty="0" smtClean="0">
                <a:solidFill>
                  <a:srgbClr val="0070C0"/>
                </a:solidFill>
                <a:cs typeface="Ali_K_Samik" pitchFamily="2" charset="-78"/>
              </a:rPr>
              <a:t> 1972.</a:t>
            </a:r>
            <a:endParaRPr lang="ar-IQ" sz="4000" dirty="0">
              <a:solidFill>
                <a:srgbClr val="0070C0"/>
              </a:solidFill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64031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0417" y="1124744"/>
            <a:ext cx="79928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وبناوبانطترين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خةتاتى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كوردى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عيَراقى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( الحاج خليل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الزهاوى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)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كة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لةشارى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خانةقين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لة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سالى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1946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لة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دايك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بووة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.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وبةشدارى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56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ثيَشةنطاى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تايبةتى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و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هاوبةش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بةشدار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بووة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 و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ضةند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كتابى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نوسراوى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خؤشنووسى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هةبووة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وةكو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(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كتابى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جوان كارى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لة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خةتى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فارسى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) و (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كتابى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ئةندازةي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خةت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) و (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كتابى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ويَنةى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خةت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)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وةهةر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وةها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ضةند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نوسراويَكى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تر . و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لةسالَى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2007 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لةشارى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بةغا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تيرووركرا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. </a:t>
            </a:r>
          </a:p>
          <a:p>
            <a:pPr algn="just"/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ويةكيَك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لة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قوتابيَكانى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مامؤستا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هاشم البغدادية و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مامؤستا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هاشم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زؤر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برواى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ثيَى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هةبووة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لة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خةتى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(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فارسى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 )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لةسةر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ئاستى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(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عيَراق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)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لة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دواى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خؤى</a:t>
            </a:r>
            <a:r>
              <a:rPr lang="ar-IQ" sz="2800" smtClean="0">
                <a:solidFill>
                  <a:srgbClr val="C00000"/>
                </a:solidFill>
                <a:cs typeface="Ali_K_Samik" pitchFamily="2" charset="-78"/>
              </a:rPr>
              <a:t> بَيت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بة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مامؤستاى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خةتى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فارسى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.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ضونكة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ئةدةبياتى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كوردى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بةخةتى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فارسى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  <a:r>
              <a:rPr lang="ar-IQ" sz="2800" dirty="0" err="1" smtClean="0">
                <a:solidFill>
                  <a:srgbClr val="C00000"/>
                </a:solidFill>
                <a:cs typeface="Ali_K_Samik" pitchFamily="2" charset="-78"/>
              </a:rPr>
              <a:t>دةنووسريَت</a:t>
            </a:r>
            <a:r>
              <a:rPr lang="ar-IQ" sz="28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  <a:endParaRPr lang="ar-IQ" sz="2800" dirty="0">
              <a:solidFill>
                <a:srgbClr val="C00000"/>
              </a:solidFill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563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5657" y="1484784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وشيَخ ( محمد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تاهر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كوردى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هةوليرى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مكى )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لة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هةولير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لة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دايك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بووة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.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هةر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لة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مندالَييةوة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لة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طةلَ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بابى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لة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شارى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سعودية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ذيانى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دةباتة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سةر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.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وقوتابخانة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تواو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دةكات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 و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لة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ولاتى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( مسر ) 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بروانامةى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خةت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بةدةست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ديَنيَت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و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لةسعودية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ضةند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كتابيك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لة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سةر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هونةرى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خةت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دةنوسيَت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بؤ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فيَربوونى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قوتابيان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وةكو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( منهج )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لة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قوتابخانةكانى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سعودية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دةخوينريَت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 و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بابى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تاجرى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طةورية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لة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سعودية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ولةطةلى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دةميَنيت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تاكو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ثلةى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وزيفى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دةطاتة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(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مستةشارى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وزير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ثةروةردة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)  و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زؤر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كيتابى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لة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سةر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هونةرى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خةت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و زخرفة </a:t>
            </a:r>
            <a:r>
              <a:rPr lang="ar-IQ" sz="3200" dirty="0" err="1" smtClean="0">
                <a:solidFill>
                  <a:srgbClr val="7030A0"/>
                </a:solidFill>
                <a:cs typeface="Ali_K_Samik" pitchFamily="2" charset="-78"/>
              </a:rPr>
              <a:t>نوساوة</a:t>
            </a:r>
            <a:r>
              <a:rPr lang="ar-IQ" sz="3200" dirty="0" smtClean="0">
                <a:solidFill>
                  <a:srgbClr val="7030A0"/>
                </a:solidFill>
                <a:cs typeface="Ali_K_Samik" pitchFamily="2" charset="-78"/>
              </a:rPr>
              <a:t> .</a:t>
            </a:r>
            <a:endParaRPr lang="ar-IQ" sz="3200" dirty="0">
              <a:solidFill>
                <a:srgbClr val="7030A0"/>
              </a:solidFill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80884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4983" y="1340768"/>
            <a:ext cx="777686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3200" dirty="0" err="1" smtClean="0">
                <a:solidFill>
                  <a:srgbClr val="FF0000"/>
                </a:solidFill>
                <a:cs typeface="Ali_K_Samik" pitchFamily="2" charset="-78"/>
              </a:rPr>
              <a:t>زخرةفة</a:t>
            </a:r>
            <a:r>
              <a:rPr lang="ar-IQ" sz="3200" dirty="0" smtClean="0">
                <a:solidFill>
                  <a:srgbClr val="FF0000"/>
                </a:solidFill>
                <a:cs typeface="Ali_K_Samik" pitchFamily="2" charset="-78"/>
              </a:rPr>
              <a:t> و </a:t>
            </a:r>
            <a:r>
              <a:rPr lang="ar-IQ" sz="3200" dirty="0" err="1" smtClean="0">
                <a:solidFill>
                  <a:srgbClr val="FF0000"/>
                </a:solidFill>
                <a:cs typeface="Ali_K_Samik" pitchFamily="2" charset="-78"/>
              </a:rPr>
              <a:t>نةقش</a:t>
            </a:r>
            <a:r>
              <a:rPr lang="ar-IQ" sz="3200" dirty="0" smtClean="0">
                <a:solidFill>
                  <a:srgbClr val="FF0000"/>
                </a:solidFill>
                <a:cs typeface="Ali_K_Samik" pitchFamily="2" charset="-78"/>
              </a:rPr>
              <a:t>  </a:t>
            </a:r>
            <a:r>
              <a:rPr lang="ar-IQ" sz="3200" dirty="0" err="1" smtClean="0">
                <a:solidFill>
                  <a:srgbClr val="FF0000"/>
                </a:solidFill>
                <a:cs typeface="Ali_K_Samik" pitchFamily="2" charset="-78"/>
              </a:rPr>
              <a:t>لة</a:t>
            </a:r>
            <a:r>
              <a:rPr lang="ar-IQ" sz="3200" dirty="0" smtClean="0">
                <a:solidFill>
                  <a:srgbClr val="FF0000"/>
                </a:solidFill>
                <a:cs typeface="Ali_K_Samik" pitchFamily="2" charset="-78"/>
              </a:rPr>
              <a:t> كوردستان </a:t>
            </a:r>
          </a:p>
          <a:p>
            <a:pPr algn="just"/>
            <a:r>
              <a:rPr lang="ar-IQ" sz="3200" dirty="0" err="1" smtClean="0">
                <a:solidFill>
                  <a:srgbClr val="00B050"/>
                </a:solidFill>
                <a:cs typeface="Ali_K_Samik" pitchFamily="2" charset="-78"/>
              </a:rPr>
              <a:t>لةزؤر</a:t>
            </a:r>
            <a:r>
              <a:rPr lang="ar-IQ" sz="3200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00B050"/>
                </a:solidFill>
                <a:cs typeface="Ali_K_Samik" pitchFamily="2" charset="-78"/>
              </a:rPr>
              <a:t>لة</a:t>
            </a:r>
            <a:r>
              <a:rPr lang="ar-IQ" sz="3200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00B050"/>
                </a:solidFill>
                <a:cs typeface="Ali_K_Samik" pitchFamily="2" charset="-78"/>
              </a:rPr>
              <a:t>بالَةخانةكانى</a:t>
            </a:r>
            <a:r>
              <a:rPr lang="ar-IQ" sz="3200" dirty="0" smtClean="0">
                <a:solidFill>
                  <a:srgbClr val="00B050"/>
                </a:solidFill>
                <a:cs typeface="Ali_K_Samik" pitchFamily="2" charset="-78"/>
              </a:rPr>
              <a:t> و </a:t>
            </a:r>
            <a:r>
              <a:rPr lang="ar-IQ" sz="3200" dirty="0" err="1" smtClean="0">
                <a:solidFill>
                  <a:srgbClr val="00B050"/>
                </a:solidFill>
                <a:cs typeface="Ali_K_Samik" pitchFamily="2" charset="-78"/>
              </a:rPr>
              <a:t>قةسرو</a:t>
            </a:r>
            <a:r>
              <a:rPr lang="ar-IQ" sz="3200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00B050"/>
                </a:solidFill>
                <a:cs typeface="Ali_K_Samik" pitchFamily="2" charset="-78"/>
              </a:rPr>
              <a:t>ديوةخانى</a:t>
            </a:r>
            <a:r>
              <a:rPr lang="ar-IQ" sz="3200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00B050"/>
                </a:solidFill>
                <a:cs typeface="Ali_K_Samik" pitchFamily="2" charset="-78"/>
              </a:rPr>
              <a:t>ثاشاكان</a:t>
            </a:r>
            <a:r>
              <a:rPr lang="ar-IQ" sz="3200" dirty="0" smtClean="0">
                <a:solidFill>
                  <a:srgbClr val="00B050"/>
                </a:solidFill>
                <a:cs typeface="Ali_K_Samik" pitchFamily="2" charset="-78"/>
              </a:rPr>
              <a:t> و ميرو </a:t>
            </a:r>
            <a:r>
              <a:rPr lang="ar-IQ" sz="3200" dirty="0" err="1" smtClean="0">
                <a:solidFill>
                  <a:srgbClr val="00B050"/>
                </a:solidFill>
                <a:cs typeface="Ali_K_Samik" pitchFamily="2" charset="-78"/>
              </a:rPr>
              <a:t>كويَخا</a:t>
            </a:r>
            <a:r>
              <a:rPr lang="ar-IQ" sz="3200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00B050"/>
                </a:solidFill>
                <a:cs typeface="Ali_K_Samik" pitchFamily="2" charset="-78"/>
              </a:rPr>
              <a:t>لة</a:t>
            </a:r>
            <a:r>
              <a:rPr lang="ar-IQ" sz="3200" dirty="0" smtClean="0">
                <a:solidFill>
                  <a:srgbClr val="00B050"/>
                </a:solidFill>
                <a:cs typeface="Ali_K_Samik" pitchFamily="2" charset="-78"/>
              </a:rPr>
              <a:t> كوردستان </a:t>
            </a:r>
            <a:r>
              <a:rPr lang="ar-IQ" sz="3200" dirty="0" err="1" smtClean="0">
                <a:solidFill>
                  <a:srgbClr val="00B050"/>
                </a:solidFill>
                <a:cs typeface="Ali_K_Samik" pitchFamily="2" charset="-78"/>
              </a:rPr>
              <a:t>زخرةفة</a:t>
            </a:r>
            <a:r>
              <a:rPr lang="ar-IQ" sz="3200" dirty="0" smtClean="0">
                <a:solidFill>
                  <a:srgbClr val="00B050"/>
                </a:solidFill>
                <a:cs typeface="Ali_K_Samik" pitchFamily="2" charset="-78"/>
              </a:rPr>
              <a:t> و </a:t>
            </a:r>
            <a:r>
              <a:rPr lang="ar-IQ" sz="3200" dirty="0" err="1" smtClean="0">
                <a:solidFill>
                  <a:srgbClr val="00B050"/>
                </a:solidFill>
                <a:cs typeface="Ali_K_Samik" pitchFamily="2" charset="-78"/>
              </a:rPr>
              <a:t>نةقش</a:t>
            </a:r>
            <a:r>
              <a:rPr lang="ar-IQ" sz="3200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00B050"/>
                </a:solidFill>
                <a:cs typeface="Ali_K_Samik" pitchFamily="2" charset="-78"/>
              </a:rPr>
              <a:t>هةية</a:t>
            </a:r>
            <a:r>
              <a:rPr lang="ar-IQ" sz="3200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00B050"/>
                </a:solidFill>
                <a:cs typeface="Ali_K_Samik" pitchFamily="2" charset="-78"/>
              </a:rPr>
              <a:t>وتايبةت</a:t>
            </a:r>
            <a:r>
              <a:rPr lang="ar-IQ" sz="3200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00B050"/>
                </a:solidFill>
                <a:cs typeface="Ali_K_Samik" pitchFamily="2" charset="-78"/>
              </a:rPr>
              <a:t>لة</a:t>
            </a:r>
            <a:r>
              <a:rPr lang="ar-IQ" sz="3200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00B050"/>
                </a:solidFill>
                <a:cs typeface="Ali_K_Samik" pitchFamily="2" charset="-78"/>
              </a:rPr>
              <a:t>لةر</a:t>
            </a:r>
            <a:r>
              <a:rPr lang="ar-IQ" sz="3200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00B050"/>
                </a:solidFill>
                <a:cs typeface="Ali_K_Samik" pitchFamily="2" charset="-78"/>
              </a:rPr>
              <a:t>ديواروو</a:t>
            </a:r>
            <a:r>
              <a:rPr lang="ar-IQ" sz="3200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00B050"/>
                </a:solidFill>
                <a:cs typeface="Ali_K_Samik" pitchFamily="2" charset="-78"/>
              </a:rPr>
              <a:t>مافؤرو</a:t>
            </a:r>
            <a:r>
              <a:rPr lang="ar-IQ" sz="3200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00B050"/>
                </a:solidFill>
                <a:cs typeface="Ali_K_Samik" pitchFamily="2" charset="-78"/>
              </a:rPr>
              <a:t>كةل</a:t>
            </a:r>
            <a:r>
              <a:rPr lang="ar-IQ" sz="3200" dirty="0" smtClean="0">
                <a:solidFill>
                  <a:srgbClr val="00B050"/>
                </a:solidFill>
                <a:cs typeface="Ali_K_Samik" pitchFamily="2" charset="-78"/>
              </a:rPr>
              <a:t> و </a:t>
            </a:r>
            <a:r>
              <a:rPr lang="ar-IQ" sz="3200" dirty="0" err="1" smtClean="0">
                <a:solidFill>
                  <a:srgbClr val="00B050"/>
                </a:solidFill>
                <a:cs typeface="Ali_K_Samik" pitchFamily="2" charset="-78"/>
              </a:rPr>
              <a:t>ثةلى</a:t>
            </a:r>
            <a:r>
              <a:rPr lang="ar-IQ" sz="3200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3200" smtClean="0">
                <a:solidFill>
                  <a:srgbClr val="00B050"/>
                </a:solidFill>
                <a:cs typeface="Ali_K_Samik" pitchFamily="2" charset="-78"/>
              </a:rPr>
              <a:t>ناو مالَ و </a:t>
            </a:r>
            <a:r>
              <a:rPr lang="ar-IQ" sz="3200" dirty="0" err="1" smtClean="0">
                <a:solidFill>
                  <a:srgbClr val="00B050"/>
                </a:solidFill>
                <a:cs typeface="Ali_K_Samik" pitchFamily="2" charset="-78"/>
              </a:rPr>
              <a:t>هةر</a:t>
            </a:r>
            <a:r>
              <a:rPr lang="ar-IQ" sz="3200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00B050"/>
                </a:solidFill>
                <a:cs typeface="Ali_K_Samik" pitchFamily="2" charset="-78"/>
              </a:rPr>
              <a:t>وةها</a:t>
            </a:r>
            <a:r>
              <a:rPr lang="ar-IQ" sz="3200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</a:p>
          <a:p>
            <a:pPr algn="just"/>
            <a:r>
              <a:rPr lang="ar-IQ" sz="3200" dirty="0" err="1" smtClean="0">
                <a:solidFill>
                  <a:srgbClr val="00B050"/>
                </a:solidFill>
                <a:cs typeface="Ali_K_Samik" pitchFamily="2" charset="-78"/>
              </a:rPr>
              <a:t>رِنطاو</a:t>
            </a:r>
            <a:r>
              <a:rPr lang="ar-IQ" sz="3200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00B050"/>
                </a:solidFill>
                <a:cs typeface="Ali_K_Samik" pitchFamily="2" charset="-78"/>
              </a:rPr>
              <a:t>رةنط</a:t>
            </a:r>
            <a:r>
              <a:rPr lang="ar-IQ" sz="3200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00B050"/>
                </a:solidFill>
                <a:cs typeface="Ali_K_Samik" pitchFamily="2" charset="-78"/>
              </a:rPr>
              <a:t>بووة</a:t>
            </a:r>
            <a:r>
              <a:rPr lang="ar-IQ" sz="3200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00B050"/>
                </a:solidFill>
                <a:cs typeface="Ali_K_Samik" pitchFamily="2" charset="-78"/>
              </a:rPr>
              <a:t>وةكو</a:t>
            </a:r>
            <a:r>
              <a:rPr lang="ar-IQ" sz="3200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00B050"/>
                </a:solidFill>
                <a:cs typeface="Ali_K_Samik" pitchFamily="2" charset="-78"/>
              </a:rPr>
              <a:t>رِةنطى</a:t>
            </a:r>
            <a:r>
              <a:rPr lang="ar-IQ" sz="3200" dirty="0" smtClean="0">
                <a:solidFill>
                  <a:srgbClr val="00B050"/>
                </a:solidFill>
                <a:cs typeface="Ali_K_Samik" pitchFamily="2" charset="-78"/>
              </a:rPr>
              <a:t> ( سؤر و </a:t>
            </a:r>
            <a:r>
              <a:rPr lang="ar-IQ" sz="3200" dirty="0" err="1" smtClean="0">
                <a:solidFill>
                  <a:srgbClr val="00B050"/>
                </a:solidFill>
                <a:cs typeface="Ali_K_Samik" pitchFamily="2" charset="-78"/>
              </a:rPr>
              <a:t>زةرد</a:t>
            </a:r>
            <a:r>
              <a:rPr lang="ar-IQ" sz="3200" dirty="0" smtClean="0">
                <a:solidFill>
                  <a:srgbClr val="00B050"/>
                </a:solidFill>
                <a:cs typeface="Ali_K_Samik" pitchFamily="2" charset="-78"/>
              </a:rPr>
              <a:t>  و </a:t>
            </a:r>
            <a:r>
              <a:rPr lang="ar-IQ" sz="3200" dirty="0" err="1" smtClean="0">
                <a:solidFill>
                  <a:srgbClr val="00B050"/>
                </a:solidFill>
                <a:cs typeface="Ali_K_Samik" pitchFamily="2" charset="-78"/>
              </a:rPr>
              <a:t>كةسك</a:t>
            </a:r>
            <a:r>
              <a:rPr lang="ar-IQ" sz="3200" dirty="0" smtClean="0">
                <a:solidFill>
                  <a:srgbClr val="00B050"/>
                </a:solidFill>
                <a:cs typeface="Ali_K_Samik" pitchFamily="2" charset="-78"/>
              </a:rPr>
              <a:t> و </a:t>
            </a:r>
            <a:r>
              <a:rPr lang="ar-IQ" sz="3200" dirty="0" err="1" smtClean="0">
                <a:solidFill>
                  <a:srgbClr val="00B050"/>
                </a:solidFill>
                <a:cs typeface="Ali_K_Samik" pitchFamily="2" charset="-78"/>
              </a:rPr>
              <a:t>رِنطى</a:t>
            </a:r>
            <a:r>
              <a:rPr lang="ar-IQ" sz="3200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00B050"/>
                </a:solidFill>
                <a:cs typeface="Ali_K_Samik" pitchFamily="2" charset="-78"/>
              </a:rPr>
              <a:t>فةيروزى</a:t>
            </a:r>
            <a:r>
              <a:rPr lang="ar-IQ" sz="3200" dirty="0" smtClean="0">
                <a:solidFill>
                  <a:srgbClr val="00B050"/>
                </a:solidFill>
                <a:cs typeface="Ali_K_Samik" pitchFamily="2" charset="-78"/>
              </a:rPr>
              <a:t> ) </a:t>
            </a:r>
            <a:r>
              <a:rPr lang="ar-IQ" sz="3200" dirty="0" err="1" smtClean="0">
                <a:solidFill>
                  <a:srgbClr val="00B050"/>
                </a:solidFill>
                <a:cs typeface="Ali_K_Samik" pitchFamily="2" charset="-78"/>
              </a:rPr>
              <a:t>رِةنطى</a:t>
            </a:r>
            <a:r>
              <a:rPr lang="ar-IQ" sz="3200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00B050"/>
                </a:solidFill>
                <a:cs typeface="Ali_K_Samik" pitchFamily="2" charset="-78"/>
              </a:rPr>
              <a:t>ثيرؤزى</a:t>
            </a:r>
            <a:r>
              <a:rPr lang="ar-IQ" sz="3200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</a:p>
          <a:p>
            <a:pPr algn="just"/>
            <a:r>
              <a:rPr lang="ar-IQ" sz="3200" dirty="0" smtClean="0">
                <a:solidFill>
                  <a:srgbClr val="00B050"/>
                </a:solidFill>
                <a:cs typeface="Ali_K_Samik" pitchFamily="2" charset="-78"/>
              </a:rPr>
              <a:t>و </a:t>
            </a:r>
            <a:r>
              <a:rPr lang="ar-IQ" sz="3200" dirty="0" err="1" smtClean="0">
                <a:solidFill>
                  <a:srgbClr val="00B050"/>
                </a:solidFill>
                <a:cs typeface="Ali_K_Samik" pitchFamily="2" charset="-78"/>
              </a:rPr>
              <a:t>لةكؤنةوة</a:t>
            </a:r>
            <a:r>
              <a:rPr lang="ar-IQ" sz="3200" dirty="0" smtClean="0">
                <a:solidFill>
                  <a:srgbClr val="00B050"/>
                </a:solidFill>
                <a:cs typeface="Ali_K_Samik" pitchFamily="2" charset="-78"/>
              </a:rPr>
              <a:t>  </a:t>
            </a:r>
            <a:r>
              <a:rPr lang="ar-IQ" sz="3200" dirty="0" err="1" smtClean="0">
                <a:solidFill>
                  <a:srgbClr val="00B050"/>
                </a:solidFill>
                <a:cs typeface="Ali_K_Samik" pitchFamily="2" charset="-78"/>
              </a:rPr>
              <a:t>دوو</a:t>
            </a:r>
            <a:r>
              <a:rPr lang="ar-IQ" sz="3200" dirty="0" smtClean="0">
                <a:solidFill>
                  <a:srgbClr val="00B050"/>
                </a:solidFill>
                <a:cs typeface="Ali_K_Samik" pitchFamily="2" charset="-78"/>
              </a:rPr>
              <a:t> جؤر </a:t>
            </a:r>
            <a:r>
              <a:rPr lang="ar-IQ" sz="3200" dirty="0" err="1" smtClean="0">
                <a:solidFill>
                  <a:srgbClr val="00B050"/>
                </a:solidFill>
                <a:cs typeface="Ali_K_Samik" pitchFamily="2" charset="-78"/>
              </a:rPr>
              <a:t>زةخرةفة</a:t>
            </a:r>
            <a:r>
              <a:rPr lang="ar-IQ" sz="3200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00B050"/>
                </a:solidFill>
                <a:cs typeface="Ali_K_Samik" pitchFamily="2" charset="-78"/>
              </a:rPr>
              <a:t>هةبووة</a:t>
            </a:r>
            <a:r>
              <a:rPr lang="ar-IQ" sz="3200" dirty="0" smtClean="0">
                <a:solidFill>
                  <a:srgbClr val="00B050"/>
                </a:solidFill>
                <a:cs typeface="Ali_K_Samik" pitchFamily="2" charset="-78"/>
              </a:rPr>
              <a:t>  </a:t>
            </a:r>
          </a:p>
          <a:p>
            <a:pPr algn="just"/>
            <a:r>
              <a:rPr lang="ar-IQ" sz="3200" dirty="0" smtClean="0">
                <a:solidFill>
                  <a:srgbClr val="00B050"/>
                </a:solidFill>
                <a:cs typeface="Ali_K_Samik" pitchFamily="2" charset="-78"/>
              </a:rPr>
              <a:t>1 ـ </a:t>
            </a:r>
            <a:r>
              <a:rPr lang="ar-IQ" sz="3200" dirty="0" err="1" smtClean="0">
                <a:solidFill>
                  <a:srgbClr val="002060"/>
                </a:solidFill>
                <a:cs typeface="Ali_K_Samik" pitchFamily="2" charset="-78"/>
              </a:rPr>
              <a:t>زةخرةفةى</a:t>
            </a:r>
            <a:r>
              <a:rPr lang="ar-IQ" sz="3200" dirty="0" smtClean="0">
                <a:solidFill>
                  <a:srgbClr val="00206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002060"/>
                </a:solidFill>
                <a:cs typeface="Ali_K_Samik" pitchFamily="2" charset="-78"/>
              </a:rPr>
              <a:t>ئةندازةيى</a:t>
            </a:r>
            <a:r>
              <a:rPr lang="ar-IQ" sz="3200" dirty="0" smtClean="0">
                <a:solidFill>
                  <a:srgbClr val="002060"/>
                </a:solidFill>
                <a:cs typeface="Ali_K_Samik" pitchFamily="2" charset="-78"/>
              </a:rPr>
              <a:t>       </a:t>
            </a:r>
            <a:r>
              <a:rPr lang="ar-IQ" sz="3200" dirty="0" smtClean="0">
                <a:solidFill>
                  <a:srgbClr val="00B050"/>
                </a:solidFill>
                <a:cs typeface="Ali_K_Samik" pitchFamily="2" charset="-78"/>
              </a:rPr>
              <a:t>2 ـ </a:t>
            </a:r>
            <a:r>
              <a:rPr lang="ar-IQ" sz="3200" dirty="0" err="1" smtClean="0">
                <a:solidFill>
                  <a:srgbClr val="C00000"/>
                </a:solidFill>
                <a:cs typeface="Ali_K_Samik" pitchFamily="2" charset="-78"/>
              </a:rPr>
              <a:t>زخرةفةى</a:t>
            </a:r>
            <a:r>
              <a:rPr lang="ar-IQ" sz="32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  <a:r>
              <a:rPr lang="ar-IQ" sz="3200" dirty="0" err="1" smtClean="0">
                <a:solidFill>
                  <a:srgbClr val="C00000"/>
                </a:solidFill>
                <a:cs typeface="Ali_K_Samik" pitchFamily="2" charset="-78"/>
              </a:rPr>
              <a:t>رةوةكى</a:t>
            </a:r>
            <a:r>
              <a:rPr lang="ar-IQ" sz="3200" dirty="0" smtClean="0">
                <a:solidFill>
                  <a:srgbClr val="C00000"/>
                </a:solidFill>
                <a:cs typeface="Ali_K_Samik" pitchFamily="2" charset="-78"/>
              </a:rPr>
              <a:t> ( </a:t>
            </a:r>
            <a:r>
              <a:rPr lang="ar-IQ" sz="3200" dirty="0" err="1" smtClean="0">
                <a:solidFill>
                  <a:srgbClr val="C00000"/>
                </a:solidFill>
                <a:cs typeface="Ali_K_Samik" pitchFamily="2" charset="-78"/>
              </a:rPr>
              <a:t>نباتى</a:t>
            </a:r>
            <a:r>
              <a:rPr lang="ar-IQ" sz="32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  <a:r>
              <a:rPr lang="ar-IQ" dirty="0" smtClean="0">
                <a:solidFill>
                  <a:srgbClr val="C00000"/>
                </a:solidFill>
              </a:rPr>
              <a:t>)</a:t>
            </a:r>
            <a:endParaRPr lang="ar-IQ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35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371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ميَذووى هونةرى خؤشنووسى و زخرفة 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ميَذووى هونةرى خؤشنووسى و زخرفة </dc:title>
  <dc:creator>Maher</dc:creator>
  <cp:lastModifiedBy>Maher</cp:lastModifiedBy>
  <cp:revision>18</cp:revision>
  <dcterms:created xsi:type="dcterms:W3CDTF">2000-12-31T21:05:08Z</dcterms:created>
  <dcterms:modified xsi:type="dcterms:W3CDTF">2000-12-31T21:09:17Z</dcterms:modified>
</cp:coreProperties>
</file>