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554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519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63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8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251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65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833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1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22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170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795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C84DE-CCDB-4042-BD1E-1136BD4FD172}" type="datetimeFigureOut">
              <a:rPr lang="ar-IQ" smtClean="0"/>
              <a:t>06/10/1421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D318-01A0-4671-8A6B-C9847B78B0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403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/>
          <a:lstStyle/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وانةى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دووةم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:-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بيناسةى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خوشنووسى</a:t>
            </a: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48872" cy="4464496"/>
          </a:xfrm>
        </p:spPr>
        <p:txBody>
          <a:bodyPr/>
          <a:lstStyle/>
          <a:p>
            <a:r>
              <a:rPr lang="ar-IQ" sz="4000" dirty="0" err="1" smtClean="0">
                <a:solidFill>
                  <a:srgbClr val="00B050"/>
                </a:solidFill>
                <a:cs typeface="Ali_K_Samik" pitchFamily="2" charset="-78"/>
              </a:rPr>
              <a:t>خؤشنووسى</a:t>
            </a:r>
            <a:r>
              <a:rPr lang="ar-IQ" sz="4000" dirty="0" smtClean="0">
                <a:solidFill>
                  <a:srgbClr val="00B050"/>
                </a:solidFill>
                <a:cs typeface="Ali_K_Samik" pitchFamily="2" charset="-78"/>
              </a:rPr>
              <a:t>  :- </a:t>
            </a:r>
            <a:r>
              <a:rPr lang="ar-IQ" sz="4000" dirty="0" err="1" smtClean="0">
                <a:solidFill>
                  <a:srgbClr val="00B050"/>
                </a:solidFill>
                <a:cs typeface="Ali_K_Samik" pitchFamily="2" charset="-78"/>
              </a:rPr>
              <a:t>ويَنةى</a:t>
            </a:r>
            <a:r>
              <a:rPr lang="ar-IQ" sz="40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B050"/>
                </a:solidFill>
                <a:cs typeface="Ali_K_Samik" pitchFamily="2" charset="-78"/>
              </a:rPr>
              <a:t>ثيتةكان</a:t>
            </a:r>
            <a:r>
              <a:rPr lang="ar-IQ" sz="40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B050"/>
                </a:solidFill>
                <a:cs typeface="Ali_K_Samik" pitchFamily="2" charset="-78"/>
              </a:rPr>
              <a:t>بة</a:t>
            </a:r>
            <a:r>
              <a:rPr lang="ar-IQ" sz="40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00B050"/>
                </a:solidFill>
                <a:cs typeface="Ali_K_Samik" pitchFamily="2" charset="-78"/>
              </a:rPr>
              <a:t>بيوانة</a:t>
            </a:r>
            <a:r>
              <a:rPr lang="ar-IQ" sz="4000" dirty="0" smtClean="0">
                <a:solidFill>
                  <a:srgbClr val="00B050"/>
                </a:solidFill>
                <a:cs typeface="Ali_K_Samik" pitchFamily="2" charset="-78"/>
              </a:rPr>
              <a:t>   ( الحاج خليل </a:t>
            </a:r>
            <a:r>
              <a:rPr lang="ar-IQ" sz="4000" dirty="0" err="1" smtClean="0">
                <a:solidFill>
                  <a:srgbClr val="00B050"/>
                </a:solidFill>
                <a:cs typeface="Ali_K_Samik" pitchFamily="2" charset="-78"/>
              </a:rPr>
              <a:t>الزهاوى</a:t>
            </a:r>
            <a:r>
              <a:rPr lang="ar-IQ" sz="4000" dirty="0" smtClean="0">
                <a:solidFill>
                  <a:srgbClr val="00B050"/>
                </a:solidFill>
                <a:cs typeface="Ali_K_Samik" pitchFamily="2" charset="-78"/>
              </a:rPr>
              <a:t> )</a:t>
            </a:r>
          </a:p>
          <a:p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خؤشنووسى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 :-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ئةندازة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يةكى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روحانية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بة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ئاميريكى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جةستة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يى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(  </a:t>
            </a:r>
            <a:r>
              <a:rPr lang="ar-IQ" sz="4000" dirty="0" err="1" smtClean="0">
                <a:solidFill>
                  <a:schemeClr val="tx2"/>
                </a:solidFill>
                <a:cs typeface="Ali_K_Samik" pitchFamily="2" charset="-78"/>
              </a:rPr>
              <a:t>المستةعسةمى</a:t>
            </a:r>
            <a:r>
              <a:rPr lang="ar-IQ" sz="4000" dirty="0" smtClean="0">
                <a:solidFill>
                  <a:schemeClr val="tx2"/>
                </a:solidFill>
                <a:cs typeface="Ali_K_Samik" pitchFamily="2" charset="-78"/>
              </a:rPr>
              <a:t> )</a:t>
            </a:r>
          </a:p>
          <a:p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خؤشنووسى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:-</a:t>
            </a:r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زمانى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دةستة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و </a:t>
            </a:r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كو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روح </a:t>
            </a:r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لة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جستة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(</a:t>
            </a:r>
            <a:r>
              <a:rPr lang="ar-IQ" sz="4000" dirty="0" err="1" smtClean="0">
                <a:solidFill>
                  <a:srgbClr val="C00000"/>
                </a:solidFill>
                <a:cs typeface="Ali_K_Samik" pitchFamily="2" charset="-78"/>
              </a:rPr>
              <a:t>عبداللة</a:t>
            </a:r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 بن عباس 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473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051" y="1268760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5400" dirty="0" err="1" smtClean="0">
                <a:solidFill>
                  <a:srgbClr val="FF0000"/>
                </a:solidFill>
                <a:cs typeface="Ali_K_Samik" pitchFamily="2" charset="-78"/>
              </a:rPr>
              <a:t>بةناو</a:t>
            </a:r>
            <a:r>
              <a:rPr lang="ar-IQ" sz="54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5400" dirty="0" err="1" smtClean="0">
                <a:solidFill>
                  <a:srgbClr val="FF0000"/>
                </a:solidFill>
                <a:cs typeface="Ali_K_Samik" pitchFamily="2" charset="-78"/>
              </a:rPr>
              <a:t>بانطترين</a:t>
            </a:r>
            <a:r>
              <a:rPr lang="ar-IQ" sz="54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5400" dirty="0" err="1" smtClean="0">
                <a:solidFill>
                  <a:srgbClr val="FF0000"/>
                </a:solidFill>
                <a:cs typeface="Ali_K_Samik" pitchFamily="2" charset="-78"/>
              </a:rPr>
              <a:t>خؤشنووسةكانى</a:t>
            </a:r>
            <a:r>
              <a:rPr lang="ar-IQ" sz="5400" dirty="0" smtClean="0">
                <a:solidFill>
                  <a:srgbClr val="FF0000"/>
                </a:solidFill>
                <a:cs typeface="Ali_K_Samik" pitchFamily="2" charset="-78"/>
              </a:rPr>
              <a:t> كورد</a:t>
            </a:r>
          </a:p>
          <a:p>
            <a:r>
              <a:rPr lang="ar-IQ" sz="5400" dirty="0" smtClean="0">
                <a:cs typeface="Ali_K_Samik" pitchFamily="2" charset="-78"/>
              </a:rPr>
              <a:t> 1- الشيخ محمد </a:t>
            </a:r>
            <a:r>
              <a:rPr lang="ar-IQ" sz="5400" dirty="0" err="1" smtClean="0">
                <a:cs typeface="Ali_K_Samik" pitchFamily="2" charset="-78"/>
              </a:rPr>
              <a:t>تاهر</a:t>
            </a:r>
            <a:r>
              <a:rPr lang="ar-IQ" sz="5400" dirty="0" smtClean="0">
                <a:cs typeface="Ali_K_Samik" pitchFamily="2" charset="-78"/>
              </a:rPr>
              <a:t> </a:t>
            </a:r>
            <a:r>
              <a:rPr lang="ar-IQ" sz="5400" dirty="0" err="1" smtClean="0">
                <a:cs typeface="Ali_K_Samik" pitchFamily="2" charset="-78"/>
              </a:rPr>
              <a:t>الكردى</a:t>
            </a:r>
            <a:r>
              <a:rPr lang="ar-IQ" sz="5400" dirty="0" smtClean="0">
                <a:cs typeface="Ali_K_Samik" pitchFamily="2" charset="-78"/>
              </a:rPr>
              <a:t> </a:t>
            </a:r>
            <a:r>
              <a:rPr lang="ar-IQ" sz="5400" dirty="0" err="1" smtClean="0">
                <a:cs typeface="Ali_K_Samik" pitchFamily="2" charset="-78"/>
              </a:rPr>
              <a:t>الاربيلى</a:t>
            </a:r>
            <a:endParaRPr lang="ar-IQ" sz="5400" dirty="0" smtClean="0">
              <a:cs typeface="Ali_K_Samik" pitchFamily="2" charset="-78"/>
            </a:endParaRPr>
          </a:p>
          <a:p>
            <a:r>
              <a:rPr lang="ar-IQ" sz="5400" dirty="0" smtClean="0">
                <a:cs typeface="Ali_K_Samik" pitchFamily="2" charset="-78"/>
              </a:rPr>
              <a:t>2-الحاج خليل ابراهيم </a:t>
            </a:r>
            <a:r>
              <a:rPr lang="ar-IQ" sz="5400" dirty="0" err="1" smtClean="0">
                <a:cs typeface="Ali_K_Samik" pitchFamily="2" charset="-78"/>
              </a:rPr>
              <a:t>الزهاوى</a:t>
            </a:r>
            <a:r>
              <a:rPr lang="ar-IQ" sz="5400" dirty="0" smtClean="0">
                <a:cs typeface="Ali_K_Samik" pitchFamily="2" charset="-78"/>
              </a:rPr>
              <a:t> </a:t>
            </a:r>
            <a:r>
              <a:rPr lang="ar-IQ" sz="5400" dirty="0" err="1" smtClean="0">
                <a:cs typeface="Ali_K_Samik" pitchFamily="2" charset="-78"/>
              </a:rPr>
              <a:t>الخانةقينى</a:t>
            </a:r>
            <a:endParaRPr lang="ar-IQ" sz="5400" dirty="0" smtClean="0">
              <a:cs typeface="Ali_K_Samik" pitchFamily="2" charset="-78"/>
            </a:endParaRPr>
          </a:p>
          <a:p>
            <a:r>
              <a:rPr lang="ar-IQ" sz="5400" dirty="0" smtClean="0">
                <a:cs typeface="Ali_K_Samik" pitchFamily="2" charset="-78"/>
              </a:rPr>
              <a:t>3- حامد </a:t>
            </a:r>
            <a:r>
              <a:rPr lang="ar-IQ" sz="5400" dirty="0" err="1" smtClean="0">
                <a:cs typeface="Ali_K_Samik" pitchFamily="2" charset="-78"/>
              </a:rPr>
              <a:t>الامدى</a:t>
            </a:r>
            <a:r>
              <a:rPr lang="ar-IQ" sz="5400" dirty="0" smtClean="0">
                <a:cs typeface="Ali_K_Samik" pitchFamily="2" charset="-78"/>
              </a:rPr>
              <a:t>  (</a:t>
            </a:r>
            <a:r>
              <a:rPr lang="ar-IQ" sz="5400" dirty="0" err="1" smtClean="0">
                <a:cs typeface="Ali_K_Samik" pitchFamily="2" charset="-78"/>
              </a:rPr>
              <a:t>كوردى</a:t>
            </a:r>
            <a:r>
              <a:rPr lang="ar-IQ" sz="5400" dirty="0" smtClean="0">
                <a:cs typeface="Ali_K_Samik" pitchFamily="2" charset="-78"/>
              </a:rPr>
              <a:t> </a:t>
            </a:r>
            <a:r>
              <a:rPr lang="ar-IQ" sz="5400" dirty="0" err="1" smtClean="0">
                <a:cs typeface="Ali_K_Samik" pitchFamily="2" charset="-78"/>
              </a:rPr>
              <a:t>توركى</a:t>
            </a:r>
            <a:r>
              <a:rPr lang="ar-IQ" sz="5400" dirty="0" smtClean="0">
                <a:cs typeface="Ali_K_Samik" pitchFamily="2" charset="-78"/>
              </a:rPr>
              <a:t>)</a:t>
            </a:r>
            <a:endParaRPr lang="ar-IQ" sz="5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6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6375" y="148478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800" dirty="0" err="1" smtClean="0">
                <a:solidFill>
                  <a:srgbClr val="FF0000"/>
                </a:solidFill>
                <a:cs typeface="Ali_K_Samik" pitchFamily="2" charset="-78"/>
              </a:rPr>
              <a:t>بةناوبانطترين</a:t>
            </a:r>
            <a:r>
              <a:rPr lang="ar-IQ" sz="48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4800" dirty="0" err="1" smtClean="0">
                <a:solidFill>
                  <a:srgbClr val="FF0000"/>
                </a:solidFill>
                <a:cs typeface="Ali_K_Samik" pitchFamily="2" charset="-78"/>
              </a:rPr>
              <a:t>خؤشنووسةكانى</a:t>
            </a:r>
            <a:r>
              <a:rPr lang="ar-IQ" sz="48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4800" dirty="0" err="1" smtClean="0">
                <a:solidFill>
                  <a:srgbClr val="FF0000"/>
                </a:solidFill>
                <a:cs typeface="Ali_K_Samik" pitchFamily="2" charset="-78"/>
              </a:rPr>
              <a:t>عيراقى</a:t>
            </a:r>
            <a:endParaRPr lang="ar-IQ" sz="4800" dirty="0" smtClean="0">
              <a:solidFill>
                <a:srgbClr val="FF0000"/>
              </a:solidFill>
              <a:cs typeface="Ali_K_Samik" pitchFamily="2" charset="-78"/>
            </a:endParaRPr>
          </a:p>
          <a:p>
            <a:r>
              <a:rPr lang="ar-IQ" sz="4800" dirty="0" smtClean="0">
                <a:cs typeface="Ali_K_Samik" pitchFamily="2" charset="-78"/>
              </a:rPr>
              <a:t>1- </a:t>
            </a:r>
            <a:r>
              <a:rPr lang="ar-IQ" sz="4800" dirty="0" err="1" smtClean="0">
                <a:cs typeface="Ali_K_Samik" pitchFamily="2" charset="-78"/>
              </a:rPr>
              <a:t>خؤشنووس</a:t>
            </a:r>
            <a:r>
              <a:rPr lang="ar-IQ" sz="4800" dirty="0" smtClean="0">
                <a:cs typeface="Ali_K_Samik" pitchFamily="2" charset="-78"/>
              </a:rPr>
              <a:t> هاشم </a:t>
            </a:r>
            <a:r>
              <a:rPr lang="ar-IQ" sz="4800" dirty="0" err="1" smtClean="0">
                <a:cs typeface="Ali_K_Samik" pitchFamily="2" charset="-78"/>
              </a:rPr>
              <a:t>البغدادى</a:t>
            </a:r>
            <a:endParaRPr lang="ar-IQ" sz="4800" dirty="0" smtClean="0">
              <a:cs typeface="Ali_K_Samik" pitchFamily="2" charset="-78"/>
            </a:endParaRPr>
          </a:p>
          <a:p>
            <a:r>
              <a:rPr lang="ar-IQ" sz="4800" dirty="0" smtClean="0">
                <a:cs typeface="Ali_K_Samik" pitchFamily="2" charset="-78"/>
              </a:rPr>
              <a:t>2- </a:t>
            </a:r>
            <a:r>
              <a:rPr lang="ar-IQ" sz="4800" dirty="0" err="1" smtClean="0">
                <a:cs typeface="Ali_K_Samik" pitchFamily="2" charset="-78"/>
              </a:rPr>
              <a:t>خؤشنووس</a:t>
            </a:r>
            <a:r>
              <a:rPr lang="ar-IQ" sz="4800" dirty="0" smtClean="0">
                <a:cs typeface="Ali_K_Samik" pitchFamily="2" charset="-78"/>
              </a:rPr>
              <a:t> عباس </a:t>
            </a:r>
            <a:r>
              <a:rPr lang="ar-IQ" sz="4800" dirty="0" err="1" smtClean="0">
                <a:cs typeface="Ali_K_Samik" pitchFamily="2" charset="-78"/>
              </a:rPr>
              <a:t>البغدادى</a:t>
            </a:r>
            <a:endParaRPr lang="ar-IQ" sz="4800" dirty="0" smtClean="0">
              <a:cs typeface="Ali_K_Samik" pitchFamily="2" charset="-78"/>
            </a:endParaRPr>
          </a:p>
          <a:p>
            <a:r>
              <a:rPr lang="ar-IQ" sz="4800" dirty="0" smtClean="0">
                <a:cs typeface="Ali_K_Samik" pitchFamily="2" charset="-78"/>
              </a:rPr>
              <a:t>2-خؤشنووس يوسف الزنون</a:t>
            </a:r>
          </a:p>
          <a:p>
            <a:r>
              <a:rPr lang="ar-IQ" sz="4800" dirty="0" smtClean="0">
                <a:cs typeface="Ali_K_Samik" pitchFamily="2" charset="-78"/>
              </a:rPr>
              <a:t>4-خؤشنووس حسن قاسم الحبش</a:t>
            </a:r>
            <a:endParaRPr lang="ar-IQ" sz="4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583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وانةى دووةم :- بيناسةى خوشنووسى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وانةى يةكةم :- بيناسةى خوشنووسى</dc:title>
  <dc:creator>Maher</dc:creator>
  <cp:lastModifiedBy>Maher</cp:lastModifiedBy>
  <cp:revision>6</cp:revision>
  <dcterms:created xsi:type="dcterms:W3CDTF">2000-12-31T21:01:54Z</dcterms:created>
  <dcterms:modified xsi:type="dcterms:W3CDTF">2000-12-31T21:17:10Z</dcterms:modified>
</cp:coreProperties>
</file>