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828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62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639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08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932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71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529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536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481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909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913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1624-9024-4DEB-8FAC-537DD9FFA5EF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D91E-536B-4883-87CE-7F42A61BC9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48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iraqfineart.com/aladwar/namber5/4/4/1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792087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200" dirty="0" err="1" smtClean="0">
                <a:cs typeface="Ali_K_Samik" pitchFamily="2" charset="-78"/>
              </a:rPr>
              <a:t>جوانى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كارةكانى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ئةم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سةردةمانة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ئةوة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بؤمان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روون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دةكاتةوة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تةنها</a:t>
            </a:r>
            <a:r>
              <a:rPr lang="ar-IQ" sz="3200" dirty="0" smtClean="0">
                <a:cs typeface="Ali_K_Samik" pitchFamily="2" charset="-78"/>
              </a:rPr>
              <a:t> بريقة </a:t>
            </a:r>
            <a:r>
              <a:rPr lang="ar-IQ" sz="3200" dirty="0" err="1" smtClean="0">
                <a:cs typeface="Ali_K_Samik" pitchFamily="2" charset="-78"/>
              </a:rPr>
              <a:t>وبريسكة</a:t>
            </a:r>
            <a:r>
              <a:rPr lang="ar-IQ" sz="3200" dirty="0" smtClean="0">
                <a:cs typeface="Ali_K_Samik" pitchFamily="2" charset="-78"/>
              </a:rPr>
              <a:t> دانى زيَر </a:t>
            </a:r>
            <a:r>
              <a:rPr lang="ar-IQ" sz="3200" dirty="0" err="1" smtClean="0">
                <a:cs typeface="Ali_K_Samik" pitchFamily="2" charset="-78"/>
              </a:rPr>
              <a:t>وبةردة</a:t>
            </a:r>
            <a:r>
              <a:rPr lang="ar-IQ" sz="3200" dirty="0" smtClean="0">
                <a:cs typeface="Ali_K_Samik" pitchFamily="2" charset="-78"/>
              </a:rPr>
              <a:t> طران </a:t>
            </a:r>
            <a:r>
              <a:rPr lang="ar-IQ" sz="3200" dirty="0" err="1" smtClean="0">
                <a:cs typeface="Ali_K_Samik" pitchFamily="2" charset="-78"/>
              </a:rPr>
              <a:t>بةهاكان</a:t>
            </a:r>
            <a:r>
              <a:rPr lang="ar-IQ" sz="3200" dirty="0" smtClean="0">
                <a:cs typeface="Ali_K_Samik" pitchFamily="2" charset="-78"/>
              </a:rPr>
              <a:t> نيية </a:t>
            </a:r>
            <a:r>
              <a:rPr lang="ar-IQ" sz="3200" dirty="0" err="1" smtClean="0">
                <a:cs typeface="Ali_K_Samik" pitchFamily="2" charset="-78"/>
              </a:rPr>
              <a:t>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بةكارهاتووة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وةكو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سامانيَكى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ماددى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بةلَكو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وةكو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تةكنيكيَ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ناياب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وريَكخستنى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جوانى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رةنطةكان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شيَوةيةكى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ثيَشكةوتوو</a:t>
            </a:r>
            <a:r>
              <a:rPr lang="ar-IQ" sz="3200" dirty="0" smtClean="0">
                <a:cs typeface="Ali_K_Samik" pitchFamily="2" charset="-78"/>
              </a:rPr>
              <a:t>.</a:t>
            </a:r>
          </a:p>
          <a:p>
            <a:pPr algn="just"/>
            <a:r>
              <a:rPr lang="ar-IQ" sz="3200" dirty="0" err="1" smtClean="0">
                <a:cs typeface="Ali_K_Samik" pitchFamily="2" charset="-78"/>
              </a:rPr>
              <a:t>لة</a:t>
            </a:r>
            <a:r>
              <a:rPr lang="ar-IQ" sz="3200" dirty="0" smtClean="0">
                <a:cs typeface="Ali_K_Samik" pitchFamily="2" charset="-78"/>
              </a:rPr>
              <a:t>  </a:t>
            </a:r>
            <a:r>
              <a:rPr lang="ar-IQ" sz="3200" dirty="0" err="1" smtClean="0">
                <a:cs typeface="Ali_K_Samik" pitchFamily="2" charset="-78"/>
              </a:rPr>
              <a:t>ثليَتة</a:t>
            </a:r>
            <a:r>
              <a:rPr lang="ar-IQ" sz="3200" dirty="0" smtClean="0">
                <a:cs typeface="Ali_K_Samik" pitchFamily="2" charset="-78"/>
              </a:rPr>
              <a:t> (الواح) </a:t>
            </a:r>
            <a:r>
              <a:rPr lang="ar-IQ" sz="3200" dirty="0" err="1" smtClean="0">
                <a:cs typeface="Ali_K_Samik" pitchFamily="2" charset="-78"/>
              </a:rPr>
              <a:t>موتوربة</a:t>
            </a:r>
            <a:r>
              <a:rPr lang="ar-IQ" sz="3200" dirty="0" smtClean="0">
                <a:cs typeface="Ali_K_Samik" pitchFamily="2" charset="-78"/>
              </a:rPr>
              <a:t> (</a:t>
            </a:r>
            <a:r>
              <a:rPr lang="ar-IQ" sz="3200" dirty="0" smtClean="0"/>
              <a:t>التطعيم</a:t>
            </a:r>
            <a:r>
              <a:rPr lang="ar-IQ" sz="3200" dirty="0" smtClean="0">
                <a:cs typeface="Ali_K_Samik" pitchFamily="2" charset="-78"/>
              </a:rPr>
              <a:t>) </a:t>
            </a:r>
            <a:r>
              <a:rPr lang="ar-IQ" sz="3200" dirty="0" err="1" smtClean="0">
                <a:cs typeface="Ali_K_Samik" pitchFamily="2" charset="-78"/>
              </a:rPr>
              <a:t>سؤمةرى</a:t>
            </a:r>
            <a:r>
              <a:rPr lang="ar-IQ" sz="3200" dirty="0" smtClean="0">
                <a:cs typeface="Ali_K_Samik" pitchFamily="2" charset="-78"/>
              </a:rPr>
              <a:t> (</a:t>
            </a:r>
            <a:r>
              <a:rPr lang="ar-IQ" sz="3200" dirty="0" err="1" smtClean="0">
                <a:cs typeface="Ali_K_Samik" pitchFamily="2" charset="-78"/>
              </a:rPr>
              <a:t>ئالاَى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ئورى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ثاشايى</a:t>
            </a:r>
            <a:r>
              <a:rPr lang="ar-IQ" sz="3200" dirty="0" smtClean="0">
                <a:cs typeface="Ali_K_Samik" pitchFamily="2" charset="-78"/>
              </a:rPr>
              <a:t>) (راية اور الملكية) </a:t>
            </a:r>
            <a:r>
              <a:rPr lang="ar-IQ" sz="3200" dirty="0" err="1" smtClean="0">
                <a:cs typeface="Ali_K_Samik" pitchFamily="2" charset="-78"/>
              </a:rPr>
              <a:t>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ضؤن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ديمةنى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شةرِ</a:t>
            </a:r>
            <a:r>
              <a:rPr lang="ar-IQ" sz="3200" dirty="0" smtClean="0">
                <a:cs typeface="Ali_K_Samik" pitchFamily="2" charset="-78"/>
              </a:rPr>
              <a:t> (</a:t>
            </a:r>
            <a:r>
              <a:rPr lang="ar-IQ" sz="3200" dirty="0" err="1" smtClean="0">
                <a:cs typeface="Ali_K_Samik" pitchFamily="2" charset="-78"/>
              </a:rPr>
              <a:t>جةنط</a:t>
            </a:r>
            <a:r>
              <a:rPr lang="ar-IQ" sz="3200" dirty="0" smtClean="0">
                <a:cs typeface="Ali_K_Samik" pitchFamily="2" charset="-78"/>
              </a:rPr>
              <a:t>) </a:t>
            </a:r>
            <a:r>
              <a:rPr lang="ar-IQ" sz="3200" dirty="0" err="1" smtClean="0">
                <a:cs typeface="Ali_K_Samik" pitchFamily="2" charset="-78"/>
              </a:rPr>
              <a:t>وئاشتى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ثيشان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دةدات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لة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سةر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هةردوو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ديوى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ثليَتةكة</a:t>
            </a:r>
            <a:r>
              <a:rPr lang="ar-IQ" sz="3200" dirty="0" smtClean="0">
                <a:cs typeface="Ali_K_Samik" pitchFamily="2" charset="-78"/>
              </a:rPr>
              <a:t> (</a:t>
            </a:r>
            <a:r>
              <a:rPr lang="ar-IQ" sz="3200" dirty="0" err="1" smtClean="0">
                <a:cs typeface="Ali_K_Samik" pitchFamily="2" charset="-78"/>
              </a:rPr>
              <a:t>لةوحةكة</a:t>
            </a:r>
            <a:r>
              <a:rPr lang="ar-IQ" sz="3200" dirty="0" smtClean="0">
                <a:cs typeface="Ali_K_Samik" pitchFamily="2" charset="-78"/>
              </a:rPr>
              <a:t>).</a:t>
            </a:r>
            <a:r>
              <a:rPr lang="ar-IQ" sz="3200" dirty="0" err="1" smtClean="0">
                <a:cs typeface="Ali_K_Samik" pitchFamily="2" charset="-78"/>
              </a:rPr>
              <a:t>لةم</a:t>
            </a:r>
            <a:r>
              <a:rPr lang="ar-IQ" sz="3200" dirty="0" smtClean="0">
                <a:cs typeface="Ali_K_Samik" pitchFamily="2" charset="-78"/>
              </a:rPr>
              <a:t> كارة </a:t>
            </a:r>
            <a:r>
              <a:rPr lang="ar-IQ" sz="3200" dirty="0" err="1" smtClean="0">
                <a:cs typeface="Ali_K_Samik" pitchFamily="2" charset="-78"/>
              </a:rPr>
              <a:t>تةكنيكةكة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وةكو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بيناسازى</a:t>
            </a:r>
            <a:r>
              <a:rPr lang="ar-IQ" sz="3200" dirty="0" smtClean="0">
                <a:cs typeface="Ali_K_Samik" pitchFamily="2" charset="-78"/>
              </a:rPr>
              <a:t> جدارية </a:t>
            </a:r>
            <a:r>
              <a:rPr lang="ar-IQ" sz="3200" dirty="0" err="1" smtClean="0">
                <a:cs typeface="Ali_K_Samik" pitchFamily="2" charset="-78"/>
              </a:rPr>
              <a:t>مةزن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وطةورةكان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دةردةكةويَت،ليَرة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سةرى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سندووقةكة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داثؤشؤاوة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ثارضةى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بةردى</a:t>
            </a:r>
            <a:r>
              <a:rPr lang="ar-IQ" sz="3200" dirty="0" smtClean="0">
                <a:cs typeface="Ali_K_Samik" pitchFamily="2" charset="-78"/>
              </a:rPr>
              <a:t> (</a:t>
            </a:r>
            <a:r>
              <a:rPr lang="ar-IQ" sz="3200" dirty="0" err="1" smtClean="0">
                <a:cs typeface="Ali_K_Samik" pitchFamily="2" charset="-78"/>
              </a:rPr>
              <a:t>لازؤرد</a:t>
            </a:r>
            <a:r>
              <a:rPr lang="ar-IQ" sz="3200" dirty="0" smtClean="0">
                <a:cs typeface="Ali_K_Samik" pitchFamily="2" charset="-78"/>
              </a:rPr>
              <a:t>) </a:t>
            </a:r>
            <a:r>
              <a:rPr lang="ar-IQ" sz="3200" dirty="0" err="1" smtClean="0">
                <a:cs typeface="Ali_K_Samik" pitchFamily="2" charset="-78"/>
              </a:rPr>
              <a:t>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رةنطى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شينة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وشيَوةى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مرؤظ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وطيانةوةران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</a:t>
            </a:r>
            <a:r>
              <a:rPr lang="ar-IQ" sz="3200" dirty="0" smtClean="0">
                <a:cs typeface="Ali_K_Samik" pitchFamily="2" charset="-78"/>
              </a:rPr>
              <a:t> وردى </a:t>
            </a:r>
            <a:r>
              <a:rPr lang="ar-IQ" sz="3200" dirty="0" err="1" smtClean="0">
                <a:cs typeface="Ali_K_Samik" pitchFamily="2" charset="-78"/>
              </a:rPr>
              <a:t>دروست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كراوة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لة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ماددةى</a:t>
            </a:r>
            <a:r>
              <a:rPr lang="ar-IQ" sz="3200" dirty="0" smtClean="0">
                <a:cs typeface="Ali_K_Samik" pitchFamily="2" charset="-78"/>
              </a:rPr>
              <a:t> (عاج) </a:t>
            </a:r>
            <a:r>
              <a:rPr lang="ar-IQ" sz="3200" dirty="0" err="1" smtClean="0">
                <a:cs typeface="Ali_K_Samik" pitchFamily="2" charset="-78"/>
              </a:rPr>
              <a:t>وبة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ريَكى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لةسةر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ثارضة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لةوحةكة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ضةسثيَنراوة</a:t>
            </a:r>
            <a:r>
              <a:rPr lang="ar-IQ" sz="3200" dirty="0" smtClean="0">
                <a:cs typeface="Ali_K_Samik" pitchFamily="2" charset="-78"/>
              </a:rPr>
              <a:t>.</a:t>
            </a:r>
            <a:endParaRPr lang="ar-IQ" sz="32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718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409" y="1268760"/>
            <a:ext cx="3721007" cy="43924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" name="Picture 2" descr="750px-Relief_Ur-Nanshe_Louvre_AO234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268761"/>
            <a:ext cx="3240360" cy="453650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99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0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200" dirty="0" err="1" smtClean="0">
                <a:cs typeface="Ali_K_Samik" pitchFamily="2" charset="-78"/>
              </a:rPr>
              <a:t>نموونةى</a:t>
            </a:r>
            <a:r>
              <a:rPr lang="ar-IQ" sz="3200" dirty="0" smtClean="0">
                <a:cs typeface="Ali_K_Samik" pitchFamily="2" charset="-78"/>
              </a:rPr>
              <a:t> ترى </a:t>
            </a:r>
            <a:r>
              <a:rPr lang="ar-IQ" sz="3200" dirty="0" err="1" smtClean="0">
                <a:cs typeface="Ali_K_Samik" pitchFamily="2" charset="-78"/>
              </a:rPr>
              <a:t>ثليَتةكان</a:t>
            </a:r>
            <a:r>
              <a:rPr lang="ar-IQ" sz="3200" dirty="0" smtClean="0">
                <a:cs typeface="Ali_K_Samik" pitchFamily="2" charset="-78"/>
              </a:rPr>
              <a:t> (</a:t>
            </a:r>
            <a:r>
              <a:rPr lang="ar-IQ" sz="3200" dirty="0" err="1" smtClean="0">
                <a:cs typeface="Ali_K_Samik" pitchFamily="2" charset="-78"/>
              </a:rPr>
              <a:t>لةوحى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قورباني</a:t>
            </a:r>
            <a:r>
              <a:rPr lang="ar-IQ" sz="3200" dirty="0" smtClean="0">
                <a:cs typeface="Ali_K_Samik" pitchFamily="2" charset="-78"/>
              </a:rPr>
              <a:t> دان) (</a:t>
            </a:r>
            <a:r>
              <a:rPr lang="ar-IQ" sz="3200" dirty="0" smtClean="0"/>
              <a:t>الواح نذرية</a:t>
            </a:r>
            <a:r>
              <a:rPr lang="ar-IQ" sz="3200" dirty="0" smtClean="0">
                <a:cs typeface="Ali_K_Samik" pitchFamily="2" charset="-78"/>
              </a:rPr>
              <a:t>) </a:t>
            </a:r>
            <a:r>
              <a:rPr lang="ar-IQ" sz="3200" dirty="0" err="1" smtClean="0">
                <a:cs typeface="Ali_K_Samik" pitchFamily="2" charset="-78"/>
              </a:rPr>
              <a:t>لةسةر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ثارضة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تاويَريَكى</a:t>
            </a:r>
            <a:r>
              <a:rPr lang="ar-IQ" sz="3200" dirty="0" smtClean="0">
                <a:cs typeface="Ali_K_Samik" pitchFamily="2" charset="-78"/>
              </a:rPr>
              <a:t> (</a:t>
            </a:r>
            <a:r>
              <a:rPr lang="ar-IQ" sz="3200" dirty="0" err="1" smtClean="0">
                <a:cs typeface="Ali_K_Samik" pitchFamily="2" charset="-78"/>
              </a:rPr>
              <a:t>بةرد</a:t>
            </a:r>
            <a:r>
              <a:rPr lang="ar-IQ" sz="3200" dirty="0" smtClean="0">
                <a:cs typeface="Ali_K_Samik" pitchFamily="2" charset="-78"/>
              </a:rPr>
              <a:t>) </a:t>
            </a:r>
            <a:r>
              <a:rPr lang="ar-IQ" sz="3200" dirty="0" err="1" smtClean="0">
                <a:cs typeface="Ali_K_Samik" pitchFamily="2" charset="-78"/>
              </a:rPr>
              <a:t>تةخت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دروست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كراوة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شيَوةيةكى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ئةندازةيي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جياواز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ديمةنى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جؤراوجؤرى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تيَدا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بؤ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تؤمار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كردنى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بةسةرهاتن</a:t>
            </a:r>
            <a:r>
              <a:rPr lang="ar-IQ" sz="3200" dirty="0" smtClean="0">
                <a:cs typeface="Ali_K_Samik" pitchFamily="2" charset="-78"/>
              </a:rPr>
              <a:t> و </a:t>
            </a:r>
            <a:r>
              <a:rPr lang="ar-IQ" sz="3200" dirty="0" err="1" smtClean="0">
                <a:cs typeface="Ali_K_Samik" pitchFamily="2" charset="-78"/>
              </a:rPr>
              <a:t>رووداوة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طرنطةكان</a:t>
            </a:r>
            <a:r>
              <a:rPr lang="ar-IQ" sz="3200" dirty="0" smtClean="0">
                <a:cs typeface="Ali_K_Samik" pitchFamily="2" charset="-78"/>
              </a:rPr>
              <a:t>  </a:t>
            </a:r>
            <a:r>
              <a:rPr lang="ar-IQ" sz="3200" dirty="0" err="1" smtClean="0">
                <a:cs typeface="Ali_K_Samik" pitchFamily="2" charset="-78"/>
              </a:rPr>
              <a:t>لةسةر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روبةريَكى</a:t>
            </a:r>
            <a:r>
              <a:rPr lang="ar-IQ" sz="3200" dirty="0" smtClean="0">
                <a:cs typeface="Ali_K_Samik" pitchFamily="2" charset="-78"/>
              </a:rPr>
              <a:t> بينيني </a:t>
            </a:r>
            <a:r>
              <a:rPr lang="ar-IQ" sz="3200" dirty="0" err="1" smtClean="0">
                <a:cs typeface="Ali_K_Samik" pitchFamily="2" charset="-78"/>
              </a:rPr>
              <a:t>بضووك</a:t>
            </a:r>
            <a:r>
              <a:rPr lang="ar-IQ" sz="3200" dirty="0" smtClean="0">
                <a:cs typeface="Ali_K_Samik" pitchFamily="2" charset="-78"/>
              </a:rPr>
              <a:t>(مساحة صورية صغيرة) </a:t>
            </a:r>
            <a:r>
              <a:rPr lang="ar-IQ" sz="3200" dirty="0" err="1" smtClean="0">
                <a:cs typeface="Ali_K_Samik" pitchFamily="2" charset="-78"/>
              </a:rPr>
              <a:t>وئةم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جؤرة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لةوحانة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لةسةر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ديوارى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ثةرةستطا</a:t>
            </a:r>
            <a:r>
              <a:rPr lang="ar-IQ" sz="3200" dirty="0" smtClean="0">
                <a:cs typeface="Ali_K_Samik" pitchFamily="2" charset="-78"/>
              </a:rPr>
              <a:t> و </a:t>
            </a:r>
            <a:r>
              <a:rPr lang="ar-IQ" sz="3200" dirty="0" err="1" smtClean="0">
                <a:cs typeface="Ali_K_Samik" pitchFamily="2" charset="-78"/>
              </a:rPr>
              <a:t>كؤشكةكان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دادةنرا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وكونيَكى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لىَ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دةكرا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بؤ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هةلَواسين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ودةبوو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تؤمارطةى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طرنط</a:t>
            </a:r>
            <a:r>
              <a:rPr lang="ar-IQ" sz="3200" dirty="0" smtClean="0">
                <a:cs typeface="Ali_K_Samik" pitchFamily="2" charset="-78"/>
              </a:rPr>
              <a:t>.</a:t>
            </a:r>
          </a:p>
          <a:p>
            <a:pPr algn="just"/>
            <a:r>
              <a:rPr lang="ar-IQ" sz="3200" dirty="0" err="1" smtClean="0">
                <a:cs typeface="Ali_K_Samik" pitchFamily="2" charset="-78"/>
              </a:rPr>
              <a:t>ميلى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بةرديني</a:t>
            </a:r>
            <a:r>
              <a:rPr lang="ar-IQ" sz="3200" dirty="0" smtClean="0">
                <a:cs typeface="Ali_K_Samik" pitchFamily="2" charset="-78"/>
              </a:rPr>
              <a:t> (مسلة حجرية) </a:t>
            </a:r>
            <a:r>
              <a:rPr lang="ar-IQ" sz="3200" dirty="0" err="1" smtClean="0">
                <a:cs typeface="Ali_K_Samik" pitchFamily="2" charset="-78"/>
              </a:rPr>
              <a:t>كاريَكى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هونةرى</a:t>
            </a:r>
            <a:r>
              <a:rPr lang="ar-IQ" sz="3200" dirty="0" smtClean="0">
                <a:cs typeface="Ali_K_Samik" pitchFamily="2" charset="-78"/>
              </a:rPr>
              <a:t> ترى </a:t>
            </a:r>
            <a:r>
              <a:rPr lang="ar-IQ" sz="3200" dirty="0" err="1" smtClean="0">
                <a:cs typeface="Ali_K_Samik" pitchFamily="2" charset="-78"/>
              </a:rPr>
              <a:t>ئةم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سةردةمة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بوو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شيَوازى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تةكنيكى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هونةرمةندى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دؤلَى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رافيدةينى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ثيشان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دةدات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بؤ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نموونة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ميلى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دالَةكان</a:t>
            </a:r>
            <a:r>
              <a:rPr lang="ar-IQ" sz="3200" dirty="0" smtClean="0">
                <a:cs typeface="Ali_K_Samik" pitchFamily="2" charset="-78"/>
              </a:rPr>
              <a:t> (مسلة النسور) </a:t>
            </a:r>
            <a:r>
              <a:rPr lang="ar-IQ" sz="3200" dirty="0" err="1" smtClean="0">
                <a:cs typeface="Ali_K_Samik" pitchFamily="2" charset="-78"/>
              </a:rPr>
              <a:t>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لةسةر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ثارضة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تاويَريَكى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طةورة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دروست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كرابوو</a:t>
            </a:r>
            <a:r>
              <a:rPr lang="ar-IQ" sz="3200" dirty="0" smtClean="0">
                <a:cs typeface="Ali_K_Samik" pitchFamily="2" charset="-78"/>
              </a:rPr>
              <a:t> ،</a:t>
            </a:r>
            <a:r>
              <a:rPr lang="ar-IQ" sz="3200" dirty="0" err="1" smtClean="0">
                <a:cs typeface="Ali_K_Samik" pitchFamily="2" charset="-78"/>
              </a:rPr>
              <a:t>قةبارة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طةورةى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كارةكة</a:t>
            </a:r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dirty="0" err="1" smtClean="0">
                <a:cs typeface="Ali_K_Samik" pitchFamily="2" charset="-78"/>
              </a:rPr>
              <a:t>بةرزييةكةى</a:t>
            </a:r>
            <a:r>
              <a:rPr lang="ar-IQ" sz="3200" dirty="0" smtClean="0">
                <a:cs typeface="Ali_K_Samik" pitchFamily="2" charset="-78"/>
              </a:rPr>
              <a:t> 188سم </a:t>
            </a:r>
            <a:endParaRPr lang="ar-IQ" sz="32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532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268760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dirty="0" err="1" smtClean="0">
                <a:cs typeface="Ali_K_Samik" pitchFamily="2" charset="-78"/>
              </a:rPr>
              <a:t>وجؤرى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خامةى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بةكارهاتووكة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لة</a:t>
            </a:r>
            <a:r>
              <a:rPr lang="ar-IQ" sz="3600" dirty="0" smtClean="0">
                <a:cs typeface="Ali_K_Samik" pitchFamily="2" charset="-78"/>
              </a:rPr>
              <a:t> (</a:t>
            </a:r>
            <a:r>
              <a:rPr lang="ar-IQ" sz="3600" dirty="0" err="1" smtClean="0">
                <a:cs typeface="Ali_K_Samik" pitchFamily="2" charset="-78"/>
              </a:rPr>
              <a:t>بةردى</a:t>
            </a:r>
            <a:r>
              <a:rPr lang="ar-IQ" sz="3600" dirty="0" smtClean="0">
                <a:cs typeface="Ali_K_Samik" pitchFamily="2" charset="-78"/>
              </a:rPr>
              <a:t> لمينة) حجر رملي </a:t>
            </a:r>
            <a:r>
              <a:rPr lang="ar-IQ" sz="3600" dirty="0" err="1" smtClean="0">
                <a:cs typeface="Ali_K_Samik" pitchFamily="2" charset="-78"/>
              </a:rPr>
              <a:t>وسةرى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ميلةكة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بازنةيية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تواناى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ثةيكةر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سازةكة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بؤ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بينةر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دةردةخات</a:t>
            </a:r>
            <a:r>
              <a:rPr lang="ar-IQ" sz="3600" dirty="0" smtClean="0">
                <a:cs typeface="Ali_K_Samik" pitchFamily="2" charset="-78"/>
              </a:rPr>
              <a:t> . </a:t>
            </a:r>
            <a:r>
              <a:rPr lang="ar-IQ" sz="3600" dirty="0" err="1" smtClean="0">
                <a:cs typeface="Ali_K_Samik" pitchFamily="2" charset="-78"/>
              </a:rPr>
              <a:t>لةم</a:t>
            </a:r>
            <a:r>
              <a:rPr lang="ar-IQ" sz="3600" dirty="0" smtClean="0">
                <a:cs typeface="Ali_K_Samik" pitchFamily="2" charset="-78"/>
              </a:rPr>
              <a:t> كارة </a:t>
            </a:r>
            <a:r>
              <a:rPr lang="ar-IQ" sz="3600" dirty="0" err="1" smtClean="0">
                <a:cs typeface="Ali_K_Samik" pitchFamily="2" charset="-78"/>
              </a:rPr>
              <a:t>ثةيكةر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ساز</a:t>
            </a:r>
            <a:r>
              <a:rPr lang="ar-IQ" sz="3600" dirty="0" smtClean="0">
                <a:cs typeface="Ali_K_Samik" pitchFamily="2" charset="-78"/>
              </a:rPr>
              <a:t> توانى </a:t>
            </a:r>
            <a:r>
              <a:rPr lang="ar-IQ" sz="3600" dirty="0" err="1" smtClean="0">
                <a:cs typeface="Ali_K_Samik" pitchFamily="2" charset="-78"/>
              </a:rPr>
              <a:t>رووداوةكان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شيَوةيةكى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سةرنج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راكيَش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تؤمار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بكات</a:t>
            </a:r>
            <a:r>
              <a:rPr lang="ar-IQ" sz="3600" dirty="0" smtClean="0">
                <a:cs typeface="Ali_K_Samik" pitchFamily="2" charset="-78"/>
              </a:rPr>
              <a:t>  </a:t>
            </a:r>
            <a:r>
              <a:rPr lang="ar-IQ" sz="3600" dirty="0" err="1" smtClean="0">
                <a:cs typeface="Ali_K_Samik" pitchFamily="2" charset="-78"/>
              </a:rPr>
              <a:t>كة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جةنطة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نيَوان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دوو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دةولَةت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وديارىكردنى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سةركةوتنى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سوثاكةيان</a:t>
            </a:r>
            <a:r>
              <a:rPr lang="ar-IQ" sz="3600" dirty="0" smtClean="0">
                <a:cs typeface="Ali_K_Samik" pitchFamily="2" charset="-78"/>
              </a:rPr>
              <a:t>  </a:t>
            </a:r>
            <a:r>
              <a:rPr lang="ar-IQ" sz="3600" dirty="0" err="1" smtClean="0">
                <a:cs typeface="Ali_K_Samik" pitchFamily="2" charset="-78"/>
              </a:rPr>
              <a:t>ودةرخستنى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دةولَةتى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دؤرِاو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كة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ضؤن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لةلايةن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دالَةكان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ثارضة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ثارضة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دةكريَن</a:t>
            </a:r>
            <a:r>
              <a:rPr lang="ar-IQ" sz="3600" dirty="0" smtClean="0">
                <a:cs typeface="Ali_K_Samik" pitchFamily="2" charset="-78"/>
              </a:rPr>
              <a:t>. </a:t>
            </a:r>
            <a:endParaRPr lang="ar-IQ" sz="36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736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75657" y="764704"/>
            <a:ext cx="6120680" cy="4968552"/>
            <a:chOff x="2880" y="8100"/>
            <a:chExt cx="4767" cy="319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880" y="8100"/>
              <a:ext cx="4767" cy="3198"/>
              <a:chOff x="4293" y="3465"/>
              <a:chExt cx="4767" cy="3198"/>
            </a:xfrm>
          </p:grpSpPr>
          <p:pic>
            <p:nvPicPr>
              <p:cNvPr id="1028" name="Picture 4" descr="8AD9AFB"/>
              <p:cNvPicPr>
                <a:picLocks noChangeAspect="1" noChangeArrowheads="1"/>
              </p:cNvPicPr>
              <p:nvPr/>
            </p:nvPicPr>
            <p:blipFill>
              <a:blip r:embed="rId2"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3" y="3469"/>
                <a:ext cx="2237" cy="3194"/>
              </a:xfrm>
              <a:prstGeom prst="rect">
                <a:avLst/>
              </a:prstGeom>
              <a:solidFill>
                <a:srgbClr val="FFCC00">
                  <a:alpha val="99001"/>
                </a:srgbClr>
              </a:solidFill>
            </p:spPr>
          </p:pic>
          <p:pic>
            <p:nvPicPr>
              <p:cNvPr id="1029" name="Picture 5" descr="924EE9C1"/>
              <p:cNvPicPr>
                <a:picLocks noChangeAspect="1" noChangeArrowheads="1"/>
              </p:cNvPicPr>
              <p:nvPr/>
            </p:nvPicPr>
            <p:blipFill>
              <a:blip r:embed="rId3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25" y="3465"/>
                <a:ext cx="2535" cy="31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5760" y="10620"/>
              <a:ext cx="1826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مسلة النسور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273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404664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dirty="0" err="1" smtClean="0">
                <a:cs typeface="Ali_K_Samik" pitchFamily="2" charset="-78"/>
              </a:rPr>
              <a:t>لةسةردةمى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ئةكةدييةكان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كة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كاريطةرى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سؤمةرييةكان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لة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سةريان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زؤر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بوو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بةلاَم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توانيان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توخمى</a:t>
            </a:r>
            <a:r>
              <a:rPr lang="ar-IQ" sz="3600" dirty="0" smtClean="0">
                <a:cs typeface="Ali_K_Samik" pitchFamily="2" charset="-78"/>
              </a:rPr>
              <a:t> نؤىَ </a:t>
            </a:r>
            <a:r>
              <a:rPr lang="ar-IQ" sz="3600" dirty="0" err="1" smtClean="0">
                <a:cs typeface="Ali_K_Samik" pitchFamily="2" charset="-78"/>
              </a:rPr>
              <a:t>شارستانى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بؤ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هونةرى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ثةيكةرسازى</a:t>
            </a:r>
            <a:r>
              <a:rPr lang="ar-IQ" sz="3600" dirty="0" smtClean="0">
                <a:cs typeface="Ali_K_Samik" pitchFamily="2" charset="-78"/>
              </a:rPr>
              <a:t> زياد </a:t>
            </a:r>
            <a:r>
              <a:rPr lang="ar-IQ" sz="3600" dirty="0" err="1" smtClean="0">
                <a:cs typeface="Ali_K_Samik" pitchFamily="2" charset="-78"/>
              </a:rPr>
              <a:t>بكةن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ونموونةى</a:t>
            </a:r>
            <a:r>
              <a:rPr lang="ar-IQ" sz="3600" dirty="0" smtClean="0">
                <a:cs typeface="Ali_K_Samik" pitchFamily="2" charset="-78"/>
              </a:rPr>
              <a:t> كارى </a:t>
            </a:r>
            <a:r>
              <a:rPr lang="ar-IQ" sz="3600" dirty="0" err="1" smtClean="0">
                <a:cs typeface="Ali_K_Samik" pitchFamily="2" charset="-78"/>
              </a:rPr>
              <a:t>ئةم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سةردةمة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ثةيكةرى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سةرجؤن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ئةكةدى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لةمؤزةخانةى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عيراقيدا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هةية</a:t>
            </a:r>
            <a:r>
              <a:rPr lang="ar-IQ" sz="3600" dirty="0" smtClean="0">
                <a:cs typeface="Ali_K_Samik" pitchFamily="2" charset="-78"/>
              </a:rPr>
              <a:t> </a:t>
            </a:r>
          </a:p>
          <a:p>
            <a:pPr algn="just"/>
            <a:r>
              <a:rPr lang="ar-IQ" sz="3600" dirty="0" err="1" smtClean="0">
                <a:cs typeface="Ali_K_Samik" pitchFamily="2" charset="-78"/>
              </a:rPr>
              <a:t>ئةم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ثةيكةرة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قةبارةى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سروشتى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دروست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كراوة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بة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ووردييةكى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تةواو</a:t>
            </a:r>
            <a:r>
              <a:rPr lang="ar-IQ" sz="3600" dirty="0" smtClean="0">
                <a:cs typeface="Ali_K_Samik" pitchFamily="2" charset="-78"/>
              </a:rPr>
              <a:t> صب (</a:t>
            </a:r>
            <a:r>
              <a:rPr lang="ar-IQ" sz="3600" dirty="0" err="1" smtClean="0">
                <a:cs typeface="Ali_K_Samik" pitchFamily="2" charset="-78"/>
              </a:rPr>
              <a:t>دارشت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كراوة</a:t>
            </a:r>
            <a:r>
              <a:rPr lang="ar-IQ" sz="3600" dirty="0" smtClean="0">
                <a:cs typeface="Ali_K_Samik" pitchFamily="2" charset="-78"/>
              </a:rPr>
              <a:t>) </a:t>
            </a:r>
            <a:r>
              <a:rPr lang="ar-IQ" sz="3600" dirty="0" err="1" smtClean="0">
                <a:cs typeface="Ali_K_Samik" pitchFamily="2" charset="-78"/>
              </a:rPr>
              <a:t>وبة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جوانى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ثرض</a:t>
            </a:r>
            <a:r>
              <a:rPr lang="ar-IQ" sz="3600" dirty="0" smtClean="0">
                <a:cs typeface="Ali_K_Samik" pitchFamily="2" charset="-78"/>
              </a:rPr>
              <a:t> </a:t>
            </a:r>
            <a:r>
              <a:rPr lang="ar-IQ" sz="3600" dirty="0" err="1" smtClean="0">
                <a:cs typeface="Ali_K_Samik" pitchFamily="2" charset="-78"/>
              </a:rPr>
              <a:t>وريشى</a:t>
            </a:r>
            <a:r>
              <a:rPr lang="ar-IQ" sz="3600" dirty="0" smtClean="0">
                <a:cs typeface="Ali_K_Samik" pitchFamily="2" charset="-78"/>
              </a:rPr>
              <a:t> ريَك </a:t>
            </a:r>
            <a:r>
              <a:rPr lang="ar-IQ" sz="3600" dirty="0" err="1" smtClean="0">
                <a:cs typeface="Ali_K_Samik" pitchFamily="2" charset="-78"/>
              </a:rPr>
              <a:t>خراوة</a:t>
            </a:r>
            <a:r>
              <a:rPr lang="ar-IQ" sz="3600" dirty="0" smtClean="0">
                <a:cs typeface="Ali_K_Samik" pitchFamily="2" charset="-78"/>
              </a:rPr>
              <a:t> </a:t>
            </a:r>
            <a:endParaRPr lang="ar-IQ" sz="36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205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تراث العراق القديم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763688" y="692696"/>
            <a:ext cx="612068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005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319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2020-11-04T17:28:55Z</dcterms:created>
  <dcterms:modified xsi:type="dcterms:W3CDTF">2000-12-31T21:20:32Z</dcterms:modified>
</cp:coreProperties>
</file>