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68" r:id="rId4"/>
    <p:sldId id="267" r:id="rId5"/>
    <p:sldId id="271" r:id="rId6"/>
    <p:sldId id="270" r:id="rId7"/>
    <p:sldId id="256" r:id="rId8"/>
    <p:sldId id="259" r:id="rId9"/>
    <p:sldId id="264" r:id="rId10"/>
    <p:sldId id="263" r:id="rId11"/>
    <p:sldId id="262" r:id="rId12"/>
    <p:sldId id="260" r:id="rId13"/>
    <p:sldId id="275" r:id="rId14"/>
    <p:sldId id="273" r:id="rId15"/>
    <p:sldId id="272" r:id="rId16"/>
    <p:sldId id="281" r:id="rId17"/>
    <p:sldId id="282" r:id="rId18"/>
    <p:sldId id="274" r:id="rId19"/>
    <p:sldId id="269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819400"/>
            <a:ext cx="53340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Nuclear Lab.</a:t>
            </a:r>
          </a:p>
        </p:txBody>
      </p:sp>
    </p:spTree>
    <p:extLst>
      <p:ext uri="{BB962C8B-B14F-4D97-AF65-F5344CB8AC3E}">
        <p14:creationId xmlns:p14="http://schemas.microsoft.com/office/powerpoint/2010/main" val="237567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391400" cy="59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5715000" cy="55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799"/>
            <a:ext cx="6934200" cy="641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" y="381000"/>
            <a:ext cx="9124335" cy="549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" y="457200"/>
            <a:ext cx="7467600" cy="442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781800" cy="543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467600" cy="584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24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electron energy formula from Compton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3" y="232824"/>
            <a:ext cx="8528767" cy="639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41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10" y="36870"/>
            <a:ext cx="6618985" cy="194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21" y="2391695"/>
            <a:ext cx="5293618" cy="44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dead time of gm counter by double source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3603"/>
            <a:ext cx="7086600" cy="635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56189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resolving time geiger co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5800"/>
            <a:ext cx="875979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9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operating voltage of gm co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6761419" cy="48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9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400800" cy="48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67696"/>
            <a:ext cx="8500022" cy="43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3006"/>
            <a:ext cx="8890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620000" cy="572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ingle channel analy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202384" cy="485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36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0606"/>
            <a:ext cx="6705600" cy="502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60884"/>
            <a:ext cx="8382000" cy="343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Dr-Ali</dc:creator>
  <cp:lastModifiedBy>HighTech</cp:lastModifiedBy>
  <cp:revision>13</cp:revision>
  <dcterms:created xsi:type="dcterms:W3CDTF">2006-08-16T00:00:00Z</dcterms:created>
  <dcterms:modified xsi:type="dcterms:W3CDTF">2023-05-19T16:40:05Z</dcterms:modified>
</cp:coreProperties>
</file>