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24928-8247-0D8F-463C-BBE187B1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D93DD2-8DEB-DB87-549A-C1C00AB0E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B8A5D-3AE4-57B6-8039-0E26A4AF3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ED62-CBC0-4FBF-9185-004232B0DE3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637E3-825A-5E17-468D-9AD5EA3F0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B3FE5-77E3-4C5B-5D3B-ADDB7CA5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A12-6149-4B2E-93A5-533542027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9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03CF1-722E-15DA-FDD6-04B1DFCCA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E91F9-DA22-61A8-FE63-5404B5AA8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D3B36-1FBE-1513-E45F-2CCDF98BB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ED62-CBC0-4FBF-9185-004232B0DE3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E72E-2038-DD70-1693-89819BCCF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4B287-DF48-1F8D-414E-9BAB9160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A12-6149-4B2E-93A5-533542027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B922F-5AF6-51B8-67AD-5EF34A372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23736-B2FB-AE5C-55C5-95F07C37A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49507-1144-82D6-1F64-3E12E439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ED62-CBC0-4FBF-9185-004232B0DE3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B0887-9D68-C492-4E2F-5F74E07E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681C1-B7EF-00E7-FEB4-C0A4609CD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A12-6149-4B2E-93A5-533542027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7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821B-2569-BD58-FB69-4CE838F8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CAF26-CD7B-215E-2431-1CD859C2B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01809-82DD-B3AF-BF20-BB275B637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ED62-CBC0-4FBF-9185-004232B0DE3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94D28-8581-0A92-4460-29FD6BD2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84528-CD9F-7282-37C7-15F8426CB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A12-6149-4B2E-93A5-533542027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7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0B32-D914-358D-A865-82D42D4A1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F5C74-DE0E-AAAC-DDAD-A41217215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5C107-190C-CE88-1D2B-5DE33115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ED62-CBC0-4FBF-9185-004232B0DE3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13020-2AED-FDDF-866E-8EBC8F86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8EEE6-2CD6-3077-DE87-267CE2AE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A12-6149-4B2E-93A5-533542027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6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A0745-1566-E5DE-5AC0-7301AA72E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F3889-D2B1-4214-EC06-FCE987835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84948-F372-F7EA-7C08-138ADA90C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BF722-DAD4-85A2-B015-50A54483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ED62-CBC0-4FBF-9185-004232B0DE3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27163-56BF-EDD0-2E5C-08F10D930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6BC3E-B489-3175-253E-079F2B2F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A12-6149-4B2E-93A5-533542027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3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7AA6-B56E-FF8D-EEBF-E74421AC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72A64-96F8-906E-AD39-4FBB33BFA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4A56C-5B48-7161-C3EB-C4C382515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AF1DF4-EACA-D4D4-A936-ECB97207B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CE645-D5E0-1E96-19B0-5B1643D98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8B1B3A-29CE-3E21-C8FD-47898F39B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ED62-CBC0-4FBF-9185-004232B0DE3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D34924-7681-EC3B-7D60-A5FFC11A0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425D27-AF31-FD38-334E-78870A8C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A12-6149-4B2E-93A5-533542027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7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34BE-262B-24D1-8BE6-F4B19AEEB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E13078-C7AF-40B8-4BFC-F5DA568F3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ED62-CBC0-4FBF-9185-004232B0DE3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380CD-2E39-2D29-1BD3-24C56E6C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57D12D-CB41-0D24-64DE-53DA1033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A12-6149-4B2E-93A5-533542027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5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3234AB-1633-64C8-6BC8-5ACA4E04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ED62-CBC0-4FBF-9185-004232B0DE3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604A73-46C4-CACE-5E49-F467753B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D2D0E-4927-2409-E6D2-ED520B13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A12-6149-4B2E-93A5-533542027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7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E6203-E4AD-0B48-2C4D-30861AD01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6CB9D-46A1-5F04-D3C7-6CFC4B5B2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9E136-18D4-EF5B-257E-E5C68A581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A9862-B46A-6DE4-3756-00C631B4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ED62-CBC0-4FBF-9185-004232B0DE3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73268-379F-B575-DE9B-57822BA86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A0127-6B7C-2014-29D3-8E489417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A12-6149-4B2E-93A5-533542027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7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47936-E92E-9CCC-23AC-721879F3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913CC6-FC0E-2053-C1E5-3BEF4A77D7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D2BFF-5B96-F538-A6FA-475CCAA93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D9550-FA7E-0596-343D-4F6EA1D5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ED62-CBC0-4FBF-9185-004232B0DE3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1A080-88E7-1B45-0226-20ADFF43E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E9017-32F9-F4CA-20F8-3866A6C89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AA12-6149-4B2E-93A5-533542027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7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D24032-A893-EA16-A3B7-968420C25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05C8B-8121-A7C7-8443-2C4F6AB93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30920-0717-1F75-224D-7AEDADD0C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0ED62-CBC0-4FBF-9185-004232B0DE38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4A46E-3B30-3D1E-E525-348602350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1E635-A303-C60D-B5E5-8CA456E73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AA12-6149-4B2E-93A5-533542027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3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C4AF-53DC-E3E7-C6B5-C30CDECD5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2560" y="4261803"/>
            <a:ext cx="9144000" cy="2387600"/>
          </a:xfrm>
        </p:spPr>
        <p:txBody>
          <a:bodyPr>
            <a:noAutofit/>
          </a:bodyPr>
          <a:lstStyle/>
          <a:p>
            <a:pPr algn="r"/>
            <a:r>
              <a:rPr lang="ku-Arab-IQ" sz="2400" dirty="0"/>
              <a:t>تتفرع التنمية الذاتية إلى عدة أقسام تشمل:</a:t>
            </a:r>
            <a:br>
              <a:rPr lang="ku-Arab-IQ" sz="2400" dirty="0"/>
            </a:br>
            <a:br>
              <a:rPr lang="ku-Arab-IQ" sz="2400" dirty="0"/>
            </a:br>
            <a:r>
              <a:rPr lang="ku-Arab-IQ" sz="2400" dirty="0"/>
              <a:t>1. تطوير المهارات الشخصية: يتضمن تحسين مهارات التواصل، والقيادة، وإدارة الوقت.</a:t>
            </a:r>
            <a:br>
              <a:rPr lang="ku-Arab-IQ" sz="2400" dirty="0"/>
            </a:br>
            <a:br>
              <a:rPr lang="ku-Arab-IQ" sz="2400" dirty="0"/>
            </a:br>
            <a:r>
              <a:rPr lang="ku-Arab-IQ" sz="2400" dirty="0"/>
              <a:t>2. تعزيز الوعي الذاتي: يركز على فهم عميق للنفس وتطوير الوعي بالمشاعر والتفاعلات.</a:t>
            </a:r>
            <a:br>
              <a:rPr lang="ku-Arab-IQ" sz="2400" dirty="0"/>
            </a:br>
            <a:br>
              <a:rPr lang="ku-Arab-IQ" sz="2400" dirty="0"/>
            </a:br>
            <a:r>
              <a:rPr lang="ku-Arab-IQ" sz="2400" dirty="0"/>
              <a:t>3. التنمية العاطفية: يشمل فهم العواطف وتطوير قدرات التحكم فيها والتعامل معها.</a:t>
            </a:r>
            <a:br>
              <a:rPr lang="ku-Arab-IQ" sz="2400" dirty="0"/>
            </a:br>
            <a:br>
              <a:rPr lang="ku-Arab-IQ" sz="2400" dirty="0"/>
            </a:br>
            <a:r>
              <a:rPr lang="ku-Arab-IQ" sz="2400" dirty="0"/>
              <a:t>4. التنمية المهنية: تطوير المهارات المتعلقة بالمجال الوظيفي وتحسين الأداء المهني.</a:t>
            </a:r>
            <a:br>
              <a:rPr lang="ku-Arab-IQ" sz="2400" dirty="0"/>
            </a:br>
            <a:br>
              <a:rPr lang="ku-Arab-IQ" sz="2400" dirty="0"/>
            </a:br>
            <a:r>
              <a:rPr lang="ku-Arab-IQ" sz="2400" dirty="0"/>
              <a:t>5. التنمية الصحية: يركز على الصحة البدنية والعقلية، واتخاذ أسلوب حياة صحي.</a:t>
            </a:r>
            <a:br>
              <a:rPr lang="ku-Arab-IQ" sz="2400" dirty="0"/>
            </a:br>
            <a:br>
              <a:rPr lang="ku-Arab-IQ" sz="2400" dirty="0"/>
            </a:br>
            <a:r>
              <a:rPr lang="ku-Arab-IQ" sz="2400" dirty="0"/>
              <a:t>6. تطوير العلاقات الاجتماعية: يتناول بناء وتحسين العلاقات مع الآخرين.</a:t>
            </a:r>
            <a:br>
              <a:rPr lang="ku-Arab-IQ" sz="2400" dirty="0"/>
            </a:br>
            <a:br>
              <a:rPr lang="ku-Arab-IQ" sz="2400" dirty="0"/>
            </a:br>
            <a:r>
              <a:rPr lang="ku-Arab-IQ" sz="2400" dirty="0"/>
              <a:t>7. تحديد الأهداف وتحقيقها: يتعلق بوضع أهداف وخطط لتحقيق التقدم الشخصي.</a:t>
            </a:r>
            <a:br>
              <a:rPr lang="ku-Arab-IQ" sz="2400" dirty="0"/>
            </a:br>
            <a:br>
              <a:rPr lang="ku-Arab-IQ" sz="2400" dirty="0"/>
            </a:br>
            <a:r>
              <a:rPr lang="ku-Arab-IQ" sz="2400" dirty="0"/>
              <a:t>8. تطوير المهارات الروحية: يرتبط بالبحث عن المعنى وتحقيق التوازن الروحي.</a:t>
            </a:r>
            <a:br>
              <a:rPr lang="ku-Arab-IQ" sz="2400" dirty="0"/>
            </a:br>
            <a:br>
              <a:rPr lang="ku-Arab-IQ" sz="2400" dirty="0"/>
            </a:br>
            <a:r>
              <a:rPr lang="ku-Arab-IQ" sz="2400" dirty="0"/>
              <a:t>تحقيق التوازن بين هذه الأقسام يمكن أن يسهم في تحقيق تطور شامل وتعزيز الجودة الحياتية.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782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تتفرع التنمية الذاتية إلى عدة أقسام تشمل:  1. تطوير المهارات الشخصية: يتضمن تحسين مهارات التواصل، والقيادة، وإدارة الوقت.  2. تعزيز الوعي الذاتي: يركز على فهم عميق للنفس وتطوير الوعي بالمشاعر والتفاعلات.  3. التنمية العاطفية: يشمل فهم العواطف وتطوير قدرات التحكم فيها والتعامل معها.  4. التنمية المهنية: تطوير المهارات المتعلقة بالمجال الوظيفي وتحسين الأداء المهني.  5. التنمية الصحية: يركز على الصحة البدنية والعقلية، واتخاذ أسلوب حياة صحي.  6. تطوير العلاقات الاجتماعية: يتناول بناء وتحسين العلاقات مع الآخرين.  7. تحديد الأهداف وتحقيقها: يتعلق بوضع أهداف وخطط لتحقيق التقدم الشخصي.  8. تطوير المهارات الروحية: يرتبط بالبحث عن المعنى وتحقيق التوازن الروحي.  تحقيق التوازن بين هذه الأقسام يمكن أن يسهم في تحقيق تطور شامل وتعزيز الجودة الحياتية.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تتفرع التنمية الذاتية إلى عدة أقسام تشمل:  1. تطوير المهارات الشخصية: يتضمن تحسين مهارات التواصل، والقيادة، وإدارة الوقت.  2. تعزيز الوعي الذاتي: يركز على فهم عميق للنفس وتطوير الوعي بالمشاعر والتفاعلات.  3. التنمية العاطفية: يشمل فهم العواطف وتطوير قدرات التحكم فيها والتعامل معها.  4. التنمية المهنية: تطوير المهارات المتعلقة بالمجال الوظيفي وتحسين الأداء المهني.  5. التنمية الصحية: يركز على الصحة البدنية والعقلية، واتخاذ أسلوب حياة صحي.  6. تطوير العلاقات الاجتماعية: يتناول بناء وتحسين العلاقات مع الآخرين.  7. تحديد الأهداف وتحقيقها: يتعلق بوضع أهداف وخطط لتحقيق التقدم الشخصي.  8. تطوير المهارات الروحية: يرتبط بالبحث عن المعنى وتحقيق التوازن الروحي.  تحقيق التوازن بين هذه الأقسام يمكن أن يسهم في تحقيق تطور شامل وتعزيز الجودة الحياتية.</dc:title>
  <dc:creator>ARAS STORE</dc:creator>
  <cp:lastModifiedBy>ARAS STORE</cp:lastModifiedBy>
  <cp:revision>1</cp:revision>
  <dcterms:created xsi:type="dcterms:W3CDTF">2024-02-07T05:54:03Z</dcterms:created>
  <dcterms:modified xsi:type="dcterms:W3CDTF">2024-02-07T06:58:30Z</dcterms:modified>
</cp:coreProperties>
</file>