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9D4069-58C7-4205-83DA-3C7BD3BB3100}" type="datetimeFigureOut">
              <a:rPr lang="ar-IQ" smtClean="0"/>
              <a:t>09/06/1443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5B2AA9-03D9-4CDC-BEED-B7B68BF81F1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704" y="1"/>
            <a:ext cx="4968552" cy="1403647"/>
          </a:xfrm>
        </p:spPr>
        <p:txBody>
          <a:bodyPr>
            <a:normAutofit/>
          </a:bodyPr>
          <a:lstStyle/>
          <a:p>
            <a:r>
              <a:rPr lang="ar-IQ" sz="3600" b="1" dirty="0" smtClean="0">
                <a:cs typeface="Ali_K_Alwand" pitchFamily="2" charset="-78"/>
              </a:rPr>
              <a:t>كارطيَر و رِاهيَنةرى وةرزشى </a:t>
            </a:r>
            <a:endParaRPr lang="ar-IQ" sz="3600" b="1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48" y="1907704"/>
            <a:ext cx="6048672" cy="9145016"/>
          </a:xfrm>
        </p:spPr>
        <p:txBody>
          <a:bodyPr>
            <a:noAutofit/>
          </a:bodyPr>
          <a:lstStyle/>
          <a:p>
            <a:pPr algn="r"/>
            <a:r>
              <a:rPr lang="ar-IQ" sz="3200" b="1" dirty="0" smtClean="0">
                <a:cs typeface="Ali_K_Alwand" pitchFamily="2" charset="-78"/>
              </a:rPr>
              <a:t>كارطيَرى وةرزشى</a:t>
            </a:r>
            <a:r>
              <a:rPr lang="ar-IQ" dirty="0" smtClean="0">
                <a:cs typeface="Ali_K_Alwand" pitchFamily="2" charset="-78"/>
              </a:rPr>
              <a:t>:  بريتين لة كؤمةلَيَك ئةندامى وةرزشكار كة بةر ثرسن لة جيَبةجىَ كردنى ئةو </a:t>
            </a:r>
            <a:r>
              <a:rPr lang="ar-IQ" dirty="0" smtClean="0">
                <a:cs typeface="Ali_K_Alwand" pitchFamily="2" charset="-78"/>
              </a:rPr>
              <a:t>ئةرك و مافانةى كة لة لايةن دةزطا </a:t>
            </a:r>
            <a:r>
              <a:rPr lang="ar-IQ" dirty="0" smtClean="0">
                <a:cs typeface="Ali_K_Alwand" pitchFamily="2" charset="-78"/>
              </a:rPr>
              <a:t>فةرميةكانةوة دارِيَذراون بة مةبةستى بة ديهيَنانى ئةو ئامانجانةى كة دةزطاكة يان تيثةكة لة ثيَناويدا تيَدةكؤشن</a:t>
            </a:r>
            <a:r>
              <a:rPr lang="ar-IQ" dirty="0" smtClean="0">
                <a:cs typeface="Ali_K_Alwand" pitchFamily="2" charset="-78"/>
              </a:rPr>
              <a:t>.</a:t>
            </a:r>
          </a:p>
          <a:p>
            <a:pPr algn="r"/>
            <a:endParaRPr lang="ar-IQ" dirty="0" smtClean="0">
              <a:cs typeface="Ali_K_Alwand" pitchFamily="2" charset="-78"/>
            </a:endParaRPr>
          </a:p>
          <a:p>
            <a:pPr algn="r"/>
            <a:r>
              <a:rPr lang="ar-IQ" sz="3200" b="1" dirty="0" smtClean="0">
                <a:cs typeface="Ali_K_Alwand" pitchFamily="2" charset="-78"/>
              </a:rPr>
              <a:t>رِاهيَنةرى وةرزشى</a:t>
            </a:r>
            <a:r>
              <a:rPr lang="ar-IQ" dirty="0" smtClean="0">
                <a:cs typeface="Ali_K_Alwand" pitchFamily="2" charset="-78"/>
              </a:rPr>
              <a:t>: كةسيَكى </a:t>
            </a:r>
            <a:r>
              <a:rPr lang="ar-IQ" dirty="0" smtClean="0">
                <a:cs typeface="Ali_K_Alwand" pitchFamily="2" charset="-78"/>
              </a:rPr>
              <a:t>ثةروةردةيية كة طرنطى دةدات بة لايةنى ثةروةردةيى و هونةرى ياريزان و </a:t>
            </a:r>
            <a:r>
              <a:rPr lang="ar-IQ" dirty="0" smtClean="0">
                <a:cs typeface="Ali_K_Alwand" pitchFamily="2" charset="-78"/>
              </a:rPr>
              <a:t>هةولَ </a:t>
            </a:r>
            <a:r>
              <a:rPr lang="ar-IQ" dirty="0" smtClean="0">
                <a:cs typeface="Ali_K_Alwand" pitchFamily="2" charset="-78"/>
              </a:rPr>
              <a:t>دةدات بؤ بةرز كردنةوةى ئاستيان و دروستكردنى كةسايةتى تةندروستى ياريزان  لة رِيَطةى ثيشاندانى بنةما سةرةكيةكانى ثةروةردةيى و رِةفتار و هةلَسوكةوتى </a:t>
            </a:r>
            <a:r>
              <a:rPr lang="ar-IQ" dirty="0" smtClean="0">
                <a:cs typeface="Ali_K_Alwand" pitchFamily="2" charset="-78"/>
              </a:rPr>
              <a:t>.</a:t>
            </a:r>
            <a:endParaRPr lang="ar-IQ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00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7544"/>
            <a:ext cx="6597352" cy="3384376"/>
          </a:xfrm>
        </p:spPr>
        <p:txBody>
          <a:bodyPr>
            <a:normAutofit fontScale="90000"/>
          </a:bodyPr>
          <a:lstStyle/>
          <a:p>
            <a:pPr algn="r"/>
            <a:r>
              <a:rPr lang="ar-IQ" sz="4000" b="1" dirty="0" smtClean="0">
                <a:cs typeface="Ali_K_Alwand" pitchFamily="2" charset="-78"/>
              </a:rPr>
              <a:t>توخمة سةرةكيةكانى كارطيَرى وةرزشى</a:t>
            </a:r>
            <a:br>
              <a:rPr lang="ar-IQ" sz="4000" b="1" dirty="0" smtClean="0">
                <a:cs typeface="Ali_K_Alwand" pitchFamily="2" charset="-78"/>
              </a:rPr>
            </a:br>
            <a:r>
              <a:rPr lang="ar-IQ" sz="3600" b="1" dirty="0">
                <a:cs typeface="Ali_K_Alwand" pitchFamily="2" charset="-78"/>
              </a:rPr>
              <a:t/>
            </a:r>
            <a:br>
              <a:rPr lang="ar-IQ" sz="3600" b="1" dirty="0">
                <a:cs typeface="Ali_K_Alwand" pitchFamily="2" charset="-78"/>
              </a:rPr>
            </a:br>
            <a:r>
              <a:rPr lang="ar-IQ" sz="3600" dirty="0" smtClean="0">
                <a:cs typeface="Ali_K_Alwand" pitchFamily="2" charset="-78"/>
              </a:rPr>
              <a:t>1- ثلاندانان .</a:t>
            </a:r>
            <a:br>
              <a:rPr lang="ar-IQ" sz="3600" dirty="0" smtClean="0">
                <a:cs typeface="Ali_K_Alwand" pitchFamily="2" charset="-78"/>
              </a:rPr>
            </a:br>
            <a:r>
              <a:rPr lang="ar-IQ" sz="3600" dirty="0" smtClean="0">
                <a:cs typeface="Ali_K_Alwand" pitchFamily="2" charset="-78"/>
              </a:rPr>
              <a:t>2- رِيَكخستن .</a:t>
            </a:r>
            <a:br>
              <a:rPr lang="ar-IQ" sz="3600" dirty="0" smtClean="0">
                <a:cs typeface="Ali_K_Alwand" pitchFamily="2" charset="-78"/>
              </a:rPr>
            </a:br>
            <a:r>
              <a:rPr lang="ar-IQ" sz="3600" dirty="0" smtClean="0">
                <a:cs typeface="Ali_K_Alwand" pitchFamily="2" charset="-78"/>
              </a:rPr>
              <a:t>3- سةركردايةتى .</a:t>
            </a:r>
            <a:br>
              <a:rPr lang="ar-IQ" sz="3600" dirty="0" smtClean="0">
                <a:cs typeface="Ali_K_Alwand" pitchFamily="2" charset="-78"/>
              </a:rPr>
            </a:br>
            <a:r>
              <a:rPr lang="ar-IQ" sz="3600" dirty="0" smtClean="0">
                <a:cs typeface="Ali_K_Alwand" pitchFamily="2" charset="-78"/>
              </a:rPr>
              <a:t>4- هةماهةنطى .</a:t>
            </a:r>
            <a:br>
              <a:rPr lang="ar-IQ" sz="3600" dirty="0" smtClean="0">
                <a:cs typeface="Ali_K_Alwand" pitchFamily="2" charset="-78"/>
              </a:rPr>
            </a:br>
            <a:r>
              <a:rPr lang="ar-IQ" sz="3600" dirty="0" smtClean="0">
                <a:cs typeface="Ali_K_Alwand" pitchFamily="2" charset="-78"/>
              </a:rPr>
              <a:t>5- ضاوديَرى .</a:t>
            </a:r>
            <a:br>
              <a:rPr lang="ar-IQ" sz="3600" dirty="0" smtClean="0">
                <a:cs typeface="Ali_K_Alwand" pitchFamily="2" charset="-78"/>
              </a:rPr>
            </a:br>
            <a:endParaRPr lang="ar-IQ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62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1116632"/>
            <a:ext cx="6254452" cy="10945216"/>
          </a:xfrm>
        </p:spPr>
        <p:txBody>
          <a:bodyPr>
            <a:normAutofit/>
          </a:bodyPr>
          <a:lstStyle/>
          <a:p>
            <a:pPr algn="r"/>
            <a:r>
              <a:rPr lang="ar-IQ" sz="3200" b="1" dirty="0" smtClean="0">
                <a:cs typeface="Ali_K_Alwand" pitchFamily="2" charset="-78"/>
              </a:rPr>
              <a:t>خةسلَةتةكانى كةسى </a:t>
            </a:r>
            <a:r>
              <a:rPr lang="ar-IQ" sz="3200" b="1" dirty="0" smtClean="0">
                <a:cs typeface="Ali_K_Alwand" pitchFamily="2" charset="-78"/>
              </a:rPr>
              <a:t>كارطيَرِى :</a:t>
            </a:r>
            <a:r>
              <a:rPr lang="ar-IQ" sz="3200" b="1" dirty="0" smtClean="0">
                <a:cs typeface="Ali_K_Alwand" pitchFamily="2" charset="-78"/>
              </a:rPr>
              <a:t/>
            </a:r>
            <a:br>
              <a:rPr lang="ar-IQ" sz="3200" b="1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1- كةسيَكى ثسثؤرِ بيَت لة بوارةكةى خؤى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2- حةز و ئارةزوى هةبيَت بؤ كاركردن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3- تواناى خؤطونجاندنى هةبيَت لةطةلَ سةرجةم لايةنةكانى تر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4- تواناى طواستنةوةى زانيارى و ثةيوةندية كؤمةلَايةتيةكانى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5- تواناى هةبيَت لة بةكارهيَنان و شيكردنةوةى رِيَساو ياساكان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6-تواناى رِيَكخستن و هةماهةنطى ضالاكى و ديدارة تايبةتةكانى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7- تواناى دارِشتن و ثلان دانانى دريَذ خايةن و كورت خايةنى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8- بةردةوام بيَت لة بةدوادا ضون و ضؤنيةتى بةرِيَوة ضونى ئةركةكان و دةستنيشانكردنى كةم و كورِيةكان .</a:t>
            </a:r>
            <a:br>
              <a:rPr lang="ar-IQ" sz="3200" dirty="0" smtClean="0">
                <a:cs typeface="Ali_K_Alwand" pitchFamily="2" charset="-78"/>
              </a:rPr>
            </a:br>
            <a:endParaRPr lang="ar-IQ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6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254452" cy="8454288"/>
          </a:xfrm>
        </p:spPr>
        <p:txBody>
          <a:bodyPr>
            <a:normAutofit fontScale="90000"/>
          </a:bodyPr>
          <a:lstStyle/>
          <a:p>
            <a:pPr algn="r"/>
            <a:r>
              <a:rPr lang="ar-IQ" sz="3600" b="1" dirty="0" smtClean="0">
                <a:cs typeface="Ali_K_Alwand" pitchFamily="2" charset="-78"/>
              </a:rPr>
              <a:t>خةسلَةتةكانى رِاهيَنةرى </a:t>
            </a:r>
            <a:r>
              <a:rPr lang="ar-IQ" sz="3600" b="1" dirty="0" smtClean="0">
                <a:cs typeface="Ali_K_Alwand" pitchFamily="2" charset="-78"/>
              </a:rPr>
              <a:t>سةركةوتو :</a:t>
            </a:r>
            <a:r>
              <a:rPr lang="ar-IQ" sz="3200" dirty="0" smtClean="0">
                <a:cs typeface="Ali_K_Alwand" pitchFamily="2" charset="-78"/>
              </a:rPr>
              <a:t/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>
                <a:cs typeface="Ali_K_Alwand" pitchFamily="2" charset="-78"/>
              </a:rPr>
              <a:t/>
            </a:r>
            <a:br>
              <a:rPr lang="ar-IQ" sz="3200" dirty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1- بابةتى بيَت و لة خؤبايى نةبيَت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2- تواناى رِيَزطرتنى خؤيى و بةرامبةرةكةى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3- لة هةلَضونةكان بة دور بيَت و تواناى خويَندنةوةى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4- تواناى هةلَبذاردن و دؤزينةوةى بةهرةكانى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5- رِوحى سةركةوتن و بةدةستهيَنانى ئةنجامى باشى هةبيَت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6- تواناى دارِشتنى ثلانى زانستى هةبيَت لة بوارى مةشق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7- باشترة بة قؤناغةكانى ثسثؤرى وةرزشيدا تيَثةرِ بوو 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8- هاوبةشى خؤشى و ناخؤشى ياريزانةكانى بيَت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9- تواناى طةياندنى زؤر باشى زانياريةكانى هةبيَت بة جؤريَك كة بابةتة تيوريةكان بة باشى بخاتة سةر زةوى 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10- دادثةروةر بيَت و نمونةيةكى جوانى هاوسةنطى و دادثةروةرى ثةيرِةو بكات .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 </a:t>
            </a:r>
            <a:endParaRPr lang="ar-IQ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52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91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كارطيَر و رِاهيَنةرى وةرزشى </vt:lpstr>
      <vt:lpstr>توخمة سةرةكيةكانى كارطيَرى وةرزشى  1- ثلاندانان . 2- رِيَكخستن . 3- سةركردايةتى . 4- هةماهةنطى . 5- ضاوديَرى . </vt:lpstr>
      <vt:lpstr>خةسلَةتةكانى كةسى كارطيَرِى : 1- كةسيَكى ثسثؤرِ بيَت لة بوارةكةى خؤى . 2- حةز و ئارةزوى هةبيَت بؤ كاركردن . 3- تواناى خؤطونجاندنى هةبيَت لةطةلَ سةرجةم لايةنةكانى تر 4- تواناى طواستنةوةى زانيارى و ثةيوةندية كؤمةلَايةتيةكانى هةبيَت . 5- تواناى هةبيَت لة بةكارهيَنان و شيكردنةوةى رِيَساو ياساكان . 6-تواناى رِيَكخستن و هةماهةنطى ضالاكى و ديدارة تايبةتةكانى هةبيَت . 7- تواناى دارِشتن و ثلان دانانى دريَذ خايةن و كورت خايةنى هةبيَت . 8- بةردةوام بيَت لة بةدوادا ضون و ضؤنيةتى بةرِيَوة ضونى ئةركةكان و دةستنيشانكردنى كةم و كورِيةكان . </vt:lpstr>
      <vt:lpstr>خةسلَةتةكانى رِاهيَنةرى سةركةوتو :  1- بابةتى بيَت و لة خؤبايى نةبيَت . 2- تواناى رِيَزطرتنى خؤيى و بةرامبةرةكةى هةبيَت . 3- لة هةلَضونةكان بة دور بيَت و تواناى خويَندنةوةى هةبيَت . 4- تواناى هةلَبذاردن و دؤزينةوةى بةهرةكانى هةبيَت . 5- رِوحى سةركةوتن و بةدةستهيَنانى ئةنجامى باشى هةبيَت . 6- تواناى دارِشتنى ثلانى زانستى هةبيَت لة بوارى مةشق . 7- باشترة بة قؤناغةكانى ثسثؤرى وةرزشيدا تيَثةرِ بوو بيَت . 8- هاوبةشى خؤشى و ناخؤشى ياريزانةكانى بيَت . 9- تواناى طةياندنى زؤر باشى زانياريةكانى هةبيَت بة جؤريَك كة بابةتة تيوريةكان بة باشى بخاتة سةر زةوى  10- دادثةروةر بيَت و نمونةيةكى جوانى هاوسةنطى و دادثةروةرى ثةيرِةو بكات . 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كارطيَرى وةرزشى و رِاهيَنةرى وةرزشى</dc:title>
  <dc:creator>DR.Ahmed Saker</dc:creator>
  <cp:lastModifiedBy>DR.Ahmed Saker</cp:lastModifiedBy>
  <cp:revision>10</cp:revision>
  <dcterms:created xsi:type="dcterms:W3CDTF">2022-01-12T10:06:00Z</dcterms:created>
  <dcterms:modified xsi:type="dcterms:W3CDTF">2022-01-12T13:18:21Z</dcterms:modified>
</cp:coreProperties>
</file>