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95FDA4-01CD-48BC-83BA-280EB1883F0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224874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5FDA4-01CD-48BC-83BA-280EB1883F0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244640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5FDA4-01CD-48BC-83BA-280EB1883F0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262347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5FDA4-01CD-48BC-83BA-280EB1883F0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69572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5FDA4-01CD-48BC-83BA-280EB1883F06}"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48444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95FDA4-01CD-48BC-83BA-280EB1883F06}"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236161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95FDA4-01CD-48BC-83BA-280EB1883F06}"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363212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95FDA4-01CD-48BC-83BA-280EB1883F06}"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112399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5FDA4-01CD-48BC-83BA-280EB1883F06}"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137887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5FDA4-01CD-48BC-83BA-280EB1883F06}"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309785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5FDA4-01CD-48BC-83BA-280EB1883F06}"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9EAC3-FA5E-4076-AF6A-AF86E5406776}" type="slidenum">
              <a:rPr lang="en-US" smtClean="0"/>
              <a:t>‹#›</a:t>
            </a:fld>
            <a:endParaRPr lang="en-US"/>
          </a:p>
        </p:txBody>
      </p:sp>
    </p:spTree>
    <p:extLst>
      <p:ext uri="{BB962C8B-B14F-4D97-AF65-F5344CB8AC3E}">
        <p14:creationId xmlns:p14="http://schemas.microsoft.com/office/powerpoint/2010/main" val="166427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995FDA4-01CD-48BC-83BA-280EB1883F06}" type="datetimeFigureOut">
              <a:rPr lang="en-US" smtClean="0"/>
              <a:t>1/27/2023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729EAC3-FA5E-4076-AF6A-AF86E5406776}" type="slidenum">
              <a:rPr lang="en-US" smtClean="0"/>
              <a:t>‹#›</a:t>
            </a:fld>
            <a:endParaRPr lang="en-US"/>
          </a:p>
        </p:txBody>
      </p:sp>
    </p:spTree>
    <p:extLst>
      <p:ext uri="{BB962C8B-B14F-4D97-AF65-F5344CB8AC3E}">
        <p14:creationId xmlns:p14="http://schemas.microsoft.com/office/powerpoint/2010/main" val="3401038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0"/>
            <a:ext cx="5776968" cy="4800601"/>
          </a:xfrm>
        </p:spPr>
        <p:txBody>
          <a:bodyPr/>
          <a:lstStyle/>
          <a:p>
            <a:r>
              <a:rPr lang="ar-IQ" dirty="0" smtClean="0">
                <a:cs typeface="Ali_K_Alwand" pitchFamily="2" charset="-78"/>
              </a:rPr>
              <a:t>دةرونزانى </a:t>
            </a:r>
            <a:r>
              <a:rPr lang="ar-IQ" dirty="0" smtClean="0">
                <a:cs typeface="Ali_K_Alwand" pitchFamily="2" charset="-78"/>
              </a:rPr>
              <a:t>و دةرونزانى وةرزشى</a:t>
            </a:r>
            <a:endParaRPr lang="en-US" dirty="0">
              <a:cs typeface="Ali_K_Alwand" pitchFamily="2" charset="-78"/>
            </a:endParaRPr>
          </a:p>
        </p:txBody>
      </p:sp>
      <p:sp>
        <p:nvSpPr>
          <p:cNvPr id="3" name="Subtitle 2"/>
          <p:cNvSpPr>
            <a:spLocks noGrp="1"/>
          </p:cNvSpPr>
          <p:nvPr>
            <p:ph type="subTitle" idx="1"/>
          </p:nvPr>
        </p:nvSpPr>
        <p:spPr/>
        <p:txBody>
          <a:bodyPr/>
          <a:lstStyle/>
          <a:p>
            <a:r>
              <a:rPr lang="ar-IQ" dirty="0" smtClean="0">
                <a:cs typeface="Ali_K_Alwand" pitchFamily="2" charset="-78"/>
              </a:rPr>
              <a:t>ثيَناسة - ئامانج – بابةتة سةرةكيةكانى</a:t>
            </a:r>
            <a:endParaRPr lang="en-US" dirty="0">
              <a:cs typeface="Ali_K_Alwand" pitchFamily="2" charset="-78"/>
            </a:endParaRPr>
          </a:p>
        </p:txBody>
      </p:sp>
    </p:spTree>
    <p:extLst>
      <p:ext uri="{BB962C8B-B14F-4D97-AF65-F5344CB8AC3E}">
        <p14:creationId xmlns:p14="http://schemas.microsoft.com/office/powerpoint/2010/main" val="1928469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دةرونزانى ضية و بؤضى دةبيَت ئاشنا بين ثيَى</a:t>
            </a:r>
            <a:endParaRPr lang="en-US" dirty="0">
              <a:cs typeface="Ali_K_Alwand" pitchFamily="2" charset="-78"/>
            </a:endParaRPr>
          </a:p>
        </p:txBody>
      </p:sp>
      <p:sp>
        <p:nvSpPr>
          <p:cNvPr id="3" name="Content Placeholder 2"/>
          <p:cNvSpPr>
            <a:spLocks noGrp="1"/>
          </p:cNvSpPr>
          <p:nvPr>
            <p:ph idx="1"/>
          </p:nvPr>
        </p:nvSpPr>
        <p:spPr/>
        <p:txBody>
          <a:bodyPr>
            <a:normAutofit fontScale="62500" lnSpcReduction="20000"/>
          </a:bodyPr>
          <a:lstStyle/>
          <a:p>
            <a:pPr algn="r" rtl="1"/>
            <a:r>
              <a:rPr lang="ar-IQ" dirty="0" smtClean="0">
                <a:cs typeface="Ali_K_Alwand" pitchFamily="2" charset="-78"/>
              </a:rPr>
              <a:t>هاوكات شان بة شانى ثةرةسةندن و فراوانبونى كيَشة و طرفتة كؤمةلَايةتيةكانى ذيانى مرؤظايةتى ثيَويست بوو كة زانستيَك بيَتة كايةوة و بتوانيَت ببيَتة هاوكاريَكى باش بؤ كةمكردنةوةى هةنديَك لةم كيَشةو طرفتانة .دةرونزانى بةرامبةر زانستةكانى تر دةكريَت بلَيَين هةنديَك نويَترة و بابةتى سةرةكى بؤ ليَكؤلَينةوة و بةدواداضونى لايةنة شاراوةكانى بريتية لة ( بونةوةر ) ى زيندوو بة مانايةكى تر هةموو ئةو بونةوةرانةى كة رِوحيان تيَداية هةر بؤيةش ئةطةر تةماشاى ثيَناسةكةى بكةين كة بريتية لة ( رِوح – ليَكؤلَينةوة ) واتة ليَكؤلَينةوةى رِوح يان تويَذينةوةى زانستى دةروون .</a:t>
            </a:r>
          </a:p>
          <a:p>
            <a:pPr algn="r" rtl="1"/>
            <a:endParaRPr lang="ar-IQ" dirty="0" smtClean="0">
              <a:cs typeface="Ali_K_Alwand" pitchFamily="2" charset="-78"/>
            </a:endParaRPr>
          </a:p>
          <a:p>
            <a:pPr algn="r" rtl="1"/>
            <a:r>
              <a:rPr lang="ar-IQ" dirty="0" smtClean="0">
                <a:cs typeface="Ali_K_Alwand" pitchFamily="2" charset="-78"/>
              </a:rPr>
              <a:t>تا ئيَستا بة طويَرةى ئةو بؤضونة جياوازانةى كة هةية لةسةر ثيَناسةى دةرونزانى زاناكانيش بة شيَوةيةكى طشتطير نةيانتوانيوة ثيَناسةيةكى هةمة لايةن بؤ دةرونزانى دارِيَذن. بؤ نمونة كاتيَك دةبينين كة دةوتريَت دةرونزانى بريتية لةو زانستةى كة لة رِةفتارى مرؤظ دةكؤلَيَتةوة دةبينين ئةم ثيَناسةية تةنها لايةنيَكى دةروونزانى دةطريَتةوة ئةويش رةفتارةكانى مرؤظة , بؤية ناتوانين ثشت بةم ثيَناسةية ببةستين وةك ثيَناسةيةكى طشتطير . بةلَام ثاش ثيَشكةوتنى زانستى دةروونزانى , ثيَناسةكةى ضةند طؤرانكاريةكى بةسةر دا هات و دةرئةنجام يةكيَك لة ثيَناسةكان بريتى بوو لةوةى كة بلَيَين (ئةو زانستةية كة لة رةفتارى مرؤظ دةكؤلَيَتةوة كة لة ئةنجامى ورووذيَنةرةكان دةردةكةويَت و بة دواى ثرؤسة مةعريفيةكانى و ئةزموونة كانى دا دةطةريَت )   </a:t>
            </a:r>
            <a:endParaRPr lang="en-US" dirty="0">
              <a:cs typeface="Ali_K_Alwand" pitchFamily="2" charset="-78"/>
            </a:endParaRPr>
          </a:p>
        </p:txBody>
      </p:sp>
    </p:spTree>
    <p:extLst>
      <p:ext uri="{BB962C8B-B14F-4D97-AF65-F5344CB8AC3E}">
        <p14:creationId xmlns:p14="http://schemas.microsoft.com/office/powerpoint/2010/main" val="106678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ئامانجةكانى دةروونزانى</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marL="0" indent="0" algn="r" rtl="1">
              <a:buNone/>
            </a:pPr>
            <a:r>
              <a:rPr lang="ar-IQ" dirty="0" smtClean="0">
                <a:cs typeface="Ali_K_Alwand" pitchFamily="2" charset="-78"/>
              </a:rPr>
              <a:t>دةكريَت بلَيَين ئامانجة سةرةكيةكانى دةروونزانى بريتين لة :</a:t>
            </a:r>
          </a:p>
          <a:p>
            <a:pPr algn="r" rtl="1"/>
            <a:r>
              <a:rPr lang="ar-IQ" dirty="0" smtClean="0">
                <a:cs typeface="Ali_K_Alwand" pitchFamily="2" charset="-78"/>
              </a:rPr>
              <a:t>تيَطةيشتنى رةفتار و شيكردنةوةيان . واتة وةسفكردنى دياردةكة بة شيَوةيةكى ورد.</a:t>
            </a:r>
          </a:p>
          <a:p>
            <a:pPr algn="r" rtl="1"/>
            <a:r>
              <a:rPr lang="ar-IQ" dirty="0" smtClean="0">
                <a:cs typeface="Ali_K_Alwand" pitchFamily="2" charset="-78"/>
              </a:rPr>
              <a:t>دةستنيشانكردنى هؤكارةكان . واتة لة هؤكارةكانى درووست بونى دياردةكان دةكؤلَيَتةوة .</a:t>
            </a:r>
          </a:p>
          <a:p>
            <a:pPr algn="r" rtl="1"/>
            <a:r>
              <a:rPr lang="ar-IQ" dirty="0" smtClean="0">
                <a:cs typeface="Ali_K_Alwand" pitchFamily="2" charset="-78"/>
              </a:rPr>
              <a:t>ثيَشبينيكردن . واتة ثيَشبينى دةرئةنجامى رِةفتارةكان .</a:t>
            </a:r>
          </a:p>
          <a:p>
            <a:pPr algn="r" rtl="1"/>
            <a:r>
              <a:rPr lang="ar-IQ" dirty="0" smtClean="0">
                <a:cs typeface="Ali_K_Alwand" pitchFamily="2" charset="-78"/>
              </a:rPr>
              <a:t>كؤنترِؤلَكردنى رِةفتارةكة . واتة زالَبون بةسةر ئةو رِةفتارةى كة ئيَمة كارى لةسةر دةكةين و بة شيَوةيةكى رِاست و درووست ئاراستةى بكةين . </a:t>
            </a:r>
            <a:endParaRPr lang="en-US" dirty="0">
              <a:cs typeface="Ali_K_Alwand" pitchFamily="2" charset="-78"/>
            </a:endParaRPr>
          </a:p>
        </p:txBody>
      </p:sp>
    </p:spTree>
    <p:extLst>
      <p:ext uri="{BB962C8B-B14F-4D97-AF65-F5344CB8AC3E}">
        <p14:creationId xmlns:p14="http://schemas.microsoft.com/office/powerpoint/2010/main" val="2978419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بابةتة سةرةكيةكانى دةروونزانى</a:t>
            </a:r>
            <a:endParaRPr lang="en-US" dirty="0">
              <a:cs typeface="Ali_K_Alwand" pitchFamily="2" charset="-78"/>
            </a:endParaRPr>
          </a:p>
        </p:txBody>
      </p:sp>
      <p:sp>
        <p:nvSpPr>
          <p:cNvPr id="3" name="Content Placeholder 2"/>
          <p:cNvSpPr>
            <a:spLocks noGrp="1"/>
          </p:cNvSpPr>
          <p:nvPr>
            <p:ph idx="1"/>
          </p:nvPr>
        </p:nvSpPr>
        <p:spPr/>
        <p:txBody>
          <a:bodyPr>
            <a:normAutofit fontScale="62500" lnSpcReduction="20000"/>
          </a:bodyPr>
          <a:lstStyle/>
          <a:p>
            <a:pPr marL="0" indent="0" algn="r" rtl="1">
              <a:buNone/>
            </a:pPr>
            <a:r>
              <a:rPr lang="ar-IQ" dirty="0" smtClean="0">
                <a:cs typeface="Ali_K_Alwand" pitchFamily="2" charset="-78"/>
              </a:rPr>
              <a:t>بةو ثيَيةى كة دةرونزانى هةولَ دةدات  زانياريمان ثىَ بدات لةسةر بونةوةرةكان لةم روانطةيةوة سىَ بابةتى سةرةكى هةن لة ذيانى بونةوةرةكان كة بريتين لة ( </a:t>
            </a:r>
            <a:r>
              <a:rPr lang="ar-IQ" sz="4000" dirty="0" smtClean="0">
                <a:cs typeface="Ali_K_Alwand" pitchFamily="2" charset="-78"/>
              </a:rPr>
              <a:t>رِةفتار – ئةزموون – كردارة عةقلَيةكان </a:t>
            </a:r>
            <a:r>
              <a:rPr lang="ar-IQ" dirty="0" smtClean="0">
                <a:cs typeface="Ali_K_Alwand" pitchFamily="2" charset="-78"/>
              </a:rPr>
              <a:t>) كة دةروونزانى ليَكؤلَينةوة و بةدواداضون و زانياريمان ثىَ دةدات .</a:t>
            </a:r>
          </a:p>
          <a:p>
            <a:pPr algn="r" rtl="1"/>
            <a:r>
              <a:rPr lang="ar-IQ" sz="5100" dirty="0" smtClean="0">
                <a:cs typeface="Ali_K_Alwand" pitchFamily="2" charset="-78"/>
              </a:rPr>
              <a:t>رِةفتار:</a:t>
            </a:r>
            <a:r>
              <a:rPr lang="ar-IQ" dirty="0" smtClean="0">
                <a:cs typeface="Ali_K_Alwand" pitchFamily="2" charset="-78"/>
              </a:rPr>
              <a:t> بريتية لة هةموو ئةو كاردانةوانةى لة لايةن مرؤظةكانةوة دةردةضيَت بة شيَوازى جؤراو جؤر وةك ( طفتةكان – كردارةكان – بيركردنةوةكان – هةموو ئةو جموجولَانةى بة ضاو دةبينريَن ) .</a:t>
            </a:r>
          </a:p>
          <a:p>
            <a:pPr algn="r" rtl="1"/>
            <a:r>
              <a:rPr lang="ar-IQ" sz="5100" dirty="0" smtClean="0">
                <a:cs typeface="Ali_K_Alwand" pitchFamily="2" charset="-78"/>
              </a:rPr>
              <a:t>ئةزموون</a:t>
            </a:r>
            <a:r>
              <a:rPr lang="ar-IQ" dirty="0" smtClean="0">
                <a:cs typeface="Ali_K_Alwand" pitchFamily="2" charset="-78"/>
              </a:rPr>
              <a:t> : بريتية لةسةرجةم ئةو بةسةر هاتوو رِوداوو ضالاكيانةى لة رِابوردودا رويان داوة و بونةتة بةشيَكى سةرةكى لة ذيانى رِؤذانةى هةر يةكيَك لة ئيَمة بة جؤريَك تةنها خاوةنةكةى دةزانيَت ضؤن مامةلَةى لةطةلَدا بكات .</a:t>
            </a:r>
          </a:p>
          <a:p>
            <a:pPr algn="r" rtl="1"/>
            <a:r>
              <a:rPr lang="ar-IQ" sz="5100" dirty="0" smtClean="0">
                <a:cs typeface="Ali_K_Alwand" pitchFamily="2" charset="-78"/>
              </a:rPr>
              <a:t>كردارة عةقلَيةكان :</a:t>
            </a:r>
            <a:r>
              <a:rPr lang="ar-IQ" dirty="0" smtClean="0">
                <a:cs typeface="Ali_K_Alwand" pitchFamily="2" charset="-78"/>
              </a:rPr>
              <a:t>.بريتين لة سةرجةم ئةو كردارانةى بة شيَوةيةكى طريَدراوو يةك لة دواى يةك لة ناو ميَشكى مرؤظةكان رِوو دةدةن و بة ثيَى تواناى  و ئاستى تيَطةيشتنى مرؤظةكان طؤرِانكارى بةسةردا ديَت .</a:t>
            </a:r>
          </a:p>
          <a:p>
            <a:pPr algn="r" rtl="1"/>
            <a:endParaRPr lang="ar-IQ" dirty="0" smtClean="0">
              <a:cs typeface="Ali_K_Alwand" pitchFamily="2" charset="-78"/>
            </a:endParaRPr>
          </a:p>
          <a:p>
            <a:pPr marL="0" indent="0" algn="r" rtl="1">
              <a:buNone/>
            </a:pPr>
            <a:r>
              <a:rPr lang="ar-IQ" dirty="0" smtClean="0">
                <a:cs typeface="Ali_K_Alwand" pitchFamily="2" charset="-78"/>
              </a:rPr>
              <a:t>دةكريَت بلَيَين ئةم بابةتانة بابةتى سةرةكى دةروونزانين ويَرِايى كؤمةلَيَك بابةتى تر كة ثةيوةنديان هةية بة ذيانى رِؤذانةى بونةوةرةكان .  </a:t>
            </a:r>
            <a:endParaRPr lang="en-US" dirty="0">
              <a:cs typeface="Ali_K_Alwand" pitchFamily="2" charset="-78"/>
            </a:endParaRPr>
          </a:p>
        </p:txBody>
      </p:sp>
    </p:spTree>
    <p:extLst>
      <p:ext uri="{BB962C8B-B14F-4D97-AF65-F5344CB8AC3E}">
        <p14:creationId xmlns:p14="http://schemas.microsoft.com/office/powerpoint/2010/main" val="2356708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433</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دةرونزانى و دةرونزانى وةرزشى</vt:lpstr>
      <vt:lpstr>دةرونزانى ضية و بؤضى دةبيَت ئاشنا بين ثيَى</vt:lpstr>
      <vt:lpstr>ئامانجةكانى دةروونزانى</vt:lpstr>
      <vt:lpstr>بابةتة سةرةكيةكانى دةروونزانى</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دةرونزانى و دةرونزانى وةرزشى</dc:title>
  <dc:creator>My Computer</dc:creator>
  <cp:lastModifiedBy>DR.Ahmed Saker</cp:lastModifiedBy>
  <cp:revision>23</cp:revision>
  <cp:lastPrinted>2023-01-25T19:22:36Z</cp:lastPrinted>
  <dcterms:created xsi:type="dcterms:W3CDTF">2020-07-21T12:52:27Z</dcterms:created>
  <dcterms:modified xsi:type="dcterms:W3CDTF">2023-01-27T19:31:16Z</dcterms:modified>
</cp:coreProperties>
</file>