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6858000" cy="9144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28FF4BB-FF6C-4749-B793-79F70B8ED4C3}">
          <p14:sldIdLst>
            <p14:sldId id="256"/>
            <p14:sldId id="257"/>
            <p14:sldId id="258"/>
            <p14:sldId id="259"/>
          </p14:sldIdLst>
        </p14:section>
        <p14:section name="Untitled Section" id="{8AFDBD4D-E725-4EA0-9315-0EFD48B52A53}">
          <p14:sldIdLst>
            <p14:sldId id="26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872" y="2808"/>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96888"/>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96888"/>
          </a:xfrm>
          <a:prstGeom prst="rect">
            <a:avLst/>
          </a:prstGeom>
        </p:spPr>
        <p:txBody>
          <a:bodyPr vert="horz" lIns="91440" tIns="45720" rIns="91440" bIns="45720" rtlCol="1"/>
          <a:lstStyle>
            <a:lvl1pPr algn="l">
              <a:defRPr sz="1200"/>
            </a:lvl1pPr>
          </a:lstStyle>
          <a:p>
            <a:fld id="{FF702E9C-F151-4343-B4E5-6375A0C73CFF}" type="datetimeFigureOut">
              <a:rPr lang="ar-IQ" smtClean="0"/>
              <a:t>06/07/1444</a:t>
            </a:fld>
            <a:endParaRPr lang="ar-IQ"/>
          </a:p>
        </p:txBody>
      </p:sp>
      <p:sp>
        <p:nvSpPr>
          <p:cNvPr id="4" name="Slide Image Placeholder 3"/>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724400"/>
            <a:ext cx="5486400" cy="4475163"/>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9447213"/>
            <a:ext cx="2971800" cy="496887"/>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9447213"/>
            <a:ext cx="2971800" cy="496887"/>
          </a:xfrm>
          <a:prstGeom prst="rect">
            <a:avLst/>
          </a:prstGeom>
        </p:spPr>
        <p:txBody>
          <a:bodyPr vert="horz" lIns="91440" tIns="45720" rIns="91440" bIns="45720" rtlCol="1" anchor="b"/>
          <a:lstStyle>
            <a:lvl1pPr algn="l">
              <a:defRPr sz="1200"/>
            </a:lvl1pPr>
          </a:lstStyle>
          <a:p>
            <a:fld id="{75299CB3-7972-44F3-996A-DDDD8D129169}" type="slidenum">
              <a:rPr lang="ar-IQ" smtClean="0"/>
              <a:t>‹#›</a:t>
            </a:fld>
            <a:endParaRPr lang="ar-IQ"/>
          </a:p>
        </p:txBody>
      </p:sp>
    </p:spTree>
    <p:extLst>
      <p:ext uri="{BB962C8B-B14F-4D97-AF65-F5344CB8AC3E}">
        <p14:creationId xmlns:p14="http://schemas.microsoft.com/office/powerpoint/2010/main" val="47161103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C1DDF6D-93E2-4AC3-9FBE-0642920FA3E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2619635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DDF6D-93E2-4AC3-9FBE-0642920FA3E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241397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DDF6D-93E2-4AC3-9FBE-0642920FA3E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31823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1DDF6D-93E2-4AC3-9FBE-0642920FA3E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3169492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1DDF6D-93E2-4AC3-9FBE-0642920FA3E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181334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1DDF6D-93E2-4AC3-9FBE-0642920FA3E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177741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1DDF6D-93E2-4AC3-9FBE-0642920FA3EA}"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322608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C1DDF6D-93E2-4AC3-9FBE-0642920FA3EA}"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930475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1DDF6D-93E2-4AC3-9FBE-0642920FA3EA}"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345955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DDF6D-93E2-4AC3-9FBE-0642920FA3E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285439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1DDF6D-93E2-4AC3-9FBE-0642920FA3E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78799-5362-44C8-8856-0995E4D7DC87}" type="slidenum">
              <a:rPr lang="en-US" smtClean="0"/>
              <a:t>‹#›</a:t>
            </a:fld>
            <a:endParaRPr lang="en-US"/>
          </a:p>
        </p:txBody>
      </p:sp>
    </p:spTree>
    <p:extLst>
      <p:ext uri="{BB962C8B-B14F-4D97-AF65-F5344CB8AC3E}">
        <p14:creationId xmlns:p14="http://schemas.microsoft.com/office/powerpoint/2010/main" val="195117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C1DDF6D-93E2-4AC3-9FBE-0642920FA3EA}" type="datetimeFigureOut">
              <a:rPr lang="en-US" smtClean="0"/>
              <a:t>1/27/2023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DF78799-5362-44C8-8856-0995E4D7DC87}" type="slidenum">
              <a:rPr lang="en-US" smtClean="0"/>
              <a:t>‹#›</a:t>
            </a:fld>
            <a:endParaRPr lang="en-US"/>
          </a:p>
        </p:txBody>
      </p:sp>
    </p:spTree>
    <p:extLst>
      <p:ext uri="{BB962C8B-B14F-4D97-AF65-F5344CB8AC3E}">
        <p14:creationId xmlns:p14="http://schemas.microsoft.com/office/powerpoint/2010/main" val="626535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731575"/>
            <a:ext cx="5830974" cy="4069027"/>
          </a:xfrm>
        </p:spPr>
        <p:txBody>
          <a:bodyPr>
            <a:noAutofit/>
          </a:bodyPr>
          <a:lstStyle/>
          <a:p>
            <a:r>
              <a:rPr lang="ar-IQ" sz="9600" smtClean="0">
                <a:cs typeface="Ali_K_Alwand" pitchFamily="2" charset="-78"/>
              </a:rPr>
              <a:t>كةسايةتى</a:t>
            </a:r>
            <a:r>
              <a:rPr lang="ar-IQ" sz="9600" dirty="0" smtClean="0">
                <a:cs typeface="Ali_K_Alwand" pitchFamily="2" charset="-78"/>
              </a:rPr>
              <a:t/>
            </a:r>
            <a:br>
              <a:rPr lang="ar-IQ" sz="9600" dirty="0" smtClean="0">
                <a:cs typeface="Ali_K_Alwand" pitchFamily="2" charset="-78"/>
              </a:rPr>
            </a:br>
            <a:endParaRPr lang="en-US" sz="9600" dirty="0">
              <a:cs typeface="Ali_K_Alwand" pitchFamily="2" charset="-78"/>
            </a:endParaRPr>
          </a:p>
        </p:txBody>
      </p:sp>
      <p:sp>
        <p:nvSpPr>
          <p:cNvPr id="3" name="Subtitle 2"/>
          <p:cNvSpPr>
            <a:spLocks noGrp="1"/>
          </p:cNvSpPr>
          <p:nvPr>
            <p:ph type="subTitle" idx="1"/>
          </p:nvPr>
        </p:nvSpPr>
        <p:spPr/>
        <p:txBody>
          <a:bodyPr/>
          <a:lstStyle/>
          <a:p>
            <a:r>
              <a:rPr lang="ar-IQ" dirty="0" smtClean="0">
                <a:cs typeface="Ali_K_Alwand" pitchFamily="2" charset="-78"/>
              </a:rPr>
              <a:t>ثيَناسة – ثيَكهاتةكانى</a:t>
            </a:r>
            <a:endParaRPr lang="en-US" dirty="0">
              <a:cs typeface="Ali_K_Alwand" pitchFamily="2" charset="-78"/>
            </a:endParaRPr>
          </a:p>
        </p:txBody>
      </p:sp>
    </p:spTree>
    <p:extLst>
      <p:ext uri="{BB962C8B-B14F-4D97-AF65-F5344CB8AC3E}">
        <p14:creationId xmlns:p14="http://schemas.microsoft.com/office/powerpoint/2010/main" val="2410998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كةسايةتى</a:t>
            </a:r>
            <a:endParaRPr lang="en-US" dirty="0">
              <a:cs typeface="Ali_K_Alwand" pitchFamily="2" charset="-78"/>
            </a:endParaRPr>
          </a:p>
        </p:txBody>
      </p:sp>
      <p:sp>
        <p:nvSpPr>
          <p:cNvPr id="3" name="Content Placeholder 2"/>
          <p:cNvSpPr>
            <a:spLocks noGrp="1"/>
          </p:cNvSpPr>
          <p:nvPr>
            <p:ph idx="1"/>
          </p:nvPr>
        </p:nvSpPr>
        <p:spPr>
          <a:xfrm>
            <a:off x="260648" y="1619672"/>
            <a:ext cx="6172200" cy="6840760"/>
          </a:xfrm>
        </p:spPr>
        <p:txBody>
          <a:bodyPr>
            <a:normAutofit fontScale="62500" lnSpcReduction="20000"/>
          </a:bodyPr>
          <a:lstStyle/>
          <a:p>
            <a:pPr marL="0" indent="0" algn="r" rtl="1">
              <a:buNone/>
            </a:pPr>
            <a:r>
              <a:rPr lang="ar-IQ" dirty="0" smtClean="0">
                <a:cs typeface="Ali_K_Alwand" pitchFamily="2" charset="-78"/>
              </a:rPr>
              <a:t>يةكيَك لة بابةتة سةرةكى و طرنطةكانى دةروونزانى بابةتى كةسايةتى مرؤظةكانة . زؤر جار ليَرةو لةوىَ طويَبيستى ئةوة دةبين كة ئةو كةسة خاوةنى كةسايةتيةكى بةهيَزة و ئةويتر بيَ هيَزة و ئةويتر لاواز بؤ وةلَام و تيَطةيشتن لةم بابةتة دةبيَت سةرةتا بزانين كة كؤمةلَيَك خةسلَةت لة مرؤظةكاندا هةن خؤت هةستى ثىَ ناكةى , هةنديَكى تر بةرامبةرةكةت هةستى ثىَ ناكات هةنديَكى تر نة خؤت نة بةرامبةرةكةت هةستى ثىَ ناكات . ئةم دياردانة هؤكارن بؤ دروست بونى ئةم بؤضونانة و دروست بونى شيكارى جياواز بؤ كةسايةتى ئةمة ويَرِايى شيكردنةوة و بؤضونةكانى تيورى زاناكانى دةرونناسى كة هةر يةك بة ثيَى تيَرِوانينى خؤى ثيَناسةى كةسايةتى دةكات كة لةسةر دوو لايةنى سةرةكين ( </a:t>
            </a:r>
            <a:r>
              <a:rPr lang="ar-IQ" sz="4000" dirty="0" smtClean="0">
                <a:cs typeface="Ali_K_Alwand" pitchFamily="2" charset="-78"/>
              </a:rPr>
              <a:t>ثيَكهاتة ناوةكيةكان و ثيَكهاتة دةرةكيةكان ).</a:t>
            </a:r>
          </a:p>
          <a:p>
            <a:pPr marL="0" indent="0" algn="r" rtl="1">
              <a:buNone/>
            </a:pPr>
            <a:r>
              <a:rPr lang="ar-IQ" dirty="0" smtClean="0">
                <a:cs typeface="Ali_K_Alwand" pitchFamily="2" charset="-78"/>
              </a:rPr>
              <a:t>بؤية ئةطةر بمانةويَت ثيَناسةيةكى طشتطير بكةين دةكريَت بلَيَين بريتية لة ( </a:t>
            </a:r>
            <a:r>
              <a:rPr lang="ar-IQ" sz="4500" dirty="0" smtClean="0">
                <a:cs typeface="Ali_K_Alwand" pitchFamily="2" charset="-78"/>
              </a:rPr>
              <a:t>هةموو ئةو خةسلَةتانةى كة مرؤظيَك لة مرؤظيَكى تر جيا دةكاتةوة</a:t>
            </a:r>
            <a:r>
              <a:rPr lang="ar-IQ" dirty="0" smtClean="0">
                <a:cs typeface="Ali_K_Alwand" pitchFamily="2" charset="-78"/>
              </a:rPr>
              <a:t>) .لةم ثيَناسةيةوة دةكريَت تيَبينى ئةم خالَانة بكةين كة ثيَمان دةلَيَت كة كةسايةتى ئةم </a:t>
            </a:r>
            <a:r>
              <a:rPr lang="ar-IQ" sz="3800" dirty="0" smtClean="0">
                <a:cs typeface="Ali_K_Alwand" pitchFamily="2" charset="-78"/>
              </a:rPr>
              <a:t>توخمانةى</a:t>
            </a:r>
            <a:r>
              <a:rPr lang="ar-IQ" dirty="0" smtClean="0">
                <a:cs typeface="Ali_K_Alwand" pitchFamily="2" charset="-78"/>
              </a:rPr>
              <a:t> تيَداية :</a:t>
            </a:r>
          </a:p>
          <a:p>
            <a:pPr algn="r" rtl="1"/>
            <a:r>
              <a:rPr lang="ar-IQ" sz="4000" dirty="0" smtClean="0">
                <a:cs typeface="Ali_K_Alwand" pitchFamily="2" charset="-78"/>
              </a:rPr>
              <a:t>خودى</a:t>
            </a:r>
            <a:r>
              <a:rPr lang="ar-IQ" dirty="0" smtClean="0">
                <a:cs typeface="Ali_K_Alwand" pitchFamily="2" charset="-78"/>
              </a:rPr>
              <a:t> : واتة كةسايةتى هةر مرؤظيَك تايبةتة بة خؤى و لة كةسيَكى تر </a:t>
            </a:r>
            <a:r>
              <a:rPr lang="ar-IQ" dirty="0" smtClean="0">
                <a:cs typeface="Ali_K_Alwand" pitchFamily="2" charset="-78"/>
              </a:rPr>
              <a:t>ناضيَت .</a:t>
            </a:r>
            <a:endParaRPr lang="ar-IQ" dirty="0" smtClean="0">
              <a:cs typeface="Ali_K_Alwand" pitchFamily="2" charset="-78"/>
            </a:endParaRPr>
          </a:p>
          <a:p>
            <a:pPr algn="r" rtl="1"/>
            <a:r>
              <a:rPr lang="ar-IQ" sz="3400" dirty="0" smtClean="0">
                <a:cs typeface="Ali_K_Alwand" pitchFamily="2" charset="-78"/>
              </a:rPr>
              <a:t>هةمة لايةن </a:t>
            </a:r>
            <a:r>
              <a:rPr lang="ar-IQ" dirty="0" smtClean="0">
                <a:cs typeface="Ali_K_Alwand" pitchFamily="2" charset="-78"/>
              </a:rPr>
              <a:t>: واتة ناكريَت تةنها لةسةر يةك لايةن هةلَسةنطاندن بؤ كةسايةتى </a:t>
            </a:r>
            <a:r>
              <a:rPr lang="ar-IQ" dirty="0" smtClean="0">
                <a:cs typeface="Ali_K_Alwand" pitchFamily="2" charset="-78"/>
              </a:rPr>
              <a:t>بكريَت .</a:t>
            </a:r>
            <a:endParaRPr lang="ar-IQ" dirty="0" smtClean="0">
              <a:cs typeface="Ali_K_Alwand" pitchFamily="2" charset="-78"/>
            </a:endParaRPr>
          </a:p>
          <a:p>
            <a:pPr algn="r" rtl="1"/>
            <a:r>
              <a:rPr lang="ar-IQ" sz="3400" dirty="0" smtClean="0">
                <a:cs typeface="Ali_K_Alwand" pitchFamily="2" charset="-78"/>
              </a:rPr>
              <a:t>جولَةيى</a:t>
            </a:r>
            <a:r>
              <a:rPr lang="ar-IQ" dirty="0" smtClean="0">
                <a:cs typeface="Ali_K_Alwand" pitchFamily="2" charset="-78"/>
              </a:rPr>
              <a:t> : واتة كةسايةتى تةندروست دةبيَت خؤى بطونجيَنيَت لةطةلَ ذينطة كؤمةلايةتية </a:t>
            </a:r>
            <a:r>
              <a:rPr lang="ar-IQ" dirty="0" smtClean="0">
                <a:cs typeface="Ali_K_Alwand" pitchFamily="2" charset="-78"/>
              </a:rPr>
              <a:t>جياوازةكان .</a:t>
            </a:r>
            <a:endParaRPr lang="ar-IQ" dirty="0" smtClean="0">
              <a:cs typeface="Ali_K_Alwand" pitchFamily="2" charset="-78"/>
            </a:endParaRPr>
          </a:p>
          <a:p>
            <a:pPr algn="r" rtl="1"/>
            <a:r>
              <a:rPr lang="ar-IQ" sz="3400" dirty="0" smtClean="0">
                <a:cs typeface="Ali_K_Alwand" pitchFamily="2" charset="-78"/>
              </a:rPr>
              <a:t>جيَطيرى رِيَذةيى </a:t>
            </a:r>
            <a:r>
              <a:rPr lang="ar-IQ" dirty="0" smtClean="0">
                <a:cs typeface="Ali_K_Alwand" pitchFamily="2" charset="-78"/>
              </a:rPr>
              <a:t>: واتة كؤمةلَيَك بنةماى ثةروةردةيى و رِةوشتى هةية دةبيَت لة كةسايةتيدا جيَطير </a:t>
            </a:r>
            <a:r>
              <a:rPr lang="ar-IQ" dirty="0" smtClean="0">
                <a:cs typeface="Ali_K_Alwand" pitchFamily="2" charset="-78"/>
              </a:rPr>
              <a:t>بيَت .</a:t>
            </a:r>
            <a:endParaRPr lang="en-US" dirty="0">
              <a:cs typeface="Ali_K_Alwand" pitchFamily="2" charset="-78"/>
            </a:endParaRPr>
          </a:p>
        </p:txBody>
      </p:sp>
    </p:spTree>
    <p:extLst>
      <p:ext uri="{BB962C8B-B14F-4D97-AF65-F5344CB8AC3E}">
        <p14:creationId xmlns:p14="http://schemas.microsoft.com/office/powerpoint/2010/main" val="3541327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ثيَكهاتةكانى كةسايةتى تةندروست </a:t>
            </a:r>
            <a:endParaRPr lang="en-US" dirty="0">
              <a:cs typeface="Ali_K_Alwand" pitchFamily="2" charset="-78"/>
            </a:endParaRPr>
          </a:p>
        </p:txBody>
      </p:sp>
      <p:sp>
        <p:nvSpPr>
          <p:cNvPr id="3" name="Content Placeholder 2"/>
          <p:cNvSpPr>
            <a:spLocks noGrp="1"/>
          </p:cNvSpPr>
          <p:nvPr>
            <p:ph idx="1"/>
          </p:nvPr>
        </p:nvSpPr>
        <p:spPr/>
        <p:txBody>
          <a:bodyPr>
            <a:normAutofit fontScale="92500" lnSpcReduction="20000"/>
          </a:bodyPr>
          <a:lstStyle/>
          <a:p>
            <a:pPr marL="0" indent="0" algn="r" rtl="1">
              <a:buNone/>
            </a:pPr>
            <a:r>
              <a:rPr lang="ar-IQ" dirty="0" smtClean="0">
                <a:cs typeface="Ali_K_Alwand" pitchFamily="2" charset="-78"/>
              </a:rPr>
              <a:t>كؤمةلَيَك بنةماى سةرةكى ( دةرةكى – ناوةكى ) هةية كة ثيَكهاتةى كةسايةتى تةندروست ثيَك ديَنن كة بريتين لة :</a:t>
            </a:r>
          </a:p>
          <a:p>
            <a:pPr algn="r" rtl="1"/>
            <a:r>
              <a:rPr lang="ar-IQ" dirty="0" smtClean="0">
                <a:cs typeface="Ali_K_Alwand" pitchFamily="2" charset="-78"/>
              </a:rPr>
              <a:t>رِةوشت : طرنطترين ثيَكهاتةى كةسايةتى رِةوشتى جوانة كة هةلَقولَاوى كةشى كؤمةلَايةتى و ذينطةيى و لؤذيكى كؤمةلَطا بيَت</a:t>
            </a:r>
          </a:p>
          <a:p>
            <a:pPr algn="r" rtl="1"/>
            <a:r>
              <a:rPr lang="ar-IQ" dirty="0" smtClean="0">
                <a:cs typeface="Ali_K_Alwand" pitchFamily="2" charset="-78"/>
              </a:rPr>
              <a:t>زيرةكى : كةسايةتى تةندروست ئةو كةسانةن كة ئاستى زيرةكيان بةرزة و تيَطةيشتنى تةواويان هةية بؤ سةرجةم رِوداوةكان</a:t>
            </a:r>
          </a:p>
          <a:p>
            <a:pPr algn="r" rtl="1"/>
            <a:r>
              <a:rPr lang="ar-IQ" dirty="0" smtClean="0">
                <a:cs typeface="Ali_K_Alwand" pitchFamily="2" charset="-78"/>
              </a:rPr>
              <a:t>خةسلَةتة جةستةييةكان : تةندروستى و ثاكى رِوخسار و جةستة كاريطةرى رِاستةوخؤى دةبيَت لةسةر كةسايةتى</a:t>
            </a:r>
          </a:p>
          <a:p>
            <a:pPr algn="r" rtl="1"/>
            <a:r>
              <a:rPr lang="ar-IQ" dirty="0" smtClean="0">
                <a:cs typeface="Ali_K_Alwand" pitchFamily="2" charset="-78"/>
              </a:rPr>
              <a:t>هؤكارة ذينطةيى و كؤمةلَايةتيةكان : ذينطةى تةندروست و ئارام و طةورة بونى كؤمةلَايةتى يةكيَكى ترن لة ثيَكهاتة سةرةكيةكانى كةسايةتى </a:t>
            </a:r>
            <a:endParaRPr lang="en-US" dirty="0">
              <a:cs typeface="Ali_K_Alwand" pitchFamily="2" charset="-78"/>
            </a:endParaRPr>
          </a:p>
        </p:txBody>
      </p:sp>
    </p:spTree>
    <p:extLst>
      <p:ext uri="{BB962C8B-B14F-4D97-AF65-F5344CB8AC3E}">
        <p14:creationId xmlns:p14="http://schemas.microsoft.com/office/powerpoint/2010/main" val="2722438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cs typeface="Ali_K_Alwand" pitchFamily="2" charset="-78"/>
              </a:rPr>
              <a:t>بيردؤزةكانى كةسايةتى</a:t>
            </a:r>
            <a:endParaRPr lang="en-US" dirty="0">
              <a:cs typeface="Ali_K_Alwand" pitchFamily="2" charset="-78"/>
            </a:endParaRPr>
          </a:p>
        </p:txBody>
      </p:sp>
      <p:sp>
        <p:nvSpPr>
          <p:cNvPr id="3" name="Content Placeholder 2"/>
          <p:cNvSpPr>
            <a:spLocks noGrp="1"/>
          </p:cNvSpPr>
          <p:nvPr>
            <p:ph idx="1"/>
          </p:nvPr>
        </p:nvSpPr>
        <p:spPr>
          <a:xfrm>
            <a:off x="260648" y="1475656"/>
            <a:ext cx="6336704" cy="7056784"/>
          </a:xfrm>
        </p:spPr>
        <p:txBody>
          <a:bodyPr>
            <a:normAutofit fontScale="25000" lnSpcReduction="20000"/>
          </a:bodyPr>
          <a:lstStyle/>
          <a:p>
            <a:pPr marL="0" indent="0" algn="r" rtl="1">
              <a:buNone/>
            </a:pPr>
            <a:r>
              <a:rPr lang="ar-IQ" sz="7200" dirty="0" smtClean="0">
                <a:cs typeface="Ali_K_Alwand" pitchFamily="2" charset="-78"/>
              </a:rPr>
              <a:t>دةكريَت بيردؤزةكانى كةسايةتى لةبةر زؤرى بير و بؤضونة جياوازةكان ثؤلَيَن بكريَن بؤ ضةند جؤريَك ئةوةى كة طرنط بيَت</a:t>
            </a:r>
          </a:p>
          <a:p>
            <a:pPr algn="r" rtl="1"/>
            <a:r>
              <a:rPr lang="ar-IQ" sz="7200" dirty="0" smtClean="0">
                <a:cs typeface="Ali_K_Alwand" pitchFamily="2" charset="-78"/>
              </a:rPr>
              <a:t>بيردؤزى فرؤيد</a:t>
            </a:r>
          </a:p>
          <a:p>
            <a:pPr algn="r" rtl="1"/>
            <a:r>
              <a:rPr lang="ar-IQ" sz="7200" dirty="0" smtClean="0">
                <a:cs typeface="Ali_K_Alwand" pitchFamily="2" charset="-78"/>
              </a:rPr>
              <a:t>بيردؤزى يونط</a:t>
            </a:r>
          </a:p>
          <a:p>
            <a:pPr algn="r" rtl="1"/>
            <a:r>
              <a:rPr lang="ar-IQ" sz="7200" dirty="0" smtClean="0">
                <a:cs typeface="Ali_K_Alwand" pitchFamily="2" charset="-78"/>
              </a:rPr>
              <a:t>بيردؤزى ئةدلر</a:t>
            </a:r>
          </a:p>
          <a:p>
            <a:pPr algn="r" rtl="1"/>
            <a:r>
              <a:rPr lang="ar-IQ" sz="7200" dirty="0" smtClean="0">
                <a:cs typeface="Ali_K_Alwand" pitchFamily="2" charset="-78"/>
              </a:rPr>
              <a:t>بيردؤزى سكيَنةر</a:t>
            </a:r>
          </a:p>
          <a:p>
            <a:pPr algn="r" rtl="1"/>
            <a:r>
              <a:rPr lang="ar-IQ" sz="7200" dirty="0" smtClean="0">
                <a:cs typeface="Ali_K_Alwand" pitchFamily="2" charset="-78"/>
              </a:rPr>
              <a:t>بيردؤزى ئيبراهام ماسلو</a:t>
            </a:r>
          </a:p>
          <a:p>
            <a:pPr marL="0" indent="0" algn="r" rtl="1">
              <a:buNone/>
            </a:pPr>
            <a:r>
              <a:rPr lang="ar-IQ" sz="7200" dirty="0" smtClean="0">
                <a:cs typeface="Ali_K_Alwand" pitchFamily="2" charset="-78"/>
              </a:rPr>
              <a:t>بة ثيَى تيَروانينى هةر يةك لةم بيردؤزانة شيكارى جياواز هةن و هةر يةك بة ثيَى تيَطةيشتنى خؤى شيكارى كردوة و جةدةلى جؤراو جؤر لة خؤ دةطريَت .</a:t>
            </a:r>
          </a:p>
          <a:p>
            <a:pPr marL="0" indent="0" algn="r" rtl="1">
              <a:buNone/>
            </a:pPr>
            <a:r>
              <a:rPr lang="ar-IQ" sz="7200" dirty="0" smtClean="0">
                <a:cs typeface="Ali_K_Alwand" pitchFamily="2" charset="-78"/>
              </a:rPr>
              <a:t>ثاش ئةم تيَرِوانينة جياوازانة دةكريَت لةم بيردؤزةى خوارةوة كة بة بيردؤزي ( هؤلاندةر ) ناسراوة كورتةيةك لةسةر بابةتي كةسايةتى ويَنا بكةين </a:t>
            </a:r>
            <a:r>
              <a:rPr lang="ar-IQ" sz="7200" dirty="0" smtClean="0">
                <a:cs typeface="Ali_K_Alwand" pitchFamily="2" charset="-78"/>
              </a:rPr>
              <a:t>.</a:t>
            </a:r>
            <a:endParaRPr lang="ar-IQ" sz="7200" dirty="0" smtClean="0">
              <a:cs typeface="Ali_K_Alwand" pitchFamily="2" charset="-78"/>
            </a:endParaRPr>
          </a:p>
          <a:p>
            <a:pPr marL="0" indent="0" algn="r" rtl="1">
              <a:buNone/>
            </a:pPr>
            <a:endParaRPr lang="ar-IQ" sz="7200" dirty="0" smtClean="0">
              <a:cs typeface="Ali_K_Alwand" pitchFamily="2" charset="-78"/>
            </a:endParaRPr>
          </a:p>
          <a:p>
            <a:pPr marL="0" indent="0" algn="r" rtl="1">
              <a:buNone/>
            </a:pPr>
            <a:r>
              <a:rPr lang="ar-IQ" sz="8000" b="1" dirty="0" smtClean="0">
                <a:cs typeface="Ali_K_Alwand" pitchFamily="2" charset="-78"/>
              </a:rPr>
              <a:t>بيردؤزي </a:t>
            </a:r>
            <a:r>
              <a:rPr lang="ar-IQ" sz="8000" b="1" dirty="0" smtClean="0">
                <a:cs typeface="Ali_K_Alwand" pitchFamily="2" charset="-78"/>
              </a:rPr>
              <a:t>( هؤلَاندةر ) </a:t>
            </a:r>
          </a:p>
          <a:p>
            <a:pPr marL="0" indent="0" algn="r" rtl="1">
              <a:buNone/>
            </a:pPr>
            <a:r>
              <a:rPr lang="ar-IQ" sz="7200" dirty="0" smtClean="0">
                <a:cs typeface="Ali_K_Alwand" pitchFamily="2" charset="-78"/>
              </a:rPr>
              <a:t>ئةم بيردؤزة بةم شيَوةيةي خوارةوة شيكارى بؤ كةسايةتى دةكات </a:t>
            </a:r>
            <a:r>
              <a:rPr lang="ar-IQ" sz="7200" dirty="0" smtClean="0">
                <a:cs typeface="Ali_K_Alwand" pitchFamily="2" charset="-78"/>
              </a:rPr>
              <a:t>:</a:t>
            </a:r>
          </a:p>
          <a:p>
            <a:pPr marL="0" indent="0" algn="r" rtl="1">
              <a:buNone/>
            </a:pPr>
            <a:endParaRPr lang="ar-IQ" sz="7200" dirty="0">
              <a:cs typeface="Ali_K_Alwand" pitchFamily="2" charset="-78"/>
            </a:endParaRPr>
          </a:p>
          <a:p>
            <a:pPr marL="0" indent="0" algn="r" rtl="1">
              <a:buNone/>
            </a:pPr>
            <a:r>
              <a:rPr lang="ar-IQ" sz="7200" dirty="0" smtClean="0">
                <a:cs typeface="Ali_K_Alwand" pitchFamily="2" charset="-78"/>
              </a:rPr>
              <a:t>1- ناوةرِؤكى دةرونى ( الجوهر النفسي ) : بريتية لة تيَطةيشتنى تاك لة خؤى و شيكردنةوةى ضواردةورى هةروةها بنةمايةكة بؤ بةهاكانى و حةزو ئارةزوةكانى و ثالَنةرةكانى . بة واتايةكى تر بناغةى تيَطةيشتنى رِاستةقينةى خود .</a:t>
            </a:r>
          </a:p>
          <a:p>
            <a:pPr marL="0" indent="0" algn="r" rtl="1">
              <a:buNone/>
            </a:pPr>
            <a:endParaRPr lang="ar-IQ" sz="7200" dirty="0">
              <a:cs typeface="Ali_K_Alwand" pitchFamily="2" charset="-78"/>
            </a:endParaRPr>
          </a:p>
          <a:p>
            <a:pPr marL="0" indent="0" algn="r" rtl="1">
              <a:buNone/>
            </a:pPr>
            <a:r>
              <a:rPr lang="ar-IQ" sz="7200" dirty="0" smtClean="0">
                <a:cs typeface="Ali_K_Alwand" pitchFamily="2" charset="-78"/>
              </a:rPr>
              <a:t>2- كاردانةوة جؤريةكان ( الاستجابات </a:t>
            </a:r>
            <a:r>
              <a:rPr lang="ar-IQ" sz="7200" dirty="0" smtClean="0">
                <a:cs typeface="Ali-A-Sahifa Bold" pitchFamily="2" charset="-78"/>
              </a:rPr>
              <a:t>النمطية </a:t>
            </a:r>
            <a:r>
              <a:rPr lang="ar-IQ" sz="7200" dirty="0" smtClean="0">
                <a:cs typeface="Ali_K_Alwand" pitchFamily="2" charset="-78"/>
              </a:rPr>
              <a:t>) : بريتية لة هةموو ئةو كاردانةوانةى مرؤظ كة رِؤذانة بةرامبةر بة رِووداوةكان دةيكات لةسةر بنةماى ناوةرِؤكى دةرونى واتة ئةو شيَوازانةى كة مرؤظ لة دةرئةنجامى فيَر بون بؤمامةلَةكردن لةطةلَ دةوروبةر بةكارى ديَنيَت .</a:t>
            </a:r>
          </a:p>
          <a:p>
            <a:pPr marL="0" indent="0" algn="r" rtl="1">
              <a:buNone/>
            </a:pPr>
            <a:endParaRPr lang="ar-IQ" sz="7200" dirty="0">
              <a:cs typeface="Ali_K_Alwand" pitchFamily="2" charset="-78"/>
            </a:endParaRPr>
          </a:p>
          <a:p>
            <a:pPr marL="0" indent="0" algn="r" rtl="1">
              <a:buNone/>
            </a:pPr>
            <a:r>
              <a:rPr lang="ar-IQ" sz="7200" dirty="0" smtClean="0">
                <a:cs typeface="Ali_K_Alwand" pitchFamily="2" charset="-78"/>
              </a:rPr>
              <a:t>3- ئةو رِةفتارانةى كة ثةيوةستة بة كاريطةرى ذينطةى كؤمةلَايةتى (السلوكيات </a:t>
            </a:r>
            <a:r>
              <a:rPr lang="ar-IQ" sz="7200" dirty="0" smtClean="0">
                <a:cs typeface="Ali-A-Sharif Bold" pitchFamily="2" charset="-78"/>
              </a:rPr>
              <a:t>المرتبطة </a:t>
            </a:r>
            <a:r>
              <a:rPr lang="ar-IQ" sz="7200" dirty="0" smtClean="0">
                <a:cs typeface="Ali_K_Alwand" pitchFamily="2" charset="-78"/>
              </a:rPr>
              <a:t>بالدور)  بريتية لة لايةنى دةرةكى كةسايةتى واتة سةرجةم ئةو رِةفتارانةية كة مرؤظ بة ثيَى تيَطةيشتنى يان لة ذيَر كاريطةرى ذينطةى كؤمةلَايةتى ئةنجامى دةدات  بة جؤريَك كة مةرج نية طوزارشت لة ناوةرِؤكى دةرونى بكات بةلَكو ديوة ئاشكراكةى كةسايةتى بةديار دةخات .</a:t>
            </a:r>
          </a:p>
          <a:p>
            <a:pPr marL="0" indent="0" algn="r" rtl="1">
              <a:buNone/>
            </a:pPr>
            <a:endParaRPr lang="ar-IQ" sz="7200" dirty="0">
              <a:cs typeface="Ali_K_Alwand" pitchFamily="2" charset="-78"/>
            </a:endParaRPr>
          </a:p>
          <a:p>
            <a:pPr marL="0" indent="0" algn="r" rtl="1">
              <a:buNone/>
            </a:pPr>
            <a:endParaRPr lang="ar-IQ" sz="4500" dirty="0" smtClean="0">
              <a:cs typeface="Ali_K_Alwand" pitchFamily="2" charset="-78"/>
            </a:endParaRPr>
          </a:p>
          <a:p>
            <a:pPr marL="0" indent="0" algn="r" rtl="1">
              <a:buNone/>
            </a:pPr>
            <a:endParaRPr lang="ar-IQ" sz="4500" dirty="0" smtClean="0">
              <a:cs typeface="Ali_K_Alwand" pitchFamily="2" charset="-78"/>
            </a:endParaRPr>
          </a:p>
          <a:p>
            <a:pPr marL="0" indent="0" algn="r" rtl="1">
              <a:buNone/>
            </a:pPr>
            <a:endParaRPr lang="ar-IQ" sz="4500" dirty="0">
              <a:cs typeface="Ali_K_Alwand" pitchFamily="2" charset="-78"/>
            </a:endParaRPr>
          </a:p>
          <a:p>
            <a:pPr marL="0" indent="0" algn="r" rtl="1">
              <a:buNone/>
            </a:pPr>
            <a:endParaRPr lang="ar-IQ" sz="4500" dirty="0" smtClean="0">
              <a:cs typeface="Ali_K_Alwand" pitchFamily="2" charset="-78"/>
            </a:endParaRPr>
          </a:p>
          <a:p>
            <a:pPr marL="0" indent="0" algn="r" rtl="1">
              <a:buNone/>
            </a:pPr>
            <a:endParaRPr lang="ar-IQ" sz="4500" dirty="0" smtClean="0">
              <a:cs typeface="Ali_K_Alwand" pitchFamily="2" charset="-78"/>
            </a:endParaRPr>
          </a:p>
          <a:p>
            <a:pPr marL="0" indent="0" algn="r" rtl="1">
              <a:buNone/>
            </a:pPr>
            <a:endParaRPr lang="ar-IQ" dirty="0">
              <a:cs typeface="Ali_K_Alwand" pitchFamily="2" charset="-78"/>
            </a:endParaRPr>
          </a:p>
          <a:p>
            <a:pPr marL="0" indent="0" algn="r" rtl="1">
              <a:buNone/>
            </a:pPr>
            <a:endParaRPr lang="ar-IQ" dirty="0" smtClean="0">
              <a:cs typeface="Ali_K_Alwand" pitchFamily="2" charset="-78"/>
            </a:endParaRPr>
          </a:p>
          <a:p>
            <a:pPr marL="0" indent="0" algn="r" rtl="1">
              <a:buNone/>
            </a:pPr>
            <a:r>
              <a:rPr lang="ar-IQ" dirty="0" smtClean="0">
                <a:cs typeface="Ali_K_Alwand" pitchFamily="2" charset="-78"/>
              </a:rPr>
              <a:t>   </a:t>
            </a:r>
            <a:endParaRPr lang="en-US" dirty="0">
              <a:cs typeface="Ali_K_Alwand" pitchFamily="2" charset="-78"/>
            </a:endParaRPr>
          </a:p>
        </p:txBody>
      </p:sp>
    </p:spTree>
    <p:extLst>
      <p:ext uri="{BB962C8B-B14F-4D97-AF65-F5344CB8AC3E}">
        <p14:creationId xmlns:p14="http://schemas.microsoft.com/office/powerpoint/2010/main" val="1845262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8574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431</TotalTime>
  <Words>525</Words>
  <Application>Microsoft Office PowerPoint</Application>
  <PresentationFormat>On-screen Show (4:3)</PresentationFormat>
  <Paragraphs>42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كةسايةتى </vt:lpstr>
      <vt:lpstr>كةسايةتى</vt:lpstr>
      <vt:lpstr>ثيَكهاتةكانى كةسايةتى تةندروست </vt:lpstr>
      <vt:lpstr>بيردؤزةكانى كةسايةتى</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كةسايةتى</dc:title>
  <dc:creator>My Computer</dc:creator>
  <cp:lastModifiedBy>DR.Ahmed Saker</cp:lastModifiedBy>
  <cp:revision>30</cp:revision>
  <cp:lastPrinted>2021-11-15T17:08:05Z</cp:lastPrinted>
  <dcterms:created xsi:type="dcterms:W3CDTF">2020-07-21T17:26:42Z</dcterms:created>
  <dcterms:modified xsi:type="dcterms:W3CDTF">2023-01-27T19:11:50Z</dcterms:modified>
</cp:coreProperties>
</file>