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648" r:id="rId4"/>
  </p:sldMasterIdLst>
  <p:notesMasterIdLst>
    <p:notesMasterId r:id="rId32"/>
  </p:notesMasterIdLst>
  <p:handoutMasterIdLst>
    <p:handoutMasterId r:id="rId33"/>
  </p:handoutMasterIdLst>
  <p:sldIdLst>
    <p:sldId id="348" r:id="rId5"/>
    <p:sldId id="312" r:id="rId6"/>
    <p:sldId id="313" r:id="rId7"/>
    <p:sldId id="315" r:id="rId8"/>
    <p:sldId id="345" r:id="rId9"/>
    <p:sldId id="349" r:id="rId10"/>
    <p:sldId id="273" r:id="rId11"/>
    <p:sldId id="334" r:id="rId12"/>
    <p:sldId id="274" r:id="rId13"/>
    <p:sldId id="276" r:id="rId14"/>
    <p:sldId id="277" r:id="rId15"/>
    <p:sldId id="278" r:id="rId16"/>
    <p:sldId id="333" r:id="rId17"/>
    <p:sldId id="304" r:id="rId18"/>
    <p:sldId id="318" r:id="rId19"/>
    <p:sldId id="343" r:id="rId20"/>
    <p:sldId id="280" r:id="rId21"/>
    <p:sldId id="320" r:id="rId22"/>
    <p:sldId id="328" r:id="rId23"/>
    <p:sldId id="326" r:id="rId24"/>
    <p:sldId id="335" r:id="rId25"/>
    <p:sldId id="336" r:id="rId26"/>
    <p:sldId id="337" r:id="rId27"/>
    <p:sldId id="339" r:id="rId28"/>
    <p:sldId id="340" r:id="rId29"/>
    <p:sldId id="346" r:id="rId30"/>
    <p:sldId id="347" r:id="rId3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95" autoAdjust="0"/>
    <p:restoredTop sz="86375" autoAdjust="0"/>
  </p:normalViewPr>
  <p:slideViewPr>
    <p:cSldViewPr showGuides="1">
      <p:cViewPr varScale="1">
        <p:scale>
          <a:sx n="59" d="100"/>
          <a:sy n="59" d="100"/>
        </p:scale>
        <p:origin x="-404" y="-68"/>
      </p:cViewPr>
      <p:guideLst>
        <p:guide orient="horz" pos="2160"/>
        <p:guide orient="horz" pos="1008"/>
        <p:guide orient="horz" pos="3888"/>
        <p:guide orient="horz" pos="321"/>
        <p:guide pos="3839"/>
        <p:guide pos="1007"/>
        <p:guide pos="7173"/>
      </p:guideLst>
    </p:cSldViewPr>
  </p:slideViewPr>
  <p:outlineViewPr>
    <p:cViewPr>
      <p:scale>
        <a:sx n="33" d="100"/>
        <a:sy n="33" d="100"/>
      </p:scale>
      <p:origin x="0" y="15592"/>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4" d="100"/>
          <a:sy n="84" d="100"/>
        </p:scale>
        <p:origin x="1002"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2-27T18:09:52.489" idx="1">
    <p:pos x="767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1"/>
          <a:lstStyle>
            <a:lvl1pPr algn="r" latinLnBrk="0">
              <a:defRPr lang="ar-SA" sz="1200"/>
            </a:lvl1pPr>
          </a:lstStyle>
          <a:p>
            <a:pPr algn="r" rtl="1"/>
            <a:endParaRPr lang="ar-SA"/>
          </a:p>
        </p:txBody>
      </p:sp>
      <p:sp>
        <p:nvSpPr>
          <p:cNvPr id="3" name="عنصر نائب للتاريخ 2"/>
          <p:cNvSpPr>
            <a:spLocks noGrp="1"/>
          </p:cNvSpPr>
          <p:nvPr>
            <p:ph type="dt" sz="quarter" idx="1"/>
          </p:nvPr>
        </p:nvSpPr>
        <p:spPr>
          <a:xfrm>
            <a:off x="3884613" y="0"/>
            <a:ext cx="2971800" cy="457200"/>
          </a:xfrm>
          <a:prstGeom prst="rect">
            <a:avLst/>
          </a:prstGeom>
        </p:spPr>
        <p:txBody>
          <a:bodyPr vert="horz" lIns="91440" tIns="45720" rIns="91440" bIns="45720" rtlCol="1"/>
          <a:lstStyle>
            <a:lvl1pPr algn="r" latinLnBrk="0">
              <a:defRPr lang="ar-SA" sz="1200"/>
            </a:lvl1pPr>
          </a:lstStyle>
          <a:p>
            <a:pPr algn="r" rtl="1"/>
            <a:fld id="{BDB7646E-8811-423A-9C42-2CBFADA00A96}" type="datetimeFigureOut">
              <a:rPr lang="ar-SA" smtClean="0"/>
              <a:t>14/04/1443</a:t>
            </a:fld>
            <a:endParaRPr lang="ar-SA"/>
          </a:p>
        </p:txBody>
      </p:sp>
      <p:sp>
        <p:nvSpPr>
          <p:cNvPr id="4" name="عنصر نائب للتذييل 3"/>
          <p:cNvSpPr>
            <a:spLocks noGrp="1"/>
          </p:cNvSpPr>
          <p:nvPr>
            <p:ph type="ftr" sz="quarter" idx="2"/>
          </p:nvPr>
        </p:nvSpPr>
        <p:spPr>
          <a:xfrm>
            <a:off x="0" y="8685213"/>
            <a:ext cx="2971800" cy="457200"/>
          </a:xfrm>
          <a:prstGeom prst="rect">
            <a:avLst/>
          </a:prstGeom>
        </p:spPr>
        <p:txBody>
          <a:bodyPr vert="horz" lIns="91440" tIns="45720" rIns="91440" bIns="45720" rtlCol="1" anchor="b"/>
          <a:lstStyle>
            <a:lvl1pPr algn="r" latinLnBrk="0">
              <a:defRPr lang="ar-SA" sz="1200"/>
            </a:lvl1pPr>
          </a:lstStyle>
          <a:p>
            <a:pPr algn="r" rtl="1"/>
            <a:endParaRPr lang="ar-SA"/>
          </a:p>
        </p:txBody>
      </p:sp>
      <p:sp>
        <p:nvSpPr>
          <p:cNvPr id="5" name="عنصر نائب لرقم الشريحة 4"/>
          <p:cNvSpPr>
            <a:spLocks noGrp="1"/>
          </p:cNvSpPr>
          <p:nvPr>
            <p:ph type="sldNum" sz="quarter" idx="3"/>
          </p:nvPr>
        </p:nvSpPr>
        <p:spPr>
          <a:xfrm>
            <a:off x="3884613" y="8685213"/>
            <a:ext cx="2971800" cy="457200"/>
          </a:xfrm>
          <a:prstGeom prst="rect">
            <a:avLst/>
          </a:prstGeom>
        </p:spPr>
        <p:txBody>
          <a:bodyPr vert="horz" lIns="91440" tIns="45720" rIns="91440" bIns="45720" rtlCol="1" anchor="b"/>
          <a:lstStyle>
            <a:lvl1pPr algn="r" latinLnBrk="0">
              <a:defRPr lang="ar-SA" sz="1200"/>
            </a:lvl1pPr>
          </a:lstStyle>
          <a:p>
            <a:pPr algn="r" rtl="1"/>
            <a:fld id="{04360E59-1627-4404-ACC5-51C744AB0F27}" type="slidenum">
              <a:rPr lang="ar-SA" smtClean="0"/>
              <a:t>‹#›</a:t>
            </a:fld>
            <a:endParaRPr lang="ar-SA"/>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1"/>
          <a:lstStyle>
            <a:lvl1pPr algn="r" latinLnBrk="0">
              <a:defRPr lang="ar-SA" sz="1200">
                <a:solidFill>
                  <a:schemeClr val="tx1"/>
                </a:solidFill>
              </a:defRPr>
            </a:lvl1pPr>
          </a:lstStyle>
          <a:p>
            <a:pPr algn="r" rtl="1"/>
            <a:endParaRPr lang="ar-SA"/>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1"/>
          <a:lstStyle>
            <a:lvl1pPr algn="r" latinLnBrk="0">
              <a:defRPr lang="ar-SA" sz="1200">
                <a:solidFill>
                  <a:schemeClr val="tx1"/>
                </a:solidFill>
              </a:defRPr>
            </a:lvl1pPr>
          </a:lstStyle>
          <a:p>
            <a:pPr algn="r" rtl="1"/>
            <a:fld id="{D677E230-58DD-43ED-96A1-552DDAB53532}" type="datetimeFigureOut">
              <a:pPr algn="r" rtl="1"/>
              <a:t>23/05/2019</a:t>
            </a:fld>
            <a:endParaRPr lang="ar-SA"/>
          </a:p>
        </p:txBody>
      </p:sp>
      <p:sp>
        <p:nvSpPr>
          <p:cNvPr id="4" name="عنصر نائب لصورة الشريحة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pPr algn="r" rtl="1"/>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lgn="r" rtl="1"/>
            <a:r>
              <a:rPr lang="ar-SA"/>
              <a:t>انقر لتحرير أنماط النص الرئيسي</a:t>
            </a:r>
          </a:p>
          <a:p>
            <a:pPr lvl="1" algn="r" rtl="1"/>
            <a:r>
              <a:rPr lang="ar-SA"/>
              <a:t>المستوى الثاني</a:t>
            </a:r>
          </a:p>
          <a:p>
            <a:pPr lvl="2" algn="r" rtl="1"/>
            <a:r>
              <a:rPr lang="ar-SA"/>
              <a:t>المستوى الثالث</a:t>
            </a:r>
          </a:p>
          <a:p>
            <a:pPr lvl="3" algn="r" rtl="1"/>
            <a:r>
              <a:rPr lang="ar-SA"/>
              <a:t>المستوى الرابع</a:t>
            </a:r>
          </a:p>
          <a:p>
            <a:pPr lvl="4" algn="r" rtl="1"/>
            <a:r>
              <a:rPr lang="ar-SA"/>
              <a:t>المستوى الخامس</a:t>
            </a:r>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1" anchor="b"/>
          <a:lstStyle>
            <a:lvl1pPr algn="r" latinLnBrk="0">
              <a:defRPr lang="ar-SA" sz="1200">
                <a:solidFill>
                  <a:schemeClr val="tx1"/>
                </a:solidFill>
              </a:defRPr>
            </a:lvl1pPr>
          </a:lstStyle>
          <a:p>
            <a:pPr algn="r" rtl="1"/>
            <a:endParaRPr lang="ar-SA"/>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1" anchor="b"/>
          <a:lstStyle>
            <a:lvl1pPr algn="r" latinLnBrk="0">
              <a:defRPr lang="ar-SA" sz="1200">
                <a:solidFill>
                  <a:schemeClr val="tx1"/>
                </a:solidFill>
              </a:defRPr>
            </a:lvl1pPr>
          </a:lstStyle>
          <a:p>
            <a:fld id="{841221E5-7225-48EB-A4EE-420E7BFCF705}" type="slidenum">
              <a:pPr algn="r" rtl="1"/>
              <a:t>‹#›</a:t>
            </a:fld>
            <a:endParaRPr lang="ar-SA"/>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r" defTabSz="914400" rtl="0" eaLnBrk="1" latinLnBrk="0" hangingPunct="1">
      <a:defRPr lang="ar-SA" sz="1200" kern="1200">
        <a:solidFill>
          <a:schemeClr val="tx2"/>
        </a:solidFill>
        <a:latin typeface="+mn-lt"/>
        <a:ea typeface="+mn-ea"/>
        <a:cs typeface="+mn-cs"/>
      </a:defRPr>
    </a:lvl1pPr>
    <a:lvl2pPr marL="457200" algn="r" defTabSz="914400" rtl="0" eaLnBrk="1" latinLnBrk="0" hangingPunct="1">
      <a:defRPr lang="ar-SA" sz="1200" kern="1200">
        <a:solidFill>
          <a:schemeClr val="tx2"/>
        </a:solidFill>
        <a:latin typeface="+mn-lt"/>
        <a:ea typeface="+mn-ea"/>
        <a:cs typeface="+mn-cs"/>
      </a:defRPr>
    </a:lvl2pPr>
    <a:lvl3pPr marL="914400" algn="r" defTabSz="914400" rtl="0" eaLnBrk="1" latinLnBrk="0" hangingPunct="1">
      <a:defRPr lang="ar-SA" sz="1200" kern="1200">
        <a:solidFill>
          <a:schemeClr val="tx2"/>
        </a:solidFill>
        <a:latin typeface="+mn-lt"/>
        <a:ea typeface="+mn-ea"/>
        <a:cs typeface="+mn-cs"/>
      </a:defRPr>
    </a:lvl3pPr>
    <a:lvl4pPr marL="1371600" algn="r" defTabSz="914400" rtl="0" eaLnBrk="1" latinLnBrk="0" hangingPunct="1">
      <a:defRPr lang="ar-SA" sz="1200" kern="1200">
        <a:solidFill>
          <a:schemeClr val="tx2"/>
        </a:solidFill>
        <a:latin typeface="+mn-lt"/>
        <a:ea typeface="+mn-ea"/>
        <a:cs typeface="+mn-cs"/>
      </a:defRPr>
    </a:lvl4pPr>
    <a:lvl5pPr marL="1828800" algn="r" defTabSz="914400" rtl="0" eaLnBrk="1" latinLnBrk="0" hangingPunct="1">
      <a:defRPr lang="ar-SA" sz="1200" kern="1200">
        <a:solidFill>
          <a:schemeClr val="tx2"/>
        </a:solidFill>
        <a:latin typeface="+mn-lt"/>
        <a:ea typeface="+mn-ea"/>
        <a:cs typeface="+mn-cs"/>
      </a:defRPr>
    </a:lvl5pPr>
    <a:lvl6pPr marL="2286000" algn="r" defTabSz="914400" rtl="0" eaLnBrk="1" latinLnBrk="0" hangingPunct="1">
      <a:defRPr lang="ar-SA" sz="1200" kern="1200">
        <a:solidFill>
          <a:schemeClr val="tx1"/>
        </a:solidFill>
        <a:latin typeface="+mn-lt"/>
        <a:ea typeface="+mn-ea"/>
        <a:cs typeface="+mn-cs"/>
      </a:defRPr>
    </a:lvl6pPr>
    <a:lvl7pPr marL="2743200" algn="r" defTabSz="914400" rtl="0" eaLnBrk="1" latinLnBrk="0" hangingPunct="1">
      <a:defRPr lang="ar-SA" sz="1200" kern="1200">
        <a:solidFill>
          <a:schemeClr val="tx1"/>
        </a:solidFill>
        <a:latin typeface="+mn-lt"/>
        <a:ea typeface="+mn-ea"/>
        <a:cs typeface="+mn-cs"/>
      </a:defRPr>
    </a:lvl7pPr>
    <a:lvl8pPr marL="3200400" algn="r" defTabSz="914400" rtl="0" eaLnBrk="1" latinLnBrk="0" hangingPunct="1">
      <a:defRPr lang="ar-SA" sz="1200" kern="1200">
        <a:solidFill>
          <a:schemeClr val="tx1"/>
        </a:solidFill>
        <a:latin typeface="+mn-lt"/>
        <a:ea typeface="+mn-ea"/>
        <a:cs typeface="+mn-cs"/>
      </a:defRPr>
    </a:lvl8pPr>
    <a:lvl9pPr marL="3657600" algn="r" defTabSz="914400" rtl="0" eaLnBrk="1" latinLnBrk="0" hangingPunct="1">
      <a:defRPr lang="ar-SA"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rtl="1"/>
            <a:fld id="{841221E5-7225-48EB-A4EE-420E7BFCF705}" type="slidenum">
              <a:rPr lang="en-US" smtClean="0"/>
              <a:pPr algn="r" rtl="1"/>
              <a:t>8</a:t>
            </a:fld>
            <a:endParaRPr lang="en-US"/>
          </a:p>
        </p:txBody>
      </p:sp>
    </p:spTree>
    <p:extLst>
      <p:ext uri="{BB962C8B-B14F-4D97-AF65-F5344CB8AC3E}">
        <p14:creationId xmlns:p14="http://schemas.microsoft.com/office/powerpoint/2010/main" val="363846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rtl="1"/>
            <a:fld id="{841221E5-7225-48EB-A4EE-420E7BFCF705}" type="slidenum">
              <a:rPr lang="en-US" smtClean="0"/>
              <a:pPr algn="r" rtl="1"/>
              <a:t>14</a:t>
            </a:fld>
            <a:endParaRPr lang="en-US"/>
          </a:p>
        </p:txBody>
      </p:sp>
    </p:spTree>
    <p:extLst>
      <p:ext uri="{BB962C8B-B14F-4D97-AF65-F5344CB8AC3E}">
        <p14:creationId xmlns:p14="http://schemas.microsoft.com/office/powerpoint/2010/main" val="2715795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rtl="1"/>
            <a:fld id="{B045B7DE-1198-4F2F-B574-CA8CAE341642}" type="slidenum">
              <a:rPr lang="en-US" smtClean="0"/>
              <a:t>26</a:t>
            </a:fld>
            <a:endParaRPr lang="en-US"/>
          </a:p>
        </p:txBody>
      </p:sp>
    </p:spTree>
    <p:extLst>
      <p:ext uri="{BB962C8B-B14F-4D97-AF65-F5344CB8AC3E}">
        <p14:creationId xmlns:p14="http://schemas.microsoft.com/office/powerpoint/2010/main" val="118135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 name="مستطيل 7"/>
          <p:cNvSpPr/>
          <p:nvPr/>
        </p:nvSpPr>
        <p:spPr>
          <a:xfrm>
            <a:off x="0"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a:p>
        </p:txBody>
      </p:sp>
      <p:sp>
        <p:nvSpPr>
          <p:cNvPr id="9" name="مستطيل 8"/>
          <p:cNvSpPr/>
          <p:nvPr/>
        </p:nvSpPr>
        <p:spPr>
          <a:xfrm>
            <a:off x="611107"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a:p>
        </p:txBody>
      </p:sp>
      <p:sp>
        <p:nvSpPr>
          <p:cNvPr id="10" name="مستطيل 9"/>
          <p:cNvSpPr/>
          <p:nvPr/>
        </p:nvSpPr>
        <p:spPr>
          <a:xfrm>
            <a:off x="10362412"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a:p>
        </p:txBody>
      </p:sp>
      <p:sp>
        <p:nvSpPr>
          <p:cNvPr id="11" name="مستطيل 10"/>
          <p:cNvSpPr/>
          <p:nvPr/>
        </p:nvSpPr>
        <p:spPr>
          <a:xfrm>
            <a:off x="10957208"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a:p>
        </p:txBody>
      </p:sp>
      <p:sp>
        <p:nvSpPr>
          <p:cNvPr id="12" name="مستطيل 11"/>
          <p:cNvSpPr/>
          <p:nvPr/>
        </p:nvSpPr>
        <p:spPr>
          <a:xfrm>
            <a:off x="0" y="5641572"/>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a:p>
        </p:txBody>
      </p:sp>
      <p:cxnSp>
        <p:nvCxnSpPr>
          <p:cNvPr id="13" name="موصل مستقيم 12"/>
          <p:cNvCxnSpPr/>
          <p:nvPr/>
        </p:nvCxnSpPr>
        <p:spPr bwMode="white">
          <a:xfrm>
            <a:off x="6140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مستطيل 13"/>
          <p:cNvSpPr/>
          <p:nvPr/>
        </p:nvSpPr>
        <p:spPr>
          <a:xfrm>
            <a:off x="10957208"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a:p>
        </p:txBody>
      </p:sp>
      <p:cxnSp>
        <p:nvCxnSpPr>
          <p:cNvPr id="15" name="موصل مستقيم 14"/>
          <p:cNvCxnSpPr/>
          <p:nvPr/>
        </p:nvCxnSpPr>
        <p:spPr bwMode="white">
          <a:xfrm>
            <a:off x="1095720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موصل مستقيم 15"/>
          <p:cNvCxnSpPr/>
          <p:nvPr/>
        </p:nvCxnSpPr>
        <p:spPr bwMode="white">
          <a:xfrm>
            <a:off x="6786058"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11233670"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a:extLst/>
        </p:spPr>
        <p:txBody>
          <a:bodyPr vert="horz" wrap="square" lIns="121899" tIns="60949" rIns="121899" bIns="60949" numCol="1" anchor="t" anchorCtr="0" compatLnSpc="1">
            <a:prstTxWarp prst="textNoShape">
              <a:avLst/>
            </a:prstTxWarp>
          </a:bodyPr>
          <a:lstStyle/>
          <a:p>
            <a:pPr algn="r" rtl="1"/>
            <a:endParaRPr lang="ar-SA"/>
          </a:p>
        </p:txBody>
      </p:sp>
      <p:sp>
        <p:nvSpPr>
          <p:cNvPr id="2" name="عنوان 1"/>
          <p:cNvSpPr>
            <a:spLocks noGrp="1"/>
          </p:cNvSpPr>
          <p:nvPr>
            <p:ph type="ctrTitle"/>
          </p:nvPr>
        </p:nvSpPr>
        <p:spPr>
          <a:xfrm>
            <a:off x="1217612" y="1600200"/>
            <a:ext cx="8329031" cy="2680127"/>
          </a:xfrm>
        </p:spPr>
        <p:txBody>
          <a:bodyPr>
            <a:noAutofit/>
          </a:bodyPr>
          <a:lstStyle>
            <a:lvl1pPr algn="r" latinLnBrk="0">
              <a:defRPr lang="ar-SA" sz="5400"/>
            </a:lvl1pPr>
          </a:lstStyle>
          <a:p>
            <a:pPr algn="r" rtl="1"/>
            <a:r>
              <a:rPr lang="en-US"/>
              <a:t>Click to edit Master title style</a:t>
            </a:r>
            <a:endParaRPr lang="ar-SA"/>
          </a:p>
        </p:txBody>
      </p:sp>
      <p:sp>
        <p:nvSpPr>
          <p:cNvPr id="3" name="عنوان فرعي 2"/>
          <p:cNvSpPr>
            <a:spLocks noGrp="1"/>
          </p:cNvSpPr>
          <p:nvPr>
            <p:ph type="subTitle" idx="1"/>
          </p:nvPr>
        </p:nvSpPr>
        <p:spPr>
          <a:xfrm>
            <a:off x="2034841" y="4344915"/>
            <a:ext cx="7516442" cy="1116085"/>
          </a:xfrm>
        </p:spPr>
        <p:txBody>
          <a:bodyPr>
            <a:normAutofit/>
          </a:bodyPr>
          <a:lstStyle>
            <a:lvl1pPr marL="0" indent="0" algn="r" latinLnBrk="0">
              <a:spcBef>
                <a:spcPts val="0"/>
              </a:spcBef>
              <a:buNone/>
              <a:defRPr lang="ar-SA" sz="3200">
                <a:solidFill>
                  <a:schemeClr val="tx1"/>
                </a:solidFill>
              </a:defRPr>
            </a:lvl1pPr>
            <a:lvl2pPr marL="457200" indent="0" algn="r" latinLnBrk="0">
              <a:buNone/>
              <a:defRPr lang="ar-SA">
                <a:solidFill>
                  <a:schemeClr val="tx1">
                    <a:tint val="75000"/>
                  </a:schemeClr>
                </a:solidFill>
              </a:defRPr>
            </a:lvl2pPr>
            <a:lvl3pPr marL="914400" indent="0" algn="r" latinLnBrk="0">
              <a:buNone/>
              <a:defRPr lang="ar-SA">
                <a:solidFill>
                  <a:schemeClr val="tx1">
                    <a:tint val="75000"/>
                  </a:schemeClr>
                </a:solidFill>
              </a:defRPr>
            </a:lvl3pPr>
            <a:lvl4pPr marL="1371600" indent="0" algn="r" latinLnBrk="0">
              <a:buNone/>
              <a:defRPr lang="ar-SA">
                <a:solidFill>
                  <a:schemeClr val="tx1">
                    <a:tint val="75000"/>
                  </a:schemeClr>
                </a:solidFill>
              </a:defRPr>
            </a:lvl4pPr>
            <a:lvl5pPr marL="1828800" indent="0" algn="r" latinLnBrk="0">
              <a:buNone/>
              <a:defRPr lang="ar-SA">
                <a:solidFill>
                  <a:schemeClr val="tx1">
                    <a:tint val="75000"/>
                  </a:schemeClr>
                </a:solidFill>
              </a:defRPr>
            </a:lvl5pPr>
            <a:lvl6pPr marL="2286000" indent="0" algn="r" latinLnBrk="0">
              <a:buNone/>
              <a:defRPr lang="ar-SA">
                <a:solidFill>
                  <a:schemeClr val="tx1">
                    <a:tint val="75000"/>
                  </a:schemeClr>
                </a:solidFill>
              </a:defRPr>
            </a:lvl6pPr>
            <a:lvl7pPr marL="2743200" indent="0" algn="r" latinLnBrk="0">
              <a:buNone/>
              <a:defRPr lang="ar-SA">
                <a:solidFill>
                  <a:schemeClr val="tx1">
                    <a:tint val="75000"/>
                  </a:schemeClr>
                </a:solidFill>
              </a:defRPr>
            </a:lvl7pPr>
            <a:lvl8pPr marL="3200400" indent="0" algn="r" latinLnBrk="0">
              <a:buNone/>
              <a:defRPr lang="ar-SA">
                <a:solidFill>
                  <a:schemeClr val="tx1">
                    <a:tint val="75000"/>
                  </a:schemeClr>
                </a:solidFill>
              </a:defRPr>
            </a:lvl8pPr>
            <a:lvl9pPr marL="3657600" indent="0" algn="r" latinLnBrk="0">
              <a:buNone/>
              <a:defRPr lang="ar-SA">
                <a:solidFill>
                  <a:schemeClr val="tx1">
                    <a:tint val="75000"/>
                  </a:schemeClr>
                </a:solidFill>
              </a:defRPr>
            </a:lvl9pPr>
          </a:lstStyle>
          <a:p>
            <a:pPr algn="r" rtl="1"/>
            <a:r>
              <a:rPr lang="en-US"/>
              <a:t>Click to edit Master subtitle style</a:t>
            </a:r>
            <a:endParaRPr lang="ar-SA"/>
          </a:p>
        </p:txBody>
      </p:sp>
      <p:sp>
        <p:nvSpPr>
          <p:cNvPr id="4" name="عنصر نائب للتاريخ 3"/>
          <p:cNvSpPr>
            <a:spLocks noGrp="1"/>
          </p:cNvSpPr>
          <p:nvPr>
            <p:ph type="dt" sz="half" idx="10"/>
          </p:nvPr>
        </p:nvSpPr>
        <p:spPr>
          <a:xfrm>
            <a:off x="2233830" y="6356351"/>
            <a:ext cx="1218883" cy="365125"/>
          </a:xfrm>
        </p:spPr>
        <p:txBody>
          <a:bodyPr/>
          <a:lstStyle>
            <a:lvl1pPr algn="r" latinLnBrk="0">
              <a:defRPr lang="ar-SA">
                <a:solidFill>
                  <a:schemeClr val="bg1"/>
                </a:solidFill>
              </a:defRPr>
            </a:lvl1pPr>
          </a:lstStyle>
          <a:p>
            <a:pPr algn="r" rtl="1"/>
            <a:fld id="{C2C6F8EA-316C-41DE-B9A4-EDCC3A85ED9A}" type="datetimeFigureOut">
              <a:pPr algn="r" rtl="1"/>
              <a:t>23/05/2019</a:t>
            </a:fld>
            <a:endParaRPr lang="ar-SA"/>
          </a:p>
        </p:txBody>
      </p:sp>
      <p:sp>
        <p:nvSpPr>
          <p:cNvPr id="5" name="عنصر نائب للتذييل 4"/>
          <p:cNvSpPr>
            <a:spLocks noGrp="1"/>
          </p:cNvSpPr>
          <p:nvPr>
            <p:ph type="ftr" sz="quarter" idx="11"/>
          </p:nvPr>
        </p:nvSpPr>
        <p:spPr>
          <a:xfrm>
            <a:off x="3865241" y="6356351"/>
            <a:ext cx="3974065" cy="365125"/>
          </a:xfrm>
        </p:spPr>
        <p:txBody>
          <a:bodyPr/>
          <a:lstStyle>
            <a:lvl1pPr algn="r" latinLnBrk="0">
              <a:defRPr lang="ar-SA">
                <a:solidFill>
                  <a:schemeClr val="bg1"/>
                </a:solidFill>
              </a:defRPr>
            </a:lvl1pPr>
          </a:lstStyle>
          <a:p>
            <a:pPr algn="r" rtl="1"/>
            <a:endParaRPr lang="ar-SA" dirty="0"/>
          </a:p>
        </p:txBody>
      </p:sp>
      <p:sp>
        <p:nvSpPr>
          <p:cNvPr id="6" name="عنصر نائب لرقم الشريحة 5"/>
          <p:cNvSpPr>
            <a:spLocks noGrp="1"/>
          </p:cNvSpPr>
          <p:nvPr>
            <p:ph type="sldNum" sz="quarter" idx="12"/>
          </p:nvPr>
        </p:nvSpPr>
        <p:spPr>
          <a:xfrm>
            <a:off x="1211861" y="6356351"/>
            <a:ext cx="609441" cy="365125"/>
          </a:xfrm>
        </p:spPr>
        <p:txBody>
          <a:bodyPr/>
          <a:lstStyle>
            <a:lvl1pPr algn="r" latinLnBrk="0">
              <a:defRPr lang="ar-SA">
                <a:solidFill>
                  <a:schemeClr val="bg1"/>
                </a:solidFill>
              </a:defRPr>
            </a:lvl1pPr>
          </a:lstStyle>
          <a:p>
            <a:fld id="{7DC1BBB0-96F0-4077-A278-0F3FB5C104D3}" type="slidenum">
              <a:pPr algn="r" rtl="1"/>
              <a:t>‹#›</a:t>
            </a:fld>
            <a:endParaRPr lang="ar-SA"/>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en-US"/>
              <a:t>Click to edit Master title style</a:t>
            </a:r>
            <a:endParaRPr lang="ar-SA"/>
          </a:p>
        </p:txBody>
      </p:sp>
      <p:sp>
        <p:nvSpPr>
          <p:cNvPr id="3" name="عنصر نائب للنص العمودي 2"/>
          <p:cNvSpPr>
            <a:spLocks noGrp="1"/>
          </p:cNvSpPr>
          <p:nvPr>
            <p:ph type="body" orient="vert" idx="1"/>
          </p:nvPr>
        </p:nvSpPr>
        <p:spPr/>
        <p:txBody>
          <a:bodyPr vert="eaVert"/>
          <a:lstStyle>
            <a:lvl5pPr algn="r" latinLnBrk="0">
              <a:defRPr lang="ar-SA"/>
            </a:lvl5pPr>
            <a:lvl6pPr algn="r" latinLnBrk="0">
              <a:defRPr lang="ar-SA"/>
            </a:lvl6pPr>
            <a:lvl7pPr algn="r" latinLnBrk="0">
              <a:defRPr lang="ar-SA"/>
            </a:lvl7pPr>
            <a:lvl8pPr algn="r" latinLnBrk="0">
              <a:defRPr lang="ar-SA"/>
            </a:lvl8pPr>
            <a:lvl9pPr algn="r" latinLnBrk="0">
              <a:defRPr lang="ar-SA"/>
            </a:lvl9pPr>
          </a:lstStyle>
          <a:p>
            <a:pPr lvl="0" algn="r" rtl="1"/>
            <a:r>
              <a:rPr lang="en-US"/>
              <a:t>Click to edit Master text styles</a:t>
            </a:r>
          </a:p>
          <a:p>
            <a:pPr lvl="1" algn="r" rtl="1"/>
            <a:r>
              <a:rPr lang="en-US"/>
              <a:t>Second level</a:t>
            </a:r>
          </a:p>
          <a:p>
            <a:pPr lvl="2" algn="r" rtl="1"/>
            <a:r>
              <a:rPr lang="en-US"/>
              <a:t>Third level</a:t>
            </a:r>
          </a:p>
          <a:p>
            <a:pPr lvl="3" algn="r" rtl="1"/>
            <a:r>
              <a:rPr lang="en-US"/>
              <a:t>Fourth level</a:t>
            </a:r>
          </a:p>
          <a:p>
            <a:pPr lvl="4" algn="r" rtl="1"/>
            <a:r>
              <a:rPr lang="en-US"/>
              <a:t>Fifth level</a:t>
            </a:r>
            <a:endParaRPr lang="ar-SA"/>
          </a:p>
        </p:txBody>
      </p:sp>
      <p:sp>
        <p:nvSpPr>
          <p:cNvPr id="4" name="عنصر نائب للتاريخ 3"/>
          <p:cNvSpPr>
            <a:spLocks noGrp="1"/>
          </p:cNvSpPr>
          <p:nvPr>
            <p:ph type="dt" sz="half" idx="10"/>
          </p:nvPr>
        </p:nvSpPr>
        <p:spPr/>
        <p:txBody>
          <a:bodyPr/>
          <a:lstStyle/>
          <a:p>
            <a:pPr algn="r" rtl="1"/>
            <a:fld id="{C2C6F8EA-316C-41DE-B9A4-EDCC3A85ED9A}" type="datetimeFigureOut">
              <a:t>23/05/2019</a:t>
            </a:fld>
            <a:endParaRPr lang="ar-SA"/>
          </a:p>
        </p:txBody>
      </p:sp>
      <p:sp>
        <p:nvSpPr>
          <p:cNvPr id="5" name="عنصر نائب للتذييل 4"/>
          <p:cNvSpPr>
            <a:spLocks noGrp="1"/>
          </p:cNvSpPr>
          <p:nvPr>
            <p:ph type="ftr" sz="quarter" idx="11"/>
          </p:nvPr>
        </p:nvSpPr>
        <p:spPr/>
        <p:txBody>
          <a:bodyPr/>
          <a:lstStyle/>
          <a:p>
            <a:pPr algn="r" rtl="1"/>
            <a:endParaRPr lang="ar-SA"/>
          </a:p>
        </p:txBody>
      </p:sp>
      <p:sp>
        <p:nvSpPr>
          <p:cNvPr id="6" name="عنصر نائب لرقم الشريحة 5"/>
          <p:cNvSpPr>
            <a:spLocks noGrp="1"/>
          </p:cNvSpPr>
          <p:nvPr>
            <p:ph type="sldNum" sz="quarter" idx="12"/>
          </p:nvPr>
        </p:nvSpPr>
        <p:spPr/>
        <p:txBody>
          <a:bodyPr/>
          <a:lstStyle/>
          <a:p>
            <a:pPr algn="r" rtl="1"/>
            <a:fld id="{7DC1BBB0-96F0-4077-A278-0F3FB5C104D3}" type="slidenum">
              <a:t>‹#›</a:t>
            </a:fld>
            <a:endParaRPr lang="ar-SA"/>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7" name="مستطيل 6"/>
          <p:cNvSpPr/>
          <p:nvPr/>
        </p:nvSpPr>
        <p:spPr>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lvl="0" algn="ctr" rtl="1"/>
            <a:endParaRPr lang="ar-SA"/>
          </a:p>
        </p:txBody>
      </p:sp>
      <p:sp>
        <p:nvSpPr>
          <p:cNvPr id="8" name="مستطيل 7"/>
          <p:cNvSpPr/>
          <p:nvPr/>
        </p:nvSpPr>
        <p:spPr>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a:p>
        </p:txBody>
      </p:sp>
      <p:sp>
        <p:nvSpPr>
          <p:cNvPr id="9" name="مستطيل 8"/>
          <p:cNvSpPr/>
          <p:nvPr/>
        </p:nvSpPr>
        <p:spPr>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a:p>
        </p:txBody>
      </p:sp>
      <p:sp>
        <p:nvSpPr>
          <p:cNvPr id="10" name="مستطيل 9"/>
          <p:cNvSpPr/>
          <p:nvPr/>
        </p:nvSpPr>
        <p:spPr>
          <a:xfrm>
            <a:off x="617143" y="5615622"/>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cxnSp>
        <p:nvCxnSpPr>
          <p:cNvPr id="11" name="موصل مستقيم 10"/>
          <p:cNvCxnSpPr/>
          <p:nvPr/>
        </p:nvCxnSpPr>
        <p:spPr bwMode="white">
          <a:xfrm>
            <a:off x="617143" y="5615622"/>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موصل مستقيم 11"/>
          <p:cNvCxnSpPr/>
          <p:nvPr/>
        </p:nvCxnSpPr>
        <p:spPr bwMode="white">
          <a:xfrm>
            <a:off x="617143" y="6225222"/>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095" y="5777505"/>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algn="r" rtl="1"/>
            <a:endParaRPr lang="ar-SA"/>
          </a:p>
        </p:txBody>
      </p:sp>
      <p:cxnSp>
        <p:nvCxnSpPr>
          <p:cNvPr id="14" name="موصل مستقيم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عنوان عمودي 1"/>
          <p:cNvSpPr>
            <a:spLocks noGrp="1"/>
          </p:cNvSpPr>
          <p:nvPr>
            <p:ph type="title" orient="vert"/>
          </p:nvPr>
        </p:nvSpPr>
        <p:spPr>
          <a:xfrm>
            <a:off x="9599612" y="685800"/>
            <a:ext cx="1787526" cy="5486400"/>
          </a:xfrm>
        </p:spPr>
        <p:txBody>
          <a:bodyPr vert="eaVert"/>
          <a:lstStyle/>
          <a:p>
            <a:pPr algn="r" rtl="1"/>
            <a:r>
              <a:rPr lang="en-US"/>
              <a:t>Click to edit Master title style</a:t>
            </a:r>
            <a:endParaRPr lang="ar-SA"/>
          </a:p>
        </p:txBody>
      </p:sp>
      <p:sp>
        <p:nvSpPr>
          <p:cNvPr id="3" name="عنصر نائب للنص العمودي 2"/>
          <p:cNvSpPr>
            <a:spLocks noGrp="1"/>
          </p:cNvSpPr>
          <p:nvPr>
            <p:ph type="body" orient="vert" idx="1"/>
          </p:nvPr>
        </p:nvSpPr>
        <p:spPr>
          <a:xfrm>
            <a:off x="1598613" y="685800"/>
            <a:ext cx="7848599" cy="5486400"/>
          </a:xfrm>
        </p:spPr>
        <p:txBody>
          <a:bodyPr vert="eaVert"/>
          <a:lstStyle/>
          <a:p>
            <a:pPr lvl="0" algn="r" rtl="1"/>
            <a:r>
              <a:rPr lang="en-US"/>
              <a:t>Click to edit Master text styles</a:t>
            </a:r>
          </a:p>
          <a:p>
            <a:pPr lvl="1" algn="r" rtl="1"/>
            <a:r>
              <a:rPr lang="en-US"/>
              <a:t>Second level</a:t>
            </a:r>
          </a:p>
          <a:p>
            <a:pPr lvl="2" algn="r" rtl="1"/>
            <a:r>
              <a:rPr lang="en-US"/>
              <a:t>Third level</a:t>
            </a:r>
          </a:p>
          <a:p>
            <a:pPr lvl="3" algn="r" rtl="1"/>
            <a:r>
              <a:rPr lang="en-US"/>
              <a:t>Fourth level</a:t>
            </a:r>
          </a:p>
          <a:p>
            <a:pPr lvl="4" algn="r" rtl="1"/>
            <a:r>
              <a:rPr lang="en-US"/>
              <a:t>Fifth level</a:t>
            </a:r>
            <a:endParaRPr lang="ar-SA"/>
          </a:p>
        </p:txBody>
      </p:sp>
      <p:sp>
        <p:nvSpPr>
          <p:cNvPr id="4" name="عنصر نائب للتاريخ 3"/>
          <p:cNvSpPr>
            <a:spLocks noGrp="1"/>
          </p:cNvSpPr>
          <p:nvPr>
            <p:ph type="dt" sz="half" idx="10"/>
          </p:nvPr>
        </p:nvSpPr>
        <p:spPr>
          <a:xfrm>
            <a:off x="6211696" y="179756"/>
            <a:ext cx="1218883" cy="365125"/>
          </a:xfrm>
        </p:spPr>
        <p:txBody>
          <a:bodyPr/>
          <a:lstStyle/>
          <a:p>
            <a:pPr algn="r" rtl="1"/>
            <a:fld id="{C2C6F8EA-316C-41DE-B9A4-EDCC3A85ED9A}" type="datetimeFigureOut">
              <a:t>23/05/2019</a:t>
            </a:fld>
            <a:endParaRPr lang="ar-SA"/>
          </a:p>
        </p:txBody>
      </p:sp>
      <p:sp>
        <p:nvSpPr>
          <p:cNvPr id="5" name="عنصر نائب للتذييل 4"/>
          <p:cNvSpPr>
            <a:spLocks noGrp="1"/>
          </p:cNvSpPr>
          <p:nvPr>
            <p:ph type="ftr" sz="quarter" idx="11"/>
          </p:nvPr>
        </p:nvSpPr>
        <p:spPr>
          <a:xfrm>
            <a:off x="1796997" y="179756"/>
            <a:ext cx="3974065" cy="365125"/>
          </a:xfrm>
        </p:spPr>
        <p:txBody>
          <a:bodyPr/>
          <a:lstStyle/>
          <a:p>
            <a:pPr algn="r" rtl="1"/>
            <a:endParaRPr lang="ar-SA"/>
          </a:p>
        </p:txBody>
      </p:sp>
      <p:sp>
        <p:nvSpPr>
          <p:cNvPr id="6" name="عنصر نائب لرقم الشريحة 5"/>
          <p:cNvSpPr>
            <a:spLocks noGrp="1"/>
          </p:cNvSpPr>
          <p:nvPr>
            <p:ph type="sldNum" sz="quarter" idx="12"/>
          </p:nvPr>
        </p:nvSpPr>
        <p:spPr>
          <a:xfrm>
            <a:off x="746923" y="179756"/>
            <a:ext cx="609441" cy="365125"/>
          </a:xfrm>
        </p:spPr>
        <p:txBody>
          <a:bodyPr/>
          <a:lstStyle/>
          <a:p>
            <a:pPr algn="r" rtl="1"/>
            <a:fld id="{7DC1BBB0-96F0-4077-A278-0F3FB5C104D3}" type="slidenum">
              <a:t>‹#›</a:t>
            </a:fld>
            <a:endParaRPr lang="ar-SA"/>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شريحة عنوان بصورة">
    <p:spTree>
      <p:nvGrpSpPr>
        <p:cNvPr id="1" name=""/>
        <p:cNvGrpSpPr/>
        <p:nvPr/>
      </p:nvGrpSpPr>
      <p:grpSpPr>
        <a:xfrm>
          <a:off x="0" y="0"/>
          <a:ext cx="0" cy="0"/>
          <a:chOff x="0" y="0"/>
          <a:chExt cx="0" cy="0"/>
        </a:xfrm>
      </p:grpSpPr>
      <p:grpSp>
        <p:nvGrpSpPr>
          <p:cNvPr id="4" name="مجموعة 3"/>
          <p:cNvGrpSpPr/>
          <p:nvPr userDrawn="1"/>
        </p:nvGrpSpPr>
        <p:grpSpPr>
          <a:xfrm flipH="1">
            <a:off x="0" y="0"/>
            <a:ext cx="6128267" cy="6858000"/>
            <a:chOff x="6062136" y="0"/>
            <a:chExt cx="6129863" cy="6858000"/>
          </a:xfrm>
        </p:grpSpPr>
        <p:sp>
          <p:nvSpPr>
            <p:cNvPr id="10" name="مستطيل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algn="r" rtl="1"/>
              <a:endParaRPr lang="ar-SA" sz="1800" dirty="0">
                <a:latin typeface="Tahoma" panose="020B0604030504040204" pitchFamily="34" charset="0"/>
              </a:endParaRPr>
            </a:p>
          </p:txBody>
        </p:sp>
        <p:sp>
          <p:nvSpPr>
            <p:cNvPr id="11" name="شكل حر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lgn="r" rtl="1"/>
              <a:endParaRPr lang="ar-SA" sz="1800" dirty="0">
                <a:latin typeface="Tahoma" panose="020B0604030504040204" pitchFamily="34" charset="0"/>
              </a:endParaRPr>
            </a:p>
          </p:txBody>
        </p:sp>
        <p:sp>
          <p:nvSpPr>
            <p:cNvPr id="12" name="شكل حر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lgn="r" rtl="1"/>
              <a:endParaRPr lang="ar-SA" sz="1800" dirty="0">
                <a:latin typeface="Tahoma" panose="020B0604030504040204" pitchFamily="34" charset="0"/>
              </a:endParaRPr>
            </a:p>
          </p:txBody>
        </p:sp>
      </p:grpSp>
      <p:sp>
        <p:nvSpPr>
          <p:cNvPr id="2" name="عنوان 1"/>
          <p:cNvSpPr>
            <a:spLocks noGrp="1"/>
          </p:cNvSpPr>
          <p:nvPr>
            <p:ph type="ctrTitle"/>
          </p:nvPr>
        </p:nvSpPr>
        <p:spPr>
          <a:xfrm>
            <a:off x="6511718" y="1833052"/>
            <a:ext cx="5119307" cy="2560320"/>
          </a:xfrm>
        </p:spPr>
        <p:txBody>
          <a:bodyPr anchor="b">
            <a:normAutofit/>
          </a:bodyPr>
          <a:lstStyle>
            <a:lvl1pPr algn="r" latinLnBrk="0">
              <a:defRPr lang="ar-SA" sz="4000">
                <a:solidFill>
                  <a:schemeClr val="tx1"/>
                </a:solidFill>
              </a:defRPr>
            </a:lvl1pPr>
          </a:lstStyle>
          <a:p>
            <a:pPr algn="r" rtl="1"/>
            <a:r>
              <a:rPr lang="en-US"/>
              <a:t>Click to edit Master title style</a:t>
            </a:r>
            <a:endParaRPr lang="ar-SA"/>
          </a:p>
        </p:txBody>
      </p:sp>
      <p:sp>
        <p:nvSpPr>
          <p:cNvPr id="3" name="عنوان فرعي 2"/>
          <p:cNvSpPr>
            <a:spLocks noGrp="1"/>
          </p:cNvSpPr>
          <p:nvPr>
            <p:ph type="subTitle" idx="1"/>
          </p:nvPr>
        </p:nvSpPr>
        <p:spPr>
          <a:xfrm>
            <a:off x="6511718" y="4572000"/>
            <a:ext cx="5119307" cy="1600200"/>
          </a:xfrm>
        </p:spPr>
        <p:txBody>
          <a:bodyPr/>
          <a:lstStyle>
            <a:lvl1pPr marL="0" indent="0" algn="r" latinLnBrk="0">
              <a:buNone/>
              <a:defRPr lang="ar-SA" sz="2400"/>
            </a:lvl1pPr>
            <a:lvl2pPr marL="457200" indent="0" algn="r" latinLnBrk="0">
              <a:buNone/>
              <a:defRPr lang="ar-SA" sz="2000"/>
            </a:lvl2pPr>
            <a:lvl3pPr marL="914400" indent="0" algn="r" latinLnBrk="0">
              <a:buNone/>
              <a:defRPr lang="ar-SA" sz="1800"/>
            </a:lvl3pPr>
            <a:lvl4pPr marL="1371600" indent="0" algn="r" latinLnBrk="0">
              <a:buNone/>
              <a:defRPr lang="ar-SA" sz="1600"/>
            </a:lvl4pPr>
            <a:lvl5pPr marL="1828800" indent="0" algn="r" latinLnBrk="0">
              <a:buNone/>
              <a:defRPr lang="ar-SA" sz="1600"/>
            </a:lvl5pPr>
            <a:lvl6pPr marL="2286000" indent="0" algn="r" latinLnBrk="0">
              <a:buNone/>
              <a:defRPr lang="ar-SA" sz="1600"/>
            </a:lvl6pPr>
            <a:lvl7pPr marL="2743200" indent="0" algn="r" latinLnBrk="0">
              <a:buNone/>
              <a:defRPr lang="ar-SA" sz="1600"/>
            </a:lvl7pPr>
            <a:lvl8pPr marL="3200400" indent="0" algn="r" latinLnBrk="0">
              <a:buNone/>
              <a:defRPr lang="ar-SA" sz="1600"/>
            </a:lvl8pPr>
            <a:lvl9pPr marL="3657600" indent="0" algn="r" latinLnBrk="0">
              <a:buNone/>
              <a:defRPr lang="ar-SA" sz="1600"/>
            </a:lvl9pPr>
          </a:lstStyle>
          <a:p>
            <a:pPr algn="r" rtl="1"/>
            <a:r>
              <a:rPr lang="en-US"/>
              <a:t>Click to edit Master subtitle style</a:t>
            </a:r>
            <a:endParaRPr lang="ar-SA"/>
          </a:p>
        </p:txBody>
      </p:sp>
      <p:sp>
        <p:nvSpPr>
          <p:cNvPr id="15" name="عنصر نائب للصورة 14"/>
          <p:cNvSpPr>
            <a:spLocks noGrp="1"/>
          </p:cNvSpPr>
          <p:nvPr>
            <p:ph type="pic" sz="quarter" idx="10"/>
          </p:nvPr>
        </p:nvSpPr>
        <p:spPr>
          <a:xfrm flipH="1">
            <a:off x="2208" y="0"/>
            <a:ext cx="5446878"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r" latinLnBrk="0">
              <a:buNone/>
              <a:defRPr lang="ar-SA" sz="2800">
                <a:solidFill>
                  <a:schemeClr val="bg1"/>
                </a:solidFill>
              </a:defRPr>
            </a:lvl1pPr>
          </a:lstStyle>
          <a:p>
            <a:pPr algn="r" rtl="1"/>
            <a:r>
              <a:rPr lang="en-US"/>
              <a:t>Click icon to add picture</a:t>
            </a:r>
            <a:endParaRPr lang="ar-SA"/>
          </a:p>
        </p:txBody>
      </p:sp>
      <p:sp>
        <p:nvSpPr>
          <p:cNvPr id="16" name="نص إرشادي"/>
          <p:cNvSpPr/>
          <p:nvPr/>
        </p:nvSpPr>
        <p:spPr>
          <a:xfrm>
            <a:off x="-1486788" y="0"/>
            <a:ext cx="1295063"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t" anchorCtr="0" forceAA="0" compatLnSpc="1">
            <a:prstTxWarp prst="textNoShape">
              <a:avLst/>
            </a:prstTxWarp>
            <a:noAutofit/>
          </a:bodyPr>
          <a:lstStyle/>
          <a:p>
            <a:pPr algn="r" rtl="1"/>
            <a:r>
              <a:rPr lang="ar-SA" sz="1200" b="1" i="1" dirty="0">
                <a:latin typeface="Tahoma" panose="020B0604030504040204" pitchFamily="34" charset="0"/>
                <a:cs typeface="Tahoma" panose="020B0604030504040204" pitchFamily="34" charset="0"/>
              </a:rPr>
              <a:t>ملاحظة:</a:t>
            </a:r>
          </a:p>
          <a:p>
            <a:pPr algn="r" rtl="1"/>
            <a:r>
              <a:rPr lang="ar-SA" sz="1200" i="1" dirty="0">
                <a:latin typeface="Tahoma" panose="020B0604030504040204" pitchFamily="34" charset="0"/>
                <a:cs typeface="Tahoma" panose="020B0604030504040204" pitchFamily="34" charset="0"/>
              </a:rPr>
              <a:t>لتغيير الصور بهذه الشريحة، حدد الصورة ثم احذفها. ثم انقر فوق أيقونة الصور في العنصر النائب لإدراج صورتك.</a:t>
            </a:r>
          </a:p>
        </p:txBody>
      </p:sp>
    </p:spTree>
    <p:extLst>
      <p:ext uri="{BB962C8B-B14F-4D97-AF65-F5344CB8AC3E}">
        <p14:creationId xmlns:p14="http://schemas.microsoft.com/office/powerpoint/2010/main" val="151030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en-US"/>
              <a:t>Click to edit Master title style</a:t>
            </a:r>
            <a:endParaRPr lang="ar-SA"/>
          </a:p>
        </p:txBody>
      </p:sp>
      <p:sp>
        <p:nvSpPr>
          <p:cNvPr id="3" name="عنصر نائب للمحتوى 2"/>
          <p:cNvSpPr>
            <a:spLocks noGrp="1"/>
          </p:cNvSpPr>
          <p:nvPr>
            <p:ph idx="1"/>
          </p:nvPr>
        </p:nvSpPr>
        <p:spPr/>
        <p:txBody>
          <a:bodyPr/>
          <a:lstStyle>
            <a:lvl5pPr algn="r" latinLnBrk="0">
              <a:defRPr lang="ar-SA"/>
            </a:lvl5pPr>
            <a:lvl6pPr algn="r" latinLnBrk="0">
              <a:defRPr lang="ar-SA"/>
            </a:lvl6pPr>
            <a:lvl7pPr algn="r" latinLnBrk="0">
              <a:defRPr lang="ar-SA"/>
            </a:lvl7pPr>
            <a:lvl8pPr algn="r" latinLnBrk="0">
              <a:defRPr lang="ar-SA"/>
            </a:lvl8pPr>
            <a:lvl9pPr algn="r" latinLnBrk="0">
              <a:defRPr lang="ar-SA"/>
            </a:lvl9pPr>
          </a:lstStyle>
          <a:p>
            <a:pPr lvl="0" algn="r" rtl="1"/>
            <a:r>
              <a:rPr lang="en-US"/>
              <a:t>Click to edit Master text styles</a:t>
            </a:r>
          </a:p>
          <a:p>
            <a:pPr lvl="1" algn="r" rtl="1"/>
            <a:r>
              <a:rPr lang="en-US"/>
              <a:t>Second level</a:t>
            </a:r>
          </a:p>
          <a:p>
            <a:pPr lvl="2" algn="r" rtl="1"/>
            <a:r>
              <a:rPr lang="en-US"/>
              <a:t>Third level</a:t>
            </a:r>
          </a:p>
          <a:p>
            <a:pPr lvl="3" algn="r" rtl="1"/>
            <a:r>
              <a:rPr lang="en-US"/>
              <a:t>Fourth level</a:t>
            </a:r>
          </a:p>
          <a:p>
            <a:pPr lvl="4" algn="r" rtl="1"/>
            <a:r>
              <a:rPr lang="en-US"/>
              <a:t>Fifth level</a:t>
            </a:r>
            <a:endParaRPr lang="ar-SA"/>
          </a:p>
        </p:txBody>
      </p:sp>
      <p:sp>
        <p:nvSpPr>
          <p:cNvPr id="4" name="عنصر نائب للتاريخ 3"/>
          <p:cNvSpPr>
            <a:spLocks noGrp="1"/>
          </p:cNvSpPr>
          <p:nvPr>
            <p:ph type="dt" sz="half" idx="10"/>
          </p:nvPr>
        </p:nvSpPr>
        <p:spPr/>
        <p:txBody>
          <a:bodyPr/>
          <a:lstStyle/>
          <a:p>
            <a:pPr algn="r" rtl="1"/>
            <a:fld id="{C2C6F8EA-316C-41DE-B9A4-EDCC3A85ED9A}" type="datetimeFigureOut">
              <a:t>23/05/2019</a:t>
            </a:fld>
            <a:endParaRPr lang="ar-SA"/>
          </a:p>
        </p:txBody>
      </p:sp>
      <p:sp>
        <p:nvSpPr>
          <p:cNvPr id="5" name="عنصر نائب للتذييل 4"/>
          <p:cNvSpPr>
            <a:spLocks noGrp="1"/>
          </p:cNvSpPr>
          <p:nvPr>
            <p:ph type="ftr" sz="quarter" idx="11"/>
          </p:nvPr>
        </p:nvSpPr>
        <p:spPr/>
        <p:txBody>
          <a:bodyPr/>
          <a:lstStyle/>
          <a:p>
            <a:pPr algn="r" rtl="1"/>
            <a:endParaRPr lang="ar-SA"/>
          </a:p>
        </p:txBody>
      </p:sp>
      <p:sp>
        <p:nvSpPr>
          <p:cNvPr id="6" name="عنصر نائب لرقم الشريحة 5"/>
          <p:cNvSpPr>
            <a:spLocks noGrp="1"/>
          </p:cNvSpPr>
          <p:nvPr>
            <p:ph type="sldNum" sz="quarter" idx="12"/>
          </p:nvPr>
        </p:nvSpPr>
        <p:spPr/>
        <p:txBody>
          <a:bodyPr/>
          <a:lstStyle/>
          <a:p>
            <a:pPr algn="r" rtl="1"/>
            <a:fld id="{7DC1BBB0-96F0-4077-A278-0F3FB5C104D3}" type="slidenum">
              <a:t>‹#›</a:t>
            </a:fld>
            <a:endParaRPr lang="ar-SA"/>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9" name="مستطيل 18"/>
          <p:cNvSpPr/>
          <p:nvPr/>
        </p:nvSpPr>
        <p:spPr>
          <a:xfrm>
            <a:off x="1568"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a:p>
        </p:txBody>
      </p:sp>
      <p:sp>
        <p:nvSpPr>
          <p:cNvPr id="20" name="مستطيل 19"/>
          <p:cNvSpPr/>
          <p:nvPr/>
        </p:nvSpPr>
        <p:spPr>
          <a:xfrm>
            <a:off x="623041"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a:p>
        </p:txBody>
      </p:sp>
      <p:sp>
        <p:nvSpPr>
          <p:cNvPr id="24" name="مستطيل 23"/>
          <p:cNvSpPr/>
          <p:nvPr/>
        </p:nvSpPr>
        <p:spPr>
          <a:xfrm>
            <a:off x="10351199"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a:p>
        </p:txBody>
      </p:sp>
      <p:sp>
        <p:nvSpPr>
          <p:cNvPr id="21" name="مستطيل 20"/>
          <p:cNvSpPr/>
          <p:nvPr/>
        </p:nvSpPr>
        <p:spPr>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a:p>
        </p:txBody>
      </p:sp>
      <p:cxnSp>
        <p:nvCxnSpPr>
          <p:cNvPr id="22" name="موصل مستقيم 21"/>
          <p:cNvCxnSpPr/>
          <p:nvPr/>
        </p:nvCxnSpPr>
        <p:spPr bwMode="white">
          <a:xfrm>
            <a:off x="62304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مستطيل 15"/>
          <p:cNvSpPr/>
          <p:nvPr/>
        </p:nvSpPr>
        <p:spPr>
          <a:xfrm>
            <a:off x="10972673"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a:p>
        </p:txBody>
      </p:sp>
      <p:sp>
        <p:nvSpPr>
          <p:cNvPr id="18" name="Pi"/>
          <p:cNvSpPr>
            <a:spLocks/>
          </p:cNvSpPr>
          <p:nvPr/>
        </p:nvSpPr>
        <p:spPr bwMode="white">
          <a:xfrm>
            <a:off x="11249135"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a:extLst/>
        </p:spPr>
        <p:txBody>
          <a:bodyPr vert="horz" wrap="square" lIns="121899" tIns="60949" rIns="121899" bIns="60949" numCol="1" anchor="t" anchorCtr="0" compatLnSpc="1">
            <a:prstTxWarp prst="textNoShape">
              <a:avLst/>
            </a:prstTxWarp>
          </a:bodyPr>
          <a:lstStyle/>
          <a:p>
            <a:pPr algn="r" rtl="1"/>
            <a:endParaRPr lang="ar-SA"/>
          </a:p>
        </p:txBody>
      </p:sp>
      <p:cxnSp>
        <p:nvCxnSpPr>
          <p:cNvPr id="23" name="موصل مستقيم 22"/>
          <p:cNvCxnSpPr/>
          <p:nvPr/>
        </p:nvCxnSpPr>
        <p:spPr bwMode="white">
          <a:xfrm>
            <a:off x="1097267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مستطيل 25"/>
          <p:cNvSpPr/>
          <p:nvPr/>
        </p:nvSpPr>
        <p:spPr>
          <a:xfrm>
            <a:off x="0"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a:p>
        </p:txBody>
      </p:sp>
      <p:sp>
        <p:nvSpPr>
          <p:cNvPr id="27" name="مستطيل 26"/>
          <p:cNvSpPr/>
          <p:nvPr/>
        </p:nvSpPr>
        <p:spPr>
          <a:xfrm>
            <a:off x="593946"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a:p>
        </p:txBody>
      </p:sp>
      <p:sp>
        <p:nvSpPr>
          <p:cNvPr id="28" name="مستطيل 27"/>
          <p:cNvSpPr/>
          <p:nvPr/>
        </p:nvSpPr>
        <p:spPr>
          <a:xfrm>
            <a:off x="10369321"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a:p>
        </p:txBody>
      </p:sp>
      <p:sp>
        <p:nvSpPr>
          <p:cNvPr id="29" name="مستطيل 28"/>
          <p:cNvSpPr/>
          <p:nvPr/>
        </p:nvSpPr>
        <p:spPr>
          <a:xfrm>
            <a:off x="10972671"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a:p>
        </p:txBody>
      </p:sp>
      <p:sp>
        <p:nvSpPr>
          <p:cNvPr id="30" name="مستطيل 29"/>
          <p:cNvSpPr/>
          <p:nvPr/>
        </p:nvSpPr>
        <p:spPr>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a:p>
        </p:txBody>
      </p:sp>
      <p:cxnSp>
        <p:nvCxnSpPr>
          <p:cNvPr id="31" name="موصل مستقيم 30"/>
          <p:cNvCxnSpPr/>
          <p:nvPr/>
        </p:nvCxnSpPr>
        <p:spPr bwMode="white">
          <a:xfrm>
            <a:off x="598906"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مستطيل 31"/>
          <p:cNvSpPr/>
          <p:nvPr/>
        </p:nvSpPr>
        <p:spPr>
          <a:xfrm>
            <a:off x="10972673"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a:p>
        </p:txBody>
      </p:sp>
      <p:cxnSp>
        <p:nvCxnSpPr>
          <p:cNvPr id="33" name="موصل مستقيم 32"/>
          <p:cNvCxnSpPr/>
          <p:nvPr/>
        </p:nvCxnSpPr>
        <p:spPr bwMode="white">
          <a:xfrm>
            <a:off x="1097267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عنصر نائب للتاريخ 3"/>
          <p:cNvSpPr>
            <a:spLocks noGrp="1"/>
          </p:cNvSpPr>
          <p:nvPr>
            <p:ph type="dt" sz="half" idx="10"/>
          </p:nvPr>
        </p:nvSpPr>
        <p:spPr/>
        <p:txBody>
          <a:bodyPr/>
          <a:lstStyle>
            <a:lvl1pPr algn="r" latinLnBrk="0">
              <a:defRPr lang="ar-SA">
                <a:solidFill>
                  <a:schemeClr val="bg1"/>
                </a:solidFill>
              </a:defRPr>
            </a:lvl1pPr>
          </a:lstStyle>
          <a:p>
            <a:pPr algn="r" rtl="1"/>
            <a:fld id="{C2C6F8EA-316C-41DE-B9A4-EDCC3A85ED9A}" type="datetimeFigureOut">
              <a:pPr algn="r" rtl="1"/>
              <a:t>23/05/2019</a:t>
            </a:fld>
            <a:endParaRPr lang="ar-SA"/>
          </a:p>
        </p:txBody>
      </p:sp>
      <p:sp>
        <p:nvSpPr>
          <p:cNvPr id="5" name="عنصر نائب للتذييل 4"/>
          <p:cNvSpPr>
            <a:spLocks noGrp="1"/>
          </p:cNvSpPr>
          <p:nvPr>
            <p:ph type="ftr" sz="quarter" idx="11"/>
          </p:nvPr>
        </p:nvSpPr>
        <p:spPr/>
        <p:txBody>
          <a:bodyPr/>
          <a:lstStyle>
            <a:lvl1pPr algn="r" latinLnBrk="0">
              <a:defRPr lang="ar-SA">
                <a:solidFill>
                  <a:schemeClr val="bg1"/>
                </a:solidFill>
              </a:defRPr>
            </a:lvl1pPr>
          </a:lstStyle>
          <a:p>
            <a:pPr algn="r" rtl="1"/>
            <a:endParaRPr lang="ar-SA"/>
          </a:p>
        </p:txBody>
      </p:sp>
      <p:sp>
        <p:nvSpPr>
          <p:cNvPr id="6" name="عنصر نائب لرقم الشريحة 5"/>
          <p:cNvSpPr>
            <a:spLocks noGrp="1"/>
          </p:cNvSpPr>
          <p:nvPr>
            <p:ph type="sldNum" sz="quarter" idx="12"/>
          </p:nvPr>
        </p:nvSpPr>
        <p:spPr/>
        <p:txBody>
          <a:bodyPr/>
          <a:lstStyle>
            <a:lvl1pPr algn="r" latinLnBrk="0">
              <a:defRPr lang="ar-SA">
                <a:solidFill>
                  <a:schemeClr val="bg1"/>
                </a:solidFill>
              </a:defRPr>
            </a:lvl1pPr>
          </a:lstStyle>
          <a:p>
            <a:fld id="{7DC1BBB0-96F0-4077-A278-0F3FB5C104D3}" type="slidenum">
              <a:pPr algn="r" rtl="1"/>
              <a:t>‹#›</a:t>
            </a:fld>
            <a:endParaRPr lang="ar-SA"/>
          </a:p>
        </p:txBody>
      </p:sp>
      <p:sp>
        <p:nvSpPr>
          <p:cNvPr id="2" name="عنوان 1"/>
          <p:cNvSpPr>
            <a:spLocks noGrp="1"/>
          </p:cNvSpPr>
          <p:nvPr>
            <p:ph type="title"/>
          </p:nvPr>
        </p:nvSpPr>
        <p:spPr>
          <a:xfrm>
            <a:off x="2086049" y="1600201"/>
            <a:ext cx="8283272" cy="2654064"/>
          </a:xfrm>
        </p:spPr>
        <p:txBody>
          <a:bodyPr anchor="b">
            <a:normAutofit/>
          </a:bodyPr>
          <a:lstStyle>
            <a:lvl1pPr algn="r" latinLnBrk="0">
              <a:defRPr lang="ar-SA" sz="5400" b="0" cap="none" baseline="0"/>
            </a:lvl1pPr>
          </a:lstStyle>
          <a:p>
            <a:pPr algn="r" rtl="1"/>
            <a:r>
              <a:rPr lang="en-US"/>
              <a:t>Click to edit Master title style</a:t>
            </a:r>
            <a:endParaRPr lang="ar-SA"/>
          </a:p>
        </p:txBody>
      </p:sp>
      <p:sp>
        <p:nvSpPr>
          <p:cNvPr id="3" name="عنصر نائب للنص 2"/>
          <p:cNvSpPr>
            <a:spLocks noGrp="1"/>
          </p:cNvSpPr>
          <p:nvPr>
            <p:ph type="body" idx="1"/>
          </p:nvPr>
        </p:nvSpPr>
        <p:spPr>
          <a:xfrm>
            <a:off x="3104698" y="4259996"/>
            <a:ext cx="7264623" cy="1150203"/>
          </a:xfrm>
        </p:spPr>
        <p:txBody>
          <a:bodyPr anchor="t">
            <a:normAutofit/>
          </a:bodyPr>
          <a:lstStyle>
            <a:lvl1pPr marL="0" indent="0" algn="r" latinLnBrk="0">
              <a:spcBef>
                <a:spcPts val="0"/>
              </a:spcBef>
              <a:buNone/>
              <a:defRPr lang="ar-SA" sz="3200">
                <a:solidFill>
                  <a:schemeClr val="tx1"/>
                </a:solidFill>
              </a:defRPr>
            </a:lvl1pPr>
            <a:lvl2pPr marL="457200" indent="0" algn="r" latinLnBrk="0">
              <a:buNone/>
              <a:defRPr lang="ar-SA" sz="1800">
                <a:solidFill>
                  <a:schemeClr val="tx1">
                    <a:tint val="75000"/>
                  </a:schemeClr>
                </a:solidFill>
              </a:defRPr>
            </a:lvl2pPr>
            <a:lvl3pPr marL="914400" indent="0" algn="r" latinLnBrk="0">
              <a:buNone/>
              <a:defRPr lang="ar-SA" sz="1600">
                <a:solidFill>
                  <a:schemeClr val="tx1">
                    <a:tint val="75000"/>
                  </a:schemeClr>
                </a:solidFill>
              </a:defRPr>
            </a:lvl3pPr>
            <a:lvl4pPr marL="1371600" indent="0" algn="r" latinLnBrk="0">
              <a:buNone/>
              <a:defRPr lang="ar-SA" sz="1400">
                <a:solidFill>
                  <a:schemeClr val="tx1">
                    <a:tint val="75000"/>
                  </a:schemeClr>
                </a:solidFill>
              </a:defRPr>
            </a:lvl4pPr>
            <a:lvl5pPr marL="1828800" indent="0" algn="r" latinLnBrk="0">
              <a:buNone/>
              <a:defRPr lang="ar-SA" sz="1400">
                <a:solidFill>
                  <a:schemeClr val="tx1">
                    <a:tint val="75000"/>
                  </a:schemeClr>
                </a:solidFill>
              </a:defRPr>
            </a:lvl5pPr>
            <a:lvl6pPr marL="2286000" indent="0" algn="r" latinLnBrk="0">
              <a:buNone/>
              <a:defRPr lang="ar-SA" sz="1400">
                <a:solidFill>
                  <a:schemeClr val="tx1">
                    <a:tint val="75000"/>
                  </a:schemeClr>
                </a:solidFill>
              </a:defRPr>
            </a:lvl6pPr>
            <a:lvl7pPr marL="2743200" indent="0" algn="r" latinLnBrk="0">
              <a:buNone/>
              <a:defRPr lang="ar-SA" sz="1400">
                <a:solidFill>
                  <a:schemeClr val="tx1">
                    <a:tint val="75000"/>
                  </a:schemeClr>
                </a:solidFill>
              </a:defRPr>
            </a:lvl7pPr>
            <a:lvl8pPr marL="3200400" indent="0" algn="r" latinLnBrk="0">
              <a:buNone/>
              <a:defRPr lang="ar-SA" sz="1400">
                <a:solidFill>
                  <a:schemeClr val="tx1">
                    <a:tint val="75000"/>
                  </a:schemeClr>
                </a:solidFill>
              </a:defRPr>
            </a:lvl8pPr>
            <a:lvl9pPr marL="3657600" indent="0" algn="r" latinLnBrk="0">
              <a:buNone/>
              <a:defRPr lang="ar-SA" sz="1400">
                <a:solidFill>
                  <a:schemeClr val="tx1">
                    <a:tint val="75000"/>
                  </a:schemeClr>
                </a:solidFill>
              </a:defRPr>
            </a:lvl9pPr>
          </a:lstStyle>
          <a:p>
            <a:pPr lvl="0" algn="r" rtl="1"/>
            <a:r>
              <a:rPr lang="en-US"/>
              <a:t>Click to edit Master text styles</a:t>
            </a:r>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en-US"/>
              <a:t>Click to edit Master title style</a:t>
            </a:r>
            <a:endParaRPr lang="ar-SA"/>
          </a:p>
        </p:txBody>
      </p:sp>
      <p:sp>
        <p:nvSpPr>
          <p:cNvPr id="3" name="عنصر نائب للمحتوى 2"/>
          <p:cNvSpPr>
            <a:spLocks noGrp="1"/>
          </p:cNvSpPr>
          <p:nvPr>
            <p:ph sz="half" idx="1"/>
          </p:nvPr>
        </p:nvSpPr>
        <p:spPr>
          <a:xfrm>
            <a:off x="725779" y="1600200"/>
            <a:ext cx="4814586" cy="4572000"/>
          </a:xfrm>
        </p:spPr>
        <p:txBody>
          <a:bodyPr/>
          <a:lstStyle>
            <a:lvl1pPr algn="r" latinLnBrk="0">
              <a:defRPr lang="ar-SA" sz="2800"/>
            </a:lvl1pPr>
            <a:lvl2pPr algn="r" latinLnBrk="0">
              <a:defRPr lang="ar-SA" sz="2400"/>
            </a:lvl2pPr>
            <a:lvl3pPr algn="r" latinLnBrk="0">
              <a:defRPr lang="ar-SA" sz="2000"/>
            </a:lvl3pPr>
            <a:lvl4pPr algn="r" latinLnBrk="0">
              <a:defRPr lang="ar-SA" sz="1800"/>
            </a:lvl4pPr>
            <a:lvl5pPr algn="r" latinLnBrk="0">
              <a:defRPr lang="ar-SA" sz="1800"/>
            </a:lvl5pPr>
            <a:lvl6pPr algn="r" latinLnBrk="0">
              <a:defRPr lang="ar-SA" sz="1800"/>
            </a:lvl6pPr>
            <a:lvl7pPr algn="r" latinLnBrk="0">
              <a:defRPr lang="ar-SA" sz="1800"/>
            </a:lvl7pPr>
            <a:lvl8pPr algn="r" latinLnBrk="0">
              <a:defRPr lang="ar-SA" sz="1800"/>
            </a:lvl8pPr>
            <a:lvl9pPr algn="r" latinLnBrk="0">
              <a:defRPr lang="ar-SA" sz="1800"/>
            </a:lvl9pPr>
          </a:lstStyle>
          <a:p>
            <a:pPr lvl="0" algn="r" rtl="1"/>
            <a:r>
              <a:rPr lang="en-US"/>
              <a:t>Click to edit Master text styles</a:t>
            </a:r>
          </a:p>
          <a:p>
            <a:pPr lvl="1" algn="r" rtl="1"/>
            <a:r>
              <a:rPr lang="en-US"/>
              <a:t>Second level</a:t>
            </a:r>
          </a:p>
          <a:p>
            <a:pPr lvl="2" algn="r" rtl="1"/>
            <a:r>
              <a:rPr lang="en-US"/>
              <a:t>Third level</a:t>
            </a:r>
          </a:p>
          <a:p>
            <a:pPr lvl="3" algn="r" rtl="1"/>
            <a:r>
              <a:rPr lang="en-US"/>
              <a:t>Fourth level</a:t>
            </a:r>
          </a:p>
          <a:p>
            <a:pPr lvl="4" algn="r" rtl="1"/>
            <a:r>
              <a:rPr lang="en-US"/>
              <a:t>Fifth level</a:t>
            </a:r>
            <a:endParaRPr lang="ar-SA"/>
          </a:p>
        </p:txBody>
      </p:sp>
      <p:sp>
        <p:nvSpPr>
          <p:cNvPr id="4" name="عنصر نائب للمحتوى 3"/>
          <p:cNvSpPr>
            <a:spLocks noGrp="1"/>
          </p:cNvSpPr>
          <p:nvPr>
            <p:ph sz="half" idx="2"/>
          </p:nvPr>
        </p:nvSpPr>
        <p:spPr>
          <a:xfrm>
            <a:off x="5693994" y="1600200"/>
            <a:ext cx="4814586" cy="4572000"/>
          </a:xfrm>
        </p:spPr>
        <p:txBody>
          <a:bodyPr/>
          <a:lstStyle>
            <a:lvl1pPr algn="r" latinLnBrk="0">
              <a:defRPr lang="ar-SA" sz="2800"/>
            </a:lvl1pPr>
            <a:lvl2pPr algn="r" latinLnBrk="0">
              <a:defRPr lang="ar-SA" sz="2400"/>
            </a:lvl2pPr>
            <a:lvl3pPr algn="r" latinLnBrk="0">
              <a:defRPr lang="ar-SA" sz="2000"/>
            </a:lvl3pPr>
            <a:lvl4pPr algn="r" latinLnBrk="0">
              <a:defRPr lang="ar-SA" sz="1800"/>
            </a:lvl4pPr>
            <a:lvl5pPr algn="r" latinLnBrk="0">
              <a:defRPr lang="ar-SA" sz="1800"/>
            </a:lvl5pPr>
            <a:lvl6pPr algn="r" latinLnBrk="0">
              <a:defRPr lang="ar-SA" sz="1800" baseline="0"/>
            </a:lvl6pPr>
            <a:lvl7pPr algn="r" latinLnBrk="0">
              <a:defRPr lang="ar-SA" sz="1800" baseline="0"/>
            </a:lvl7pPr>
            <a:lvl8pPr algn="r" latinLnBrk="0">
              <a:defRPr lang="ar-SA" sz="1800" baseline="0"/>
            </a:lvl8pPr>
            <a:lvl9pPr algn="r" latinLnBrk="0">
              <a:defRPr lang="ar-SA" sz="1800" baseline="0"/>
            </a:lvl9pPr>
          </a:lstStyle>
          <a:p>
            <a:pPr lvl="0" algn="r" rtl="1"/>
            <a:r>
              <a:rPr lang="en-US"/>
              <a:t>Click to edit Master text styles</a:t>
            </a:r>
          </a:p>
          <a:p>
            <a:pPr lvl="1" algn="r" rtl="1"/>
            <a:r>
              <a:rPr lang="en-US"/>
              <a:t>Second level</a:t>
            </a:r>
          </a:p>
          <a:p>
            <a:pPr lvl="2" algn="r" rtl="1"/>
            <a:r>
              <a:rPr lang="en-US"/>
              <a:t>Third level</a:t>
            </a:r>
          </a:p>
          <a:p>
            <a:pPr lvl="3" algn="r" rtl="1"/>
            <a:r>
              <a:rPr lang="en-US"/>
              <a:t>Fourth level</a:t>
            </a:r>
          </a:p>
          <a:p>
            <a:pPr lvl="4" algn="r" rtl="1"/>
            <a:r>
              <a:rPr lang="en-US"/>
              <a:t>Fifth level</a:t>
            </a:r>
            <a:endParaRPr lang="ar-SA"/>
          </a:p>
        </p:txBody>
      </p:sp>
      <p:sp>
        <p:nvSpPr>
          <p:cNvPr id="5" name="عنصر نائب للتاريخ 4"/>
          <p:cNvSpPr>
            <a:spLocks noGrp="1"/>
          </p:cNvSpPr>
          <p:nvPr>
            <p:ph type="dt" sz="half" idx="10"/>
          </p:nvPr>
        </p:nvSpPr>
        <p:spPr/>
        <p:txBody>
          <a:bodyPr/>
          <a:lstStyle/>
          <a:p>
            <a:pPr algn="r" rtl="1"/>
            <a:fld id="{C2C6F8EA-316C-41DE-B9A4-EDCC3A85ED9A}" type="datetimeFigureOut">
              <a:t>23/05/2019</a:t>
            </a:fld>
            <a:endParaRPr lang="ar-SA"/>
          </a:p>
        </p:txBody>
      </p:sp>
      <p:sp>
        <p:nvSpPr>
          <p:cNvPr id="6" name="عنصر نائب للتذييل 5"/>
          <p:cNvSpPr>
            <a:spLocks noGrp="1"/>
          </p:cNvSpPr>
          <p:nvPr>
            <p:ph type="ftr" sz="quarter" idx="11"/>
          </p:nvPr>
        </p:nvSpPr>
        <p:spPr/>
        <p:txBody>
          <a:bodyPr/>
          <a:lstStyle/>
          <a:p>
            <a:pPr algn="r" rtl="1"/>
            <a:endParaRPr lang="ar-SA"/>
          </a:p>
        </p:txBody>
      </p:sp>
      <p:sp>
        <p:nvSpPr>
          <p:cNvPr id="7" name="عنصر نائب لرقم الشريحة 6"/>
          <p:cNvSpPr>
            <a:spLocks noGrp="1"/>
          </p:cNvSpPr>
          <p:nvPr>
            <p:ph type="sldNum" sz="quarter" idx="12"/>
          </p:nvPr>
        </p:nvSpPr>
        <p:spPr/>
        <p:txBody>
          <a:bodyPr/>
          <a:lstStyle/>
          <a:p>
            <a:pPr algn="r" rtl="1"/>
            <a:fld id="{7DC1BBB0-96F0-4077-A278-0F3FB5C104D3}" type="slidenum">
              <a:t>‹#›</a:t>
            </a:fld>
            <a:endParaRPr lang="ar-SA"/>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765565" y="177800"/>
            <a:ext cx="9782801" cy="1239837"/>
          </a:xfrm>
        </p:spPr>
        <p:txBody>
          <a:bodyPr/>
          <a:lstStyle>
            <a:lvl1pPr algn="r" latinLnBrk="0">
              <a:defRPr lang="ar-SA"/>
            </a:lvl1pPr>
          </a:lstStyle>
          <a:p>
            <a:pPr algn="r" rtl="1"/>
            <a:r>
              <a:rPr lang="en-US"/>
              <a:t>Click to edit Master title style</a:t>
            </a:r>
            <a:endParaRPr lang="ar-SA"/>
          </a:p>
        </p:txBody>
      </p:sp>
      <p:sp>
        <p:nvSpPr>
          <p:cNvPr id="3" name="عنصر نائب للنص 2"/>
          <p:cNvSpPr>
            <a:spLocks noGrp="1"/>
          </p:cNvSpPr>
          <p:nvPr>
            <p:ph type="body" idx="1"/>
          </p:nvPr>
        </p:nvSpPr>
        <p:spPr>
          <a:xfrm>
            <a:off x="765565" y="1499616"/>
            <a:ext cx="4818888" cy="938784"/>
          </a:xfrm>
        </p:spPr>
        <p:txBody>
          <a:bodyPr anchor="b">
            <a:noAutofit/>
          </a:bodyPr>
          <a:lstStyle>
            <a:lvl1pPr marL="0" indent="0" algn="r" latinLnBrk="0">
              <a:spcBef>
                <a:spcPts val="0"/>
              </a:spcBef>
              <a:buNone/>
              <a:defRPr lang="ar-SA" sz="2400" b="0" cap="all" baseline="0"/>
            </a:lvl1pPr>
            <a:lvl2pPr marL="457200" indent="0" algn="r" latinLnBrk="0">
              <a:buNone/>
              <a:defRPr lang="ar-SA" sz="2000" b="1"/>
            </a:lvl2pPr>
            <a:lvl3pPr marL="914400" indent="0" algn="r" latinLnBrk="0">
              <a:buNone/>
              <a:defRPr lang="ar-SA" sz="1800" b="1"/>
            </a:lvl3pPr>
            <a:lvl4pPr marL="1371600" indent="0" algn="r" latinLnBrk="0">
              <a:buNone/>
              <a:defRPr lang="ar-SA" sz="1600" b="1"/>
            </a:lvl4pPr>
            <a:lvl5pPr marL="1828800" indent="0" algn="r" latinLnBrk="0">
              <a:buNone/>
              <a:defRPr lang="ar-SA" sz="1600" b="1"/>
            </a:lvl5pPr>
            <a:lvl6pPr marL="2286000" indent="0" algn="r" latinLnBrk="0">
              <a:buNone/>
              <a:defRPr lang="ar-SA" sz="1600" b="1"/>
            </a:lvl6pPr>
            <a:lvl7pPr marL="2743200" indent="0" algn="r" latinLnBrk="0">
              <a:buNone/>
              <a:defRPr lang="ar-SA" sz="1600" b="1"/>
            </a:lvl7pPr>
            <a:lvl8pPr marL="3200400" indent="0" algn="r" latinLnBrk="0">
              <a:buNone/>
              <a:defRPr lang="ar-SA" sz="1600" b="1"/>
            </a:lvl8pPr>
            <a:lvl9pPr marL="3657600" indent="0" algn="r" latinLnBrk="0">
              <a:buNone/>
              <a:defRPr lang="ar-SA" sz="1600" b="1"/>
            </a:lvl9pPr>
          </a:lstStyle>
          <a:p>
            <a:pPr lvl="0" algn="r" rtl="1"/>
            <a:r>
              <a:rPr lang="en-US"/>
              <a:t>Click to edit Master text styles</a:t>
            </a:r>
          </a:p>
        </p:txBody>
      </p:sp>
      <p:sp>
        <p:nvSpPr>
          <p:cNvPr id="4" name="عنصر نائب للمحتوى 3"/>
          <p:cNvSpPr>
            <a:spLocks noGrp="1"/>
          </p:cNvSpPr>
          <p:nvPr>
            <p:ph sz="half" idx="2"/>
          </p:nvPr>
        </p:nvSpPr>
        <p:spPr>
          <a:xfrm>
            <a:off x="765565" y="2514706"/>
            <a:ext cx="4814586" cy="3657493"/>
          </a:xfrm>
        </p:spPr>
        <p:txBody>
          <a:bodyPr>
            <a:normAutofit/>
          </a:bodyPr>
          <a:lstStyle>
            <a:lvl1pPr algn="r" latinLnBrk="0">
              <a:defRPr lang="ar-SA" sz="2400"/>
            </a:lvl1pPr>
            <a:lvl2pPr algn="r" latinLnBrk="0">
              <a:defRPr lang="ar-SA" sz="2000"/>
            </a:lvl2pPr>
            <a:lvl3pPr algn="r" latinLnBrk="0">
              <a:defRPr lang="ar-SA" sz="1800"/>
            </a:lvl3pPr>
            <a:lvl4pPr algn="r" latinLnBrk="0">
              <a:defRPr lang="ar-SA" sz="1600"/>
            </a:lvl4pPr>
            <a:lvl5pPr algn="r" latinLnBrk="0">
              <a:defRPr lang="ar-SA" sz="1600"/>
            </a:lvl5pPr>
            <a:lvl6pPr algn="r" latinLnBrk="0">
              <a:defRPr lang="ar-SA" sz="1600"/>
            </a:lvl6pPr>
            <a:lvl7pPr algn="r" latinLnBrk="0">
              <a:defRPr lang="ar-SA" sz="1600"/>
            </a:lvl7pPr>
            <a:lvl8pPr algn="r" latinLnBrk="0">
              <a:defRPr lang="ar-SA" sz="1600" baseline="0"/>
            </a:lvl8pPr>
            <a:lvl9pPr algn="r" latinLnBrk="0">
              <a:defRPr lang="ar-SA" sz="1600" baseline="0"/>
            </a:lvl9pPr>
          </a:lstStyle>
          <a:p>
            <a:pPr lvl="0" algn="r" rtl="1"/>
            <a:r>
              <a:rPr lang="en-US"/>
              <a:t>Click to edit Master text styles</a:t>
            </a:r>
          </a:p>
          <a:p>
            <a:pPr lvl="1" algn="r" rtl="1"/>
            <a:r>
              <a:rPr lang="en-US"/>
              <a:t>Second level</a:t>
            </a:r>
          </a:p>
          <a:p>
            <a:pPr lvl="2" algn="r" rtl="1"/>
            <a:r>
              <a:rPr lang="en-US"/>
              <a:t>Third level</a:t>
            </a:r>
          </a:p>
          <a:p>
            <a:pPr lvl="3" algn="r" rtl="1"/>
            <a:r>
              <a:rPr lang="en-US"/>
              <a:t>Fourth level</a:t>
            </a:r>
          </a:p>
          <a:p>
            <a:pPr lvl="4" algn="r" rtl="1"/>
            <a:r>
              <a:rPr lang="en-US"/>
              <a:t>Fifth level</a:t>
            </a:r>
            <a:endParaRPr lang="ar-SA"/>
          </a:p>
        </p:txBody>
      </p:sp>
      <p:sp>
        <p:nvSpPr>
          <p:cNvPr id="5" name="عنصر نائب للنص 4"/>
          <p:cNvSpPr>
            <a:spLocks noGrp="1"/>
          </p:cNvSpPr>
          <p:nvPr>
            <p:ph type="body" sz="quarter" idx="3"/>
          </p:nvPr>
        </p:nvSpPr>
        <p:spPr>
          <a:xfrm>
            <a:off x="5729478" y="1499616"/>
            <a:ext cx="4818888" cy="938784"/>
          </a:xfrm>
        </p:spPr>
        <p:txBody>
          <a:bodyPr anchor="b">
            <a:noAutofit/>
          </a:bodyPr>
          <a:lstStyle>
            <a:lvl1pPr marL="0" indent="0" algn="r" latinLnBrk="0">
              <a:spcBef>
                <a:spcPts val="0"/>
              </a:spcBef>
              <a:buNone/>
              <a:defRPr lang="ar-SA" sz="2400" b="0" cap="all" baseline="0"/>
            </a:lvl1pPr>
            <a:lvl2pPr marL="457200" indent="0" algn="r" latinLnBrk="0">
              <a:buNone/>
              <a:defRPr lang="ar-SA" sz="2000" b="1"/>
            </a:lvl2pPr>
            <a:lvl3pPr marL="914400" indent="0" algn="r" latinLnBrk="0">
              <a:buNone/>
              <a:defRPr lang="ar-SA" sz="1800" b="1"/>
            </a:lvl3pPr>
            <a:lvl4pPr marL="1371600" indent="0" algn="r" latinLnBrk="0">
              <a:buNone/>
              <a:defRPr lang="ar-SA" sz="1600" b="1"/>
            </a:lvl4pPr>
            <a:lvl5pPr marL="1828800" indent="0" algn="r" latinLnBrk="0">
              <a:buNone/>
              <a:defRPr lang="ar-SA" sz="1600" b="1"/>
            </a:lvl5pPr>
            <a:lvl6pPr marL="2286000" indent="0" algn="r" latinLnBrk="0">
              <a:buNone/>
              <a:defRPr lang="ar-SA" sz="1600" b="1"/>
            </a:lvl6pPr>
            <a:lvl7pPr marL="2743200" indent="0" algn="r" latinLnBrk="0">
              <a:buNone/>
              <a:defRPr lang="ar-SA" sz="1600" b="1"/>
            </a:lvl7pPr>
            <a:lvl8pPr marL="3200400" indent="0" algn="r" latinLnBrk="0">
              <a:buNone/>
              <a:defRPr lang="ar-SA" sz="1600" b="1"/>
            </a:lvl8pPr>
            <a:lvl9pPr marL="3657600" indent="0" algn="r" latinLnBrk="0">
              <a:buNone/>
              <a:defRPr lang="ar-SA" sz="1600" b="1"/>
            </a:lvl9pPr>
          </a:lstStyle>
          <a:p>
            <a:pPr lvl="0" algn="r" rtl="1"/>
            <a:r>
              <a:rPr lang="en-US"/>
              <a:t>Click to edit Master text styles</a:t>
            </a:r>
          </a:p>
        </p:txBody>
      </p:sp>
      <p:sp>
        <p:nvSpPr>
          <p:cNvPr id="6" name="عنصر نائب للمحتوى 5"/>
          <p:cNvSpPr>
            <a:spLocks noGrp="1"/>
          </p:cNvSpPr>
          <p:nvPr>
            <p:ph sz="quarter" idx="4"/>
          </p:nvPr>
        </p:nvSpPr>
        <p:spPr>
          <a:xfrm>
            <a:off x="5729478" y="2514600"/>
            <a:ext cx="4818888" cy="3655568"/>
          </a:xfrm>
        </p:spPr>
        <p:txBody>
          <a:bodyPr>
            <a:normAutofit/>
          </a:bodyPr>
          <a:lstStyle>
            <a:lvl1pPr algn="r" latinLnBrk="0">
              <a:defRPr lang="ar-SA" sz="2400"/>
            </a:lvl1pPr>
            <a:lvl2pPr algn="r" latinLnBrk="0">
              <a:defRPr lang="ar-SA" sz="2000"/>
            </a:lvl2pPr>
            <a:lvl3pPr algn="r" latinLnBrk="0">
              <a:defRPr lang="ar-SA" sz="1800"/>
            </a:lvl3pPr>
            <a:lvl4pPr algn="r" latinLnBrk="0">
              <a:defRPr lang="ar-SA" sz="1600"/>
            </a:lvl4pPr>
            <a:lvl5pPr algn="r" latinLnBrk="0">
              <a:defRPr lang="ar-SA" sz="1600"/>
            </a:lvl5pPr>
            <a:lvl6pPr algn="r" latinLnBrk="0">
              <a:defRPr lang="ar-SA" sz="1600"/>
            </a:lvl6pPr>
            <a:lvl7pPr algn="r" latinLnBrk="0">
              <a:defRPr lang="ar-SA" sz="1600"/>
            </a:lvl7pPr>
            <a:lvl8pPr algn="r" latinLnBrk="0">
              <a:defRPr lang="ar-SA" sz="1600"/>
            </a:lvl8pPr>
            <a:lvl9pPr algn="r" latinLnBrk="0">
              <a:defRPr lang="ar-SA" sz="1600"/>
            </a:lvl9pPr>
          </a:lstStyle>
          <a:p>
            <a:pPr lvl="0" algn="r" rtl="1"/>
            <a:r>
              <a:rPr lang="en-US"/>
              <a:t>Click to edit Master text styles</a:t>
            </a:r>
          </a:p>
          <a:p>
            <a:pPr lvl="1" algn="r" rtl="1"/>
            <a:r>
              <a:rPr lang="en-US"/>
              <a:t>Second level</a:t>
            </a:r>
          </a:p>
          <a:p>
            <a:pPr lvl="2" algn="r" rtl="1"/>
            <a:r>
              <a:rPr lang="en-US"/>
              <a:t>Third level</a:t>
            </a:r>
          </a:p>
          <a:p>
            <a:pPr lvl="3" algn="r" rtl="1"/>
            <a:r>
              <a:rPr lang="en-US"/>
              <a:t>Fourth level</a:t>
            </a:r>
          </a:p>
          <a:p>
            <a:pPr lvl="4" algn="r" rtl="1"/>
            <a:r>
              <a:rPr lang="en-US"/>
              <a:t>Fifth level</a:t>
            </a:r>
            <a:endParaRPr lang="ar-SA"/>
          </a:p>
        </p:txBody>
      </p:sp>
      <p:sp>
        <p:nvSpPr>
          <p:cNvPr id="7" name="عنصر نائب للتاريخ 6"/>
          <p:cNvSpPr>
            <a:spLocks noGrp="1"/>
          </p:cNvSpPr>
          <p:nvPr>
            <p:ph type="dt" sz="half" idx="10"/>
          </p:nvPr>
        </p:nvSpPr>
        <p:spPr/>
        <p:txBody>
          <a:bodyPr/>
          <a:lstStyle/>
          <a:p>
            <a:pPr algn="r" rtl="1"/>
            <a:fld id="{C2C6F8EA-316C-41DE-B9A4-EDCC3A85ED9A}" type="datetimeFigureOut">
              <a:t>23/05/2019</a:t>
            </a:fld>
            <a:endParaRPr lang="ar-SA"/>
          </a:p>
        </p:txBody>
      </p:sp>
      <p:sp>
        <p:nvSpPr>
          <p:cNvPr id="8" name="عنصر نائب للتذييل 7"/>
          <p:cNvSpPr>
            <a:spLocks noGrp="1"/>
          </p:cNvSpPr>
          <p:nvPr>
            <p:ph type="ftr" sz="quarter" idx="11"/>
          </p:nvPr>
        </p:nvSpPr>
        <p:spPr/>
        <p:txBody>
          <a:bodyPr/>
          <a:lstStyle/>
          <a:p>
            <a:pPr algn="r" rtl="1"/>
            <a:endParaRPr lang="ar-SA"/>
          </a:p>
        </p:txBody>
      </p:sp>
      <p:sp>
        <p:nvSpPr>
          <p:cNvPr id="9" name="عنصر نائب لرقم الشريحة 8"/>
          <p:cNvSpPr>
            <a:spLocks noGrp="1"/>
          </p:cNvSpPr>
          <p:nvPr>
            <p:ph type="sldNum" sz="quarter" idx="12"/>
          </p:nvPr>
        </p:nvSpPr>
        <p:spPr/>
        <p:txBody>
          <a:bodyPr/>
          <a:lstStyle/>
          <a:p>
            <a:pPr algn="r" rtl="1"/>
            <a:fld id="{7DC1BBB0-96F0-4077-A278-0F3FB5C104D3}" type="slidenum">
              <a:t>‹#›</a:t>
            </a:fld>
            <a:endParaRPr lang="ar-SA"/>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en-US"/>
              <a:t>Click to edit Master title style</a:t>
            </a:r>
            <a:endParaRPr lang="ar-SA"/>
          </a:p>
        </p:txBody>
      </p:sp>
      <p:sp>
        <p:nvSpPr>
          <p:cNvPr id="3" name="عنصر نائب للتاريخ 2"/>
          <p:cNvSpPr>
            <a:spLocks noGrp="1"/>
          </p:cNvSpPr>
          <p:nvPr>
            <p:ph type="dt" sz="half" idx="10"/>
          </p:nvPr>
        </p:nvSpPr>
        <p:spPr/>
        <p:txBody>
          <a:bodyPr/>
          <a:lstStyle/>
          <a:p>
            <a:pPr algn="r" rtl="1"/>
            <a:fld id="{C2C6F8EA-316C-41DE-B9A4-EDCC3A85ED9A}" type="datetimeFigureOut">
              <a:t>23/05/2019</a:t>
            </a:fld>
            <a:endParaRPr lang="ar-SA"/>
          </a:p>
        </p:txBody>
      </p:sp>
      <p:sp>
        <p:nvSpPr>
          <p:cNvPr id="4" name="عنصر نائب للتذييل 3"/>
          <p:cNvSpPr>
            <a:spLocks noGrp="1"/>
          </p:cNvSpPr>
          <p:nvPr>
            <p:ph type="ftr" sz="quarter" idx="11"/>
          </p:nvPr>
        </p:nvSpPr>
        <p:spPr/>
        <p:txBody>
          <a:bodyPr/>
          <a:lstStyle/>
          <a:p>
            <a:pPr algn="r" rtl="1"/>
            <a:endParaRPr lang="ar-SA"/>
          </a:p>
        </p:txBody>
      </p:sp>
      <p:sp>
        <p:nvSpPr>
          <p:cNvPr id="5" name="عنصر نائب لرقم الشريحة 4"/>
          <p:cNvSpPr>
            <a:spLocks noGrp="1"/>
          </p:cNvSpPr>
          <p:nvPr>
            <p:ph type="sldNum" sz="quarter" idx="12"/>
          </p:nvPr>
        </p:nvSpPr>
        <p:spPr/>
        <p:txBody>
          <a:bodyPr/>
          <a:lstStyle/>
          <a:p>
            <a:pPr algn="r" rtl="1"/>
            <a:fld id="{7DC1BBB0-96F0-4077-A278-0F3FB5C104D3}" type="slidenum">
              <a:t>‹#›</a:t>
            </a:fld>
            <a:endParaRPr lang="ar-SA"/>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lvl="0" algn="ctr" rtl="1"/>
            <a:endParaRPr lang="ar-SA"/>
          </a:p>
        </p:txBody>
      </p:sp>
      <p:sp>
        <p:nvSpPr>
          <p:cNvPr id="6" name="مستطيل 5"/>
          <p:cNvSpPr/>
          <p:nvPr/>
        </p:nvSpPr>
        <p:spPr>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lvl="0" algn="ctr" rtl="1"/>
            <a:endParaRPr lang="ar-SA"/>
          </a:p>
        </p:txBody>
      </p:sp>
      <p:cxnSp>
        <p:nvCxnSpPr>
          <p:cNvPr id="7" name="موصل مستقيم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مستطيل 7"/>
          <p:cNvSpPr/>
          <p:nvPr/>
        </p:nvSpPr>
        <p:spPr>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lvl="0" algn="ctr" rtl="1"/>
            <a:endParaRPr lang="ar-SA"/>
          </a:p>
        </p:txBody>
      </p:sp>
      <p:sp>
        <p:nvSpPr>
          <p:cNvPr id="9" name="مستطيل 8"/>
          <p:cNvSpPr/>
          <p:nvPr/>
        </p:nvSpPr>
        <p:spPr>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lvl="0" algn="ctr" rtl="1"/>
            <a:endParaRPr lang="ar-SA"/>
          </a:p>
        </p:txBody>
      </p:sp>
      <p:sp>
        <p:nvSpPr>
          <p:cNvPr id="2" name="عنصر نائب للتاريخ 1"/>
          <p:cNvSpPr>
            <a:spLocks noGrp="1"/>
          </p:cNvSpPr>
          <p:nvPr>
            <p:ph type="dt" sz="half" idx="10"/>
          </p:nvPr>
        </p:nvSpPr>
        <p:spPr/>
        <p:txBody>
          <a:bodyPr/>
          <a:lstStyle/>
          <a:p>
            <a:pPr algn="r" rtl="1"/>
            <a:fld id="{C2C6F8EA-316C-41DE-B9A4-EDCC3A85ED9A}" type="datetimeFigureOut">
              <a:t>23/05/2019</a:t>
            </a:fld>
            <a:endParaRPr lang="ar-SA"/>
          </a:p>
        </p:txBody>
      </p:sp>
      <p:sp>
        <p:nvSpPr>
          <p:cNvPr id="3" name="عنصر نائب للتذييل 2"/>
          <p:cNvSpPr>
            <a:spLocks noGrp="1"/>
          </p:cNvSpPr>
          <p:nvPr>
            <p:ph type="ftr" sz="quarter" idx="11"/>
          </p:nvPr>
        </p:nvSpPr>
        <p:spPr/>
        <p:txBody>
          <a:bodyPr/>
          <a:lstStyle/>
          <a:p>
            <a:pPr algn="r" rtl="1"/>
            <a:endParaRPr lang="ar-SA"/>
          </a:p>
        </p:txBody>
      </p:sp>
      <p:sp>
        <p:nvSpPr>
          <p:cNvPr id="4" name="عنصر نائب لرقم الشريحة 3"/>
          <p:cNvSpPr>
            <a:spLocks noGrp="1"/>
          </p:cNvSpPr>
          <p:nvPr>
            <p:ph type="sldNum" sz="quarter" idx="12"/>
          </p:nvPr>
        </p:nvSpPr>
        <p:spPr/>
        <p:txBody>
          <a:bodyPr/>
          <a:lstStyle>
            <a:lvl1pPr algn="r" latinLnBrk="0">
              <a:defRPr lang="ar-SA">
                <a:solidFill>
                  <a:schemeClr val="bg1"/>
                </a:solidFill>
              </a:defRPr>
            </a:lvl1pPr>
          </a:lstStyle>
          <a:p>
            <a:fld id="{7DC1BBB0-96F0-4077-A278-0F3FB5C104D3}" type="slidenum">
              <a:pPr algn="r" rtl="1"/>
              <a:t>‹#›</a:t>
            </a:fld>
            <a:endParaRPr lang="ar-SA"/>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مستطيل 7"/>
          <p:cNvSpPr/>
          <p:nvPr/>
        </p:nvSpPr>
        <p:spPr>
          <a:xfrm>
            <a:off x="7431666"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lvl="0" algn="ctr" rtl="1"/>
            <a:endParaRPr lang="ar-SA"/>
          </a:p>
        </p:txBody>
      </p:sp>
      <p:sp>
        <p:nvSpPr>
          <p:cNvPr id="9" name="مستطيل 8"/>
          <p:cNvSpPr/>
          <p:nvPr/>
        </p:nvSpPr>
        <p:spPr>
          <a:xfrm>
            <a:off x="11579384"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lvl="0" algn="ctr" rtl="1"/>
            <a:endParaRPr lang="ar-SA"/>
          </a:p>
        </p:txBody>
      </p:sp>
      <p:cxnSp>
        <p:nvCxnSpPr>
          <p:cNvPr id="10" name="موصل مستقيم 9"/>
          <p:cNvCxnSpPr/>
          <p:nvPr/>
        </p:nvCxnSpPr>
        <p:spPr bwMode="white">
          <a:xfrm>
            <a:off x="115793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مستطيل 10"/>
          <p:cNvSpPr/>
          <p:nvPr/>
        </p:nvSpPr>
        <p:spPr>
          <a:xfrm>
            <a:off x="-41006"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lvl="0" algn="ctr" rtl="1"/>
            <a:endParaRPr lang="ar-SA"/>
          </a:p>
        </p:txBody>
      </p:sp>
      <p:sp>
        <p:nvSpPr>
          <p:cNvPr id="2" name="عنوان 1"/>
          <p:cNvSpPr>
            <a:spLocks noGrp="1"/>
          </p:cNvSpPr>
          <p:nvPr>
            <p:ph type="title"/>
          </p:nvPr>
        </p:nvSpPr>
        <p:spPr bwMode="white">
          <a:xfrm>
            <a:off x="7845932" y="381000"/>
            <a:ext cx="3293422" cy="1371600"/>
          </a:xfrm>
        </p:spPr>
        <p:txBody>
          <a:bodyPr anchor="b">
            <a:normAutofit/>
          </a:bodyPr>
          <a:lstStyle>
            <a:lvl1pPr algn="r" latinLnBrk="0">
              <a:defRPr lang="ar-SA" sz="2800" b="0" cap="all" baseline="0">
                <a:solidFill>
                  <a:schemeClr val="bg1"/>
                </a:solidFill>
              </a:defRPr>
            </a:lvl1pPr>
          </a:lstStyle>
          <a:p>
            <a:pPr algn="r" rtl="1"/>
            <a:r>
              <a:rPr lang="en-US"/>
              <a:t>Click to edit Master title style</a:t>
            </a:r>
            <a:endParaRPr lang="ar-SA"/>
          </a:p>
        </p:txBody>
      </p:sp>
      <p:sp>
        <p:nvSpPr>
          <p:cNvPr id="3" name="عنصر نائب للمحتوى 2"/>
          <p:cNvSpPr>
            <a:spLocks noGrp="1"/>
          </p:cNvSpPr>
          <p:nvPr>
            <p:ph idx="1"/>
          </p:nvPr>
        </p:nvSpPr>
        <p:spPr>
          <a:xfrm>
            <a:off x="746923" y="482600"/>
            <a:ext cx="6195986" cy="5689600"/>
          </a:xfrm>
        </p:spPr>
        <p:txBody>
          <a:bodyPr>
            <a:normAutofit/>
          </a:bodyPr>
          <a:lstStyle>
            <a:lvl1pPr algn="r" latinLnBrk="0">
              <a:defRPr lang="ar-SA" sz="2800"/>
            </a:lvl1pPr>
            <a:lvl2pPr algn="r" latinLnBrk="0">
              <a:defRPr lang="ar-SA" sz="2400"/>
            </a:lvl2pPr>
            <a:lvl3pPr algn="r" latinLnBrk="0">
              <a:defRPr lang="ar-SA" sz="2000"/>
            </a:lvl3pPr>
            <a:lvl4pPr algn="r" latinLnBrk="0">
              <a:defRPr lang="ar-SA" sz="1800"/>
            </a:lvl4pPr>
            <a:lvl5pPr algn="r" latinLnBrk="0">
              <a:defRPr lang="ar-SA" sz="1800"/>
            </a:lvl5pPr>
            <a:lvl6pPr algn="r" latinLnBrk="0">
              <a:defRPr lang="ar-SA" sz="1800"/>
            </a:lvl6pPr>
            <a:lvl7pPr algn="r" latinLnBrk="0">
              <a:defRPr lang="ar-SA" sz="1800"/>
            </a:lvl7pPr>
            <a:lvl8pPr algn="r" latinLnBrk="0">
              <a:defRPr lang="ar-SA" sz="1800" baseline="0"/>
            </a:lvl8pPr>
            <a:lvl9pPr algn="r" latinLnBrk="0">
              <a:defRPr lang="ar-SA" sz="1800" baseline="0"/>
            </a:lvl9pPr>
          </a:lstStyle>
          <a:p>
            <a:pPr lvl="0" algn="r" rtl="1"/>
            <a:r>
              <a:rPr lang="en-US"/>
              <a:t>Click to edit Master text styles</a:t>
            </a:r>
          </a:p>
          <a:p>
            <a:pPr lvl="1" algn="r" rtl="1"/>
            <a:r>
              <a:rPr lang="en-US"/>
              <a:t>Second level</a:t>
            </a:r>
          </a:p>
          <a:p>
            <a:pPr lvl="2" algn="r" rtl="1"/>
            <a:r>
              <a:rPr lang="en-US"/>
              <a:t>Third level</a:t>
            </a:r>
          </a:p>
          <a:p>
            <a:pPr lvl="3" algn="r" rtl="1"/>
            <a:r>
              <a:rPr lang="en-US"/>
              <a:t>Fourth level</a:t>
            </a:r>
          </a:p>
          <a:p>
            <a:pPr lvl="4" algn="r" rtl="1"/>
            <a:r>
              <a:rPr lang="en-US"/>
              <a:t>Fifth level</a:t>
            </a:r>
            <a:endParaRPr lang="ar-SA"/>
          </a:p>
        </p:txBody>
      </p:sp>
      <p:sp>
        <p:nvSpPr>
          <p:cNvPr id="4" name="عنصر نائب للنص 3"/>
          <p:cNvSpPr>
            <a:spLocks noGrp="1"/>
          </p:cNvSpPr>
          <p:nvPr>
            <p:ph type="body" sz="half" idx="2"/>
          </p:nvPr>
        </p:nvSpPr>
        <p:spPr bwMode="white">
          <a:xfrm>
            <a:off x="7845932" y="1828800"/>
            <a:ext cx="3293422" cy="4343400"/>
          </a:xfrm>
        </p:spPr>
        <p:txBody>
          <a:bodyPr>
            <a:normAutofit/>
          </a:bodyPr>
          <a:lstStyle>
            <a:lvl1pPr marL="0" indent="0" algn="r" latinLnBrk="0">
              <a:buNone/>
              <a:defRPr lang="ar-SA" sz="2000">
                <a:solidFill>
                  <a:schemeClr val="bg1"/>
                </a:solidFill>
              </a:defRPr>
            </a:lvl1pPr>
            <a:lvl2pPr marL="457200" indent="0" algn="r" latinLnBrk="0">
              <a:buNone/>
              <a:defRPr lang="ar-SA" sz="1200"/>
            </a:lvl2pPr>
            <a:lvl3pPr marL="914400" indent="0" algn="r" latinLnBrk="0">
              <a:buNone/>
              <a:defRPr lang="ar-SA" sz="1000"/>
            </a:lvl3pPr>
            <a:lvl4pPr marL="1371600" indent="0" algn="r" latinLnBrk="0">
              <a:buNone/>
              <a:defRPr lang="ar-SA" sz="900"/>
            </a:lvl4pPr>
            <a:lvl5pPr marL="1828800" indent="0" algn="r" latinLnBrk="0">
              <a:buNone/>
              <a:defRPr lang="ar-SA" sz="900"/>
            </a:lvl5pPr>
            <a:lvl6pPr marL="2286000" indent="0" algn="r" latinLnBrk="0">
              <a:buNone/>
              <a:defRPr lang="ar-SA" sz="900"/>
            </a:lvl6pPr>
            <a:lvl7pPr marL="2743200" indent="0" algn="r" latinLnBrk="0">
              <a:buNone/>
              <a:defRPr lang="ar-SA" sz="900"/>
            </a:lvl7pPr>
            <a:lvl8pPr marL="3200400" indent="0" algn="r" latinLnBrk="0">
              <a:buNone/>
              <a:defRPr lang="ar-SA" sz="900"/>
            </a:lvl8pPr>
            <a:lvl9pPr marL="3657600" indent="0" algn="r" latinLnBrk="0">
              <a:buNone/>
              <a:defRPr lang="ar-SA" sz="900"/>
            </a:lvl9pPr>
          </a:lstStyle>
          <a:p>
            <a:pPr lvl="0" algn="r" rtl="1"/>
            <a:r>
              <a:rPr lang="en-US"/>
              <a:t>Click to edit Master text styles</a:t>
            </a:r>
          </a:p>
        </p:txBody>
      </p:sp>
      <p:sp>
        <p:nvSpPr>
          <p:cNvPr id="5" name="عنصر نائب للتاريخ 4"/>
          <p:cNvSpPr>
            <a:spLocks noGrp="1"/>
          </p:cNvSpPr>
          <p:nvPr>
            <p:ph type="dt" sz="half" idx="10"/>
          </p:nvPr>
        </p:nvSpPr>
        <p:spPr/>
        <p:txBody>
          <a:bodyPr/>
          <a:lstStyle/>
          <a:p>
            <a:pPr algn="r" rtl="1"/>
            <a:fld id="{C2C6F8EA-316C-41DE-B9A4-EDCC3A85ED9A}" type="datetimeFigureOut">
              <a:t>23/05/2019</a:t>
            </a:fld>
            <a:endParaRPr lang="ar-SA"/>
          </a:p>
        </p:txBody>
      </p:sp>
      <p:sp>
        <p:nvSpPr>
          <p:cNvPr id="6" name="عنصر نائب للتذييل 5"/>
          <p:cNvSpPr>
            <a:spLocks noGrp="1"/>
          </p:cNvSpPr>
          <p:nvPr>
            <p:ph type="ftr" sz="quarter" idx="11"/>
          </p:nvPr>
        </p:nvSpPr>
        <p:spPr/>
        <p:txBody>
          <a:bodyPr/>
          <a:lstStyle/>
          <a:p>
            <a:pPr algn="r" rtl="1"/>
            <a:endParaRPr lang="ar-SA"/>
          </a:p>
        </p:txBody>
      </p:sp>
      <p:sp>
        <p:nvSpPr>
          <p:cNvPr id="7" name="عنصر نائب لرقم الشريحة 6"/>
          <p:cNvSpPr>
            <a:spLocks noGrp="1"/>
          </p:cNvSpPr>
          <p:nvPr>
            <p:ph type="sldNum" sz="quarter" idx="12"/>
          </p:nvPr>
        </p:nvSpPr>
        <p:spPr/>
        <p:txBody>
          <a:bodyPr/>
          <a:lstStyle/>
          <a:p>
            <a:pPr algn="r" rtl="1"/>
            <a:fld id="{7DC1BBB0-96F0-4077-A278-0F3FB5C104D3}" type="slidenum">
              <a:t>‹#›</a:t>
            </a:fld>
            <a:endParaRPr lang="ar-SA"/>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ات تسمية توضيحية">
    <p:spTree>
      <p:nvGrpSpPr>
        <p:cNvPr id="1" name=""/>
        <p:cNvGrpSpPr/>
        <p:nvPr/>
      </p:nvGrpSpPr>
      <p:grpSpPr>
        <a:xfrm>
          <a:off x="0" y="0"/>
          <a:ext cx="0" cy="0"/>
          <a:chOff x="0" y="0"/>
          <a:chExt cx="0" cy="0"/>
        </a:xfrm>
      </p:grpSpPr>
      <p:sp>
        <p:nvSpPr>
          <p:cNvPr id="11" name="مستطيل 10"/>
          <p:cNvSpPr/>
          <p:nvPr/>
        </p:nvSpPr>
        <p:spPr>
          <a:xfrm>
            <a:off x="11579928"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lvl="0" algn="ctr" rtl="1"/>
            <a:endParaRPr lang="ar-SA"/>
          </a:p>
        </p:txBody>
      </p:sp>
      <p:sp>
        <p:nvSpPr>
          <p:cNvPr id="8" name="مستطيل 7"/>
          <p:cNvSpPr/>
          <p:nvPr/>
        </p:nvSpPr>
        <p:spPr>
          <a:xfrm>
            <a:off x="-4960"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lvl="0" algn="ctr" rtl="1"/>
            <a:endParaRPr lang="ar-SA"/>
          </a:p>
        </p:txBody>
      </p:sp>
      <p:sp>
        <p:nvSpPr>
          <p:cNvPr id="9" name="مستطيل 8"/>
          <p:cNvSpPr/>
          <p:nvPr/>
        </p:nvSpPr>
        <p:spPr>
          <a:xfrm>
            <a:off x="300694"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lvl="0" algn="ctr" rtl="1"/>
            <a:endParaRPr lang="ar-SA"/>
          </a:p>
        </p:txBody>
      </p:sp>
      <p:sp>
        <p:nvSpPr>
          <p:cNvPr id="2" name="عنوان 1"/>
          <p:cNvSpPr>
            <a:spLocks noGrp="1"/>
          </p:cNvSpPr>
          <p:nvPr>
            <p:ph type="title"/>
          </p:nvPr>
        </p:nvSpPr>
        <p:spPr>
          <a:xfrm>
            <a:off x="8107855" y="381000"/>
            <a:ext cx="3293422" cy="1371600"/>
          </a:xfrm>
        </p:spPr>
        <p:txBody>
          <a:bodyPr anchor="b">
            <a:normAutofit/>
          </a:bodyPr>
          <a:lstStyle>
            <a:lvl1pPr algn="r" latinLnBrk="0">
              <a:defRPr lang="ar-SA" sz="2800" b="0" cap="all" baseline="0">
                <a:solidFill>
                  <a:schemeClr val="tx1">
                    <a:lumMod val="75000"/>
                  </a:schemeClr>
                </a:solidFill>
              </a:defRPr>
            </a:lvl1pPr>
          </a:lstStyle>
          <a:p>
            <a:pPr algn="r" rtl="1"/>
            <a:r>
              <a:rPr lang="en-US"/>
              <a:t>Click to edit Master title style</a:t>
            </a:r>
            <a:endParaRPr lang="ar-SA"/>
          </a:p>
        </p:txBody>
      </p:sp>
      <p:sp>
        <p:nvSpPr>
          <p:cNvPr id="3" name="عنصر نائب للصورة 2"/>
          <p:cNvSpPr>
            <a:spLocks noGrp="1"/>
          </p:cNvSpPr>
          <p:nvPr>
            <p:ph type="pic" idx="1"/>
          </p:nvPr>
        </p:nvSpPr>
        <p:spPr bwMode="auto">
          <a:xfrm>
            <a:off x="605415" y="482600"/>
            <a:ext cx="6195986" cy="5689600"/>
          </a:xfrm>
          <a:ln w="19050">
            <a:solidFill>
              <a:schemeClr val="bg1"/>
            </a:solidFill>
          </a:ln>
        </p:spPr>
        <p:txBody>
          <a:bodyPr>
            <a:normAutofit/>
          </a:bodyPr>
          <a:lstStyle>
            <a:lvl1pPr marL="0" indent="0" algn="r" latinLnBrk="0">
              <a:buNone/>
              <a:defRPr lang="ar-SA" sz="2800"/>
            </a:lvl1pPr>
            <a:lvl2pPr marL="457200" indent="0" algn="r" latinLnBrk="0">
              <a:buNone/>
              <a:defRPr lang="ar-SA" sz="2800"/>
            </a:lvl2pPr>
            <a:lvl3pPr marL="914400" indent="0" algn="r" latinLnBrk="0">
              <a:buNone/>
              <a:defRPr lang="ar-SA" sz="2400"/>
            </a:lvl3pPr>
            <a:lvl4pPr marL="1371600" indent="0" algn="r" latinLnBrk="0">
              <a:buNone/>
              <a:defRPr lang="ar-SA" sz="2000"/>
            </a:lvl4pPr>
            <a:lvl5pPr marL="1828800" indent="0" algn="r" latinLnBrk="0">
              <a:buNone/>
              <a:defRPr lang="ar-SA" sz="2000"/>
            </a:lvl5pPr>
            <a:lvl6pPr marL="2286000" indent="0" algn="r" latinLnBrk="0">
              <a:buNone/>
              <a:defRPr lang="ar-SA" sz="2000"/>
            </a:lvl6pPr>
            <a:lvl7pPr marL="2743200" indent="0" algn="r" latinLnBrk="0">
              <a:buNone/>
              <a:defRPr lang="ar-SA" sz="2000"/>
            </a:lvl7pPr>
            <a:lvl8pPr marL="3200400" indent="0" algn="r" latinLnBrk="0">
              <a:buNone/>
              <a:defRPr lang="ar-SA" sz="2000"/>
            </a:lvl8pPr>
            <a:lvl9pPr marL="3657600" indent="0" algn="r" latinLnBrk="0">
              <a:buNone/>
              <a:defRPr lang="ar-SA" sz="2000"/>
            </a:lvl9pPr>
          </a:lstStyle>
          <a:p>
            <a:pPr algn="r" rtl="1"/>
            <a:r>
              <a:rPr lang="en-US"/>
              <a:t>Click icon to add picture</a:t>
            </a:r>
            <a:endParaRPr lang="ar-SA"/>
          </a:p>
        </p:txBody>
      </p:sp>
      <p:sp>
        <p:nvSpPr>
          <p:cNvPr id="4" name="عنصر نائب للنص 3"/>
          <p:cNvSpPr>
            <a:spLocks noGrp="1"/>
          </p:cNvSpPr>
          <p:nvPr>
            <p:ph type="body" sz="half" idx="2"/>
          </p:nvPr>
        </p:nvSpPr>
        <p:spPr>
          <a:xfrm>
            <a:off x="8107855" y="1828800"/>
            <a:ext cx="3293422" cy="4343400"/>
          </a:xfrm>
        </p:spPr>
        <p:txBody>
          <a:bodyPr>
            <a:normAutofit/>
          </a:bodyPr>
          <a:lstStyle>
            <a:lvl1pPr marL="0" indent="0" algn="r" latinLnBrk="0">
              <a:buNone/>
              <a:defRPr lang="ar-SA" sz="2000">
                <a:solidFill>
                  <a:schemeClr val="tx1"/>
                </a:solidFill>
              </a:defRPr>
            </a:lvl1pPr>
            <a:lvl2pPr marL="457200" indent="0" algn="r" latinLnBrk="0">
              <a:buNone/>
              <a:defRPr lang="ar-SA" sz="1200"/>
            </a:lvl2pPr>
            <a:lvl3pPr marL="914400" indent="0" algn="r" latinLnBrk="0">
              <a:buNone/>
              <a:defRPr lang="ar-SA" sz="1000"/>
            </a:lvl3pPr>
            <a:lvl4pPr marL="1371600" indent="0" algn="r" latinLnBrk="0">
              <a:buNone/>
              <a:defRPr lang="ar-SA" sz="900"/>
            </a:lvl4pPr>
            <a:lvl5pPr marL="1828800" indent="0" algn="r" latinLnBrk="0">
              <a:buNone/>
              <a:defRPr lang="ar-SA" sz="900"/>
            </a:lvl5pPr>
            <a:lvl6pPr marL="2286000" indent="0" algn="r" latinLnBrk="0">
              <a:buNone/>
              <a:defRPr lang="ar-SA" sz="900"/>
            </a:lvl6pPr>
            <a:lvl7pPr marL="2743200" indent="0" algn="r" latinLnBrk="0">
              <a:buNone/>
              <a:defRPr lang="ar-SA" sz="900"/>
            </a:lvl7pPr>
            <a:lvl8pPr marL="3200400" indent="0" algn="r" latinLnBrk="0">
              <a:buNone/>
              <a:defRPr lang="ar-SA" sz="900"/>
            </a:lvl8pPr>
            <a:lvl9pPr marL="3657600" indent="0" algn="r" latinLnBrk="0">
              <a:buNone/>
              <a:defRPr lang="ar-SA" sz="900"/>
            </a:lvl9pPr>
          </a:lstStyle>
          <a:p>
            <a:pPr lvl="0" algn="r" rtl="1"/>
            <a:r>
              <a:rPr lang="en-US"/>
              <a:t>Click to edit Master text styles</a:t>
            </a:r>
          </a:p>
        </p:txBody>
      </p:sp>
      <p:sp>
        <p:nvSpPr>
          <p:cNvPr id="5" name="عنصر نائب للتاريخ 4"/>
          <p:cNvSpPr>
            <a:spLocks noGrp="1"/>
          </p:cNvSpPr>
          <p:nvPr>
            <p:ph type="dt" sz="half" idx="10"/>
          </p:nvPr>
        </p:nvSpPr>
        <p:spPr/>
        <p:txBody>
          <a:bodyPr/>
          <a:lstStyle/>
          <a:p>
            <a:pPr algn="r" rtl="1"/>
            <a:fld id="{C2C6F8EA-316C-41DE-B9A4-EDCC3A85ED9A}" type="datetimeFigureOut">
              <a:t>23/05/2019</a:t>
            </a:fld>
            <a:endParaRPr lang="ar-SA"/>
          </a:p>
        </p:txBody>
      </p:sp>
      <p:sp>
        <p:nvSpPr>
          <p:cNvPr id="6" name="عنصر نائب للتذييل 5"/>
          <p:cNvSpPr>
            <a:spLocks noGrp="1"/>
          </p:cNvSpPr>
          <p:nvPr>
            <p:ph type="ftr" sz="quarter" idx="11"/>
          </p:nvPr>
        </p:nvSpPr>
        <p:spPr/>
        <p:txBody>
          <a:bodyPr/>
          <a:lstStyle/>
          <a:p>
            <a:pPr algn="r" rtl="1"/>
            <a:endParaRPr lang="ar-SA"/>
          </a:p>
        </p:txBody>
      </p:sp>
      <p:sp>
        <p:nvSpPr>
          <p:cNvPr id="7" name="عنصر نائب لرقم الشريحة 6"/>
          <p:cNvSpPr>
            <a:spLocks noGrp="1"/>
          </p:cNvSpPr>
          <p:nvPr>
            <p:ph type="sldNum" sz="quarter" idx="12"/>
          </p:nvPr>
        </p:nvSpPr>
        <p:spPr/>
        <p:txBody>
          <a:bodyPr/>
          <a:lstStyle/>
          <a:p>
            <a:pPr algn="r" rtl="1"/>
            <a:fld id="{7DC1BBB0-96F0-4077-A278-0F3FB5C104D3}" type="slidenum">
              <a:t>‹#›</a:t>
            </a:fld>
            <a:endParaRPr lang="ar-SA"/>
          </a:p>
        </p:txBody>
      </p:sp>
      <p:cxnSp>
        <p:nvCxnSpPr>
          <p:cNvPr id="10" name="موصل مستقيم 9"/>
          <p:cNvCxnSpPr/>
          <p:nvPr/>
        </p:nvCxnSpPr>
        <p:spPr bwMode="white">
          <a:xfrm>
            <a:off x="302560"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مستطيل 6"/>
          <p:cNvSpPr/>
          <p:nvPr/>
        </p:nvSpPr>
        <p:spPr>
          <a:xfrm>
            <a:off x="0"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lvl="0" algn="ctr" rtl="1"/>
            <a:endParaRPr lang="ar-SA">
              <a:latin typeface="Arial" panose="020B0604020202020204" pitchFamily="34" charset="0"/>
              <a:cs typeface="Arial" panose="020B0604020202020204" pitchFamily="34" charset="0"/>
            </a:endParaRPr>
          </a:p>
        </p:txBody>
      </p:sp>
      <p:sp>
        <p:nvSpPr>
          <p:cNvPr id="8" name="مستطيل 7"/>
          <p:cNvSpPr/>
          <p:nvPr/>
        </p:nvSpPr>
        <p:spPr>
          <a:xfrm flipH="1">
            <a:off x="10953757"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a:latin typeface="Arial" panose="020B0604020202020204" pitchFamily="34" charset="0"/>
              <a:cs typeface="Arial" panose="020B0604020202020204" pitchFamily="34" charset="0"/>
            </a:endParaRPr>
          </a:p>
        </p:txBody>
      </p:sp>
      <p:sp>
        <p:nvSpPr>
          <p:cNvPr id="9" name="مستطيل 8"/>
          <p:cNvSpPr/>
          <p:nvPr/>
        </p:nvSpPr>
        <p:spPr>
          <a:xfrm>
            <a:off x="11579384"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a:latin typeface="Arial" panose="020B0604020202020204" pitchFamily="34" charset="0"/>
              <a:cs typeface="Arial" panose="020B0604020202020204" pitchFamily="34" charset="0"/>
            </a:endParaRPr>
          </a:p>
        </p:txBody>
      </p:sp>
      <p:sp>
        <p:nvSpPr>
          <p:cNvPr id="13" name="مستطيل 12"/>
          <p:cNvSpPr/>
          <p:nvPr/>
        </p:nvSpPr>
        <p:spPr>
          <a:xfrm>
            <a:off x="10953757"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latin typeface="Arial" panose="020B0604020202020204" pitchFamily="34" charset="0"/>
              <a:cs typeface="Arial" panose="020B0604020202020204" pitchFamily="34" charset="0"/>
            </a:endParaRPr>
          </a:p>
        </p:txBody>
      </p:sp>
      <p:cxnSp>
        <p:nvCxnSpPr>
          <p:cNvPr id="14" name="موصل مستقيم 13"/>
          <p:cNvCxnSpPr/>
          <p:nvPr/>
        </p:nvCxnSpPr>
        <p:spPr bwMode="white">
          <a:xfrm>
            <a:off x="10953757"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موصل مستقيم 14"/>
          <p:cNvCxnSpPr/>
          <p:nvPr/>
        </p:nvCxnSpPr>
        <p:spPr bwMode="white">
          <a:xfrm>
            <a:off x="10953757"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11092709"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algn="r" rtl="1"/>
            <a:endParaRPr lang="ar-SA">
              <a:latin typeface="Arial" panose="020B0604020202020204" pitchFamily="34" charset="0"/>
              <a:cs typeface="Arial" panose="020B0604020202020204" pitchFamily="34" charset="0"/>
            </a:endParaRPr>
          </a:p>
        </p:txBody>
      </p:sp>
      <p:cxnSp>
        <p:nvCxnSpPr>
          <p:cNvPr id="16" name="موصل مستقيم 15"/>
          <p:cNvCxnSpPr/>
          <p:nvPr/>
        </p:nvCxnSpPr>
        <p:spPr bwMode="white">
          <a:xfrm>
            <a:off x="1095375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عنصر نائب للعنوان 1"/>
          <p:cNvSpPr>
            <a:spLocks noGrp="1"/>
          </p:cNvSpPr>
          <p:nvPr>
            <p:ph type="title"/>
          </p:nvPr>
        </p:nvSpPr>
        <p:spPr>
          <a:xfrm>
            <a:off x="737838" y="177800"/>
            <a:ext cx="9782801" cy="1239837"/>
          </a:xfrm>
          <a:prstGeom prst="rect">
            <a:avLst/>
          </a:prstGeom>
        </p:spPr>
        <p:txBody>
          <a:bodyPr vert="horz" lIns="91440" tIns="45720" rIns="91440" bIns="45720" rtlCol="1" anchor="b">
            <a:normAutofit/>
          </a:bodyPr>
          <a:lstStyle/>
          <a:p>
            <a:pPr algn="r" rtl="1"/>
            <a:r>
              <a:rPr lang="ar-SA"/>
              <a:t>انقر لتحرير نمط العنوان الرئيسي</a:t>
            </a:r>
          </a:p>
        </p:txBody>
      </p:sp>
      <p:sp>
        <p:nvSpPr>
          <p:cNvPr id="3" name="عنصر نائب للنص 2"/>
          <p:cNvSpPr>
            <a:spLocks noGrp="1"/>
          </p:cNvSpPr>
          <p:nvPr>
            <p:ph type="body" idx="1"/>
          </p:nvPr>
        </p:nvSpPr>
        <p:spPr>
          <a:xfrm>
            <a:off x="737838" y="1600200"/>
            <a:ext cx="9782801" cy="4572000"/>
          </a:xfrm>
          <a:prstGeom prst="rect">
            <a:avLst/>
          </a:prstGeom>
        </p:spPr>
        <p:txBody>
          <a:bodyPr vert="horz" lIns="91440" tIns="45720" rIns="91440" bIns="45720" rtlCol="1">
            <a:normAutofit/>
          </a:bodyPr>
          <a:lstStyle/>
          <a:p>
            <a:pPr lvl="0" algn="r" rtl="1"/>
            <a:r>
              <a:rPr lang="ar-SA" dirty="0"/>
              <a:t>انقر لتحرير أنماط النص الرئيسي</a:t>
            </a:r>
          </a:p>
          <a:p>
            <a:pPr lvl="1" algn="r" rtl="1"/>
            <a:r>
              <a:rPr lang="ar-SA" dirty="0"/>
              <a:t>المستوى الثاني</a:t>
            </a:r>
          </a:p>
          <a:p>
            <a:pPr lvl="2" algn="r" rtl="1"/>
            <a:r>
              <a:rPr lang="ar-SA" dirty="0"/>
              <a:t>المستوى الثالث</a:t>
            </a:r>
          </a:p>
          <a:p>
            <a:pPr lvl="3" algn="r" rtl="1"/>
            <a:r>
              <a:rPr lang="ar-SA" dirty="0"/>
              <a:t>المستوى الرابع</a:t>
            </a:r>
          </a:p>
          <a:p>
            <a:pPr lvl="4" algn="r" rtl="1"/>
            <a:r>
              <a:rPr lang="ar-SA" dirty="0"/>
              <a:t>المستوى الخامس</a:t>
            </a:r>
          </a:p>
        </p:txBody>
      </p:sp>
      <p:sp>
        <p:nvSpPr>
          <p:cNvPr id="4" name="عنصر نائب للتاريخ 3"/>
          <p:cNvSpPr>
            <a:spLocks noGrp="1"/>
          </p:cNvSpPr>
          <p:nvPr>
            <p:ph type="dt" sz="half" idx="2"/>
          </p:nvPr>
        </p:nvSpPr>
        <p:spPr>
          <a:xfrm>
            <a:off x="6211696" y="6356351"/>
            <a:ext cx="1218883" cy="365125"/>
          </a:xfrm>
          <a:prstGeom prst="rect">
            <a:avLst/>
          </a:prstGeom>
        </p:spPr>
        <p:txBody>
          <a:bodyPr vert="horz" lIns="91440" tIns="45720" rIns="91440" bIns="45720" rtlCol="1" anchor="ctr"/>
          <a:lstStyle>
            <a:lvl1pPr algn="r" latinLnBrk="0">
              <a:defRPr lang="ar-SA" sz="1200" cap="all" baseline="0">
                <a:solidFill>
                  <a:schemeClr val="tx1">
                    <a:lumMod val="60000"/>
                    <a:lumOff val="40000"/>
                  </a:schemeClr>
                </a:solidFill>
                <a:latin typeface="Arial" panose="020B0604020202020204" pitchFamily="34" charset="0"/>
                <a:cs typeface="Arial" panose="020B0604020202020204" pitchFamily="34" charset="0"/>
              </a:defRPr>
            </a:lvl1pPr>
          </a:lstStyle>
          <a:p>
            <a:pPr rtl="1"/>
            <a:fld id="{C2C6F8EA-316C-41DE-B9A4-EDCC3A85ED9A}" type="datetimeFigureOut">
              <a:rPr lang="ar-SA" smtClean="0"/>
              <a:pPr rtl="1"/>
              <a:t>14/04/1443</a:t>
            </a:fld>
            <a:endParaRPr lang="ar-SA"/>
          </a:p>
        </p:txBody>
      </p:sp>
      <p:sp>
        <p:nvSpPr>
          <p:cNvPr id="5" name="عنصر نائب للتذييل 4"/>
          <p:cNvSpPr>
            <a:spLocks noGrp="1"/>
          </p:cNvSpPr>
          <p:nvPr>
            <p:ph type="ftr" sz="quarter" idx="3"/>
          </p:nvPr>
        </p:nvSpPr>
        <p:spPr>
          <a:xfrm>
            <a:off x="1796997" y="6356351"/>
            <a:ext cx="3974065" cy="365125"/>
          </a:xfrm>
          <a:prstGeom prst="rect">
            <a:avLst/>
          </a:prstGeom>
        </p:spPr>
        <p:txBody>
          <a:bodyPr vert="horz" lIns="91440" tIns="45720" rIns="91440" bIns="45720" rtlCol="1" anchor="ctr"/>
          <a:lstStyle>
            <a:lvl1pPr algn="r" latinLnBrk="0">
              <a:defRPr lang="ar-SA" sz="1200" cap="all" baseline="0">
                <a:solidFill>
                  <a:schemeClr val="tx1">
                    <a:lumMod val="60000"/>
                    <a:lumOff val="40000"/>
                  </a:schemeClr>
                </a:solidFill>
                <a:latin typeface="Arial" panose="020B0604020202020204" pitchFamily="34" charset="0"/>
                <a:cs typeface="Arial" panose="020B0604020202020204" pitchFamily="34" charset="0"/>
              </a:defRPr>
            </a:lvl1pPr>
          </a:lstStyle>
          <a:p>
            <a:pPr rtl="1"/>
            <a:endParaRPr lang="ar-SA" dirty="0"/>
          </a:p>
        </p:txBody>
      </p:sp>
      <p:sp>
        <p:nvSpPr>
          <p:cNvPr id="6" name="عنصر نائب لرقم الشريحة 5"/>
          <p:cNvSpPr>
            <a:spLocks noGrp="1"/>
          </p:cNvSpPr>
          <p:nvPr>
            <p:ph type="sldNum" sz="quarter" idx="4"/>
          </p:nvPr>
        </p:nvSpPr>
        <p:spPr>
          <a:xfrm>
            <a:off x="746923" y="6356351"/>
            <a:ext cx="609441" cy="365125"/>
          </a:xfrm>
          <a:prstGeom prst="rect">
            <a:avLst/>
          </a:prstGeom>
        </p:spPr>
        <p:txBody>
          <a:bodyPr vert="horz" lIns="91440" tIns="45720" rIns="91440" bIns="45720" rtlCol="1" anchor="ctr"/>
          <a:lstStyle>
            <a:lvl1pPr algn="r" latinLnBrk="0">
              <a:defRPr lang="ar-SA" sz="1200" cap="all" baseline="0">
                <a:solidFill>
                  <a:schemeClr val="tx1">
                    <a:lumMod val="60000"/>
                    <a:lumOff val="40000"/>
                  </a:schemeClr>
                </a:solidFill>
                <a:latin typeface="Arial" panose="020B0604020202020204" pitchFamily="34" charset="0"/>
                <a:cs typeface="Arial" panose="020B0604020202020204" pitchFamily="34" charset="0"/>
              </a:defRPr>
            </a:lvl1pPr>
          </a:lstStyle>
          <a:p>
            <a:fld id="{7DC1BBB0-96F0-4077-A278-0F3FB5C104D3}" type="slidenum">
              <a:rPr lang="ar-SA" smtClean="0"/>
              <a:pPr/>
              <a:t>‹#›</a:t>
            </a:fld>
            <a:endParaRPr lang="ar-SA"/>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0" eaLnBrk="1" latinLnBrk="0" hangingPunct="1">
        <a:lnSpc>
          <a:spcPct val="90000"/>
        </a:lnSpc>
        <a:spcBef>
          <a:spcPct val="0"/>
        </a:spcBef>
        <a:buNone/>
        <a:defRPr lang="ar-SA" sz="3600" kern="1200">
          <a:solidFill>
            <a:schemeClr val="tx1">
              <a:lumMod val="75000"/>
            </a:schemeClr>
          </a:solidFill>
          <a:latin typeface="Arial" panose="020B0604020202020204" pitchFamily="34" charset="0"/>
          <a:ea typeface="+mj-ea"/>
          <a:cs typeface="Arial" panose="020B0604020202020204" pitchFamily="34" charset="0"/>
        </a:defRPr>
      </a:lvl1pPr>
    </p:titleStyle>
    <p:bodyStyle>
      <a:lvl1pPr marL="246888" indent="-246888" algn="r" defTabSz="914400" rtl="0" eaLnBrk="1" latinLnBrk="0" hangingPunct="1">
        <a:lnSpc>
          <a:spcPct val="90000"/>
        </a:lnSpc>
        <a:spcBef>
          <a:spcPts val="1400"/>
        </a:spcBef>
        <a:buFont typeface="Euphemia" pitchFamily="34" charset="0"/>
        <a:buChar char="›"/>
        <a:defRPr lang="ar-SA" sz="2800" kern="1200">
          <a:solidFill>
            <a:schemeClr val="tx1"/>
          </a:solidFill>
          <a:latin typeface="Arial" panose="020B0604020202020204" pitchFamily="34" charset="0"/>
          <a:ea typeface="+mn-ea"/>
          <a:cs typeface="Arial" panose="020B0604020202020204" pitchFamily="34" charset="0"/>
        </a:defRPr>
      </a:lvl1pPr>
      <a:lvl2pPr marL="612648" indent="-246888" algn="r" defTabSz="914400" rtl="0" eaLnBrk="1" latinLnBrk="0" hangingPunct="1">
        <a:lnSpc>
          <a:spcPct val="90000"/>
        </a:lnSpc>
        <a:spcBef>
          <a:spcPts val="600"/>
        </a:spcBef>
        <a:buFont typeface="Euphemia" pitchFamily="34" charset="0"/>
        <a:buChar char="–"/>
        <a:defRPr lang="ar-SA" sz="2400" kern="1200">
          <a:solidFill>
            <a:schemeClr val="tx1"/>
          </a:solidFill>
          <a:latin typeface="Arial" panose="020B0604020202020204" pitchFamily="34" charset="0"/>
          <a:ea typeface="+mn-ea"/>
          <a:cs typeface="Arial" panose="020B0604020202020204" pitchFamily="34" charset="0"/>
        </a:defRPr>
      </a:lvl2pPr>
      <a:lvl3pPr marL="978408" indent="-246888" algn="r" defTabSz="914400" rtl="0" eaLnBrk="1" latinLnBrk="0" hangingPunct="1">
        <a:lnSpc>
          <a:spcPct val="90000"/>
        </a:lnSpc>
        <a:spcBef>
          <a:spcPts val="600"/>
        </a:spcBef>
        <a:buFont typeface="Euphemia" pitchFamily="34" charset="0"/>
        <a:buChar char="›"/>
        <a:defRPr lang="ar-SA" sz="2000" kern="1200">
          <a:solidFill>
            <a:schemeClr val="tx1"/>
          </a:solidFill>
          <a:latin typeface="Arial" panose="020B0604020202020204" pitchFamily="34" charset="0"/>
          <a:ea typeface="+mn-ea"/>
          <a:cs typeface="Arial" panose="020B0604020202020204" pitchFamily="34" charset="0"/>
        </a:defRPr>
      </a:lvl3pPr>
      <a:lvl4pPr marL="1344168" indent="-246888" algn="r" defTabSz="914400" rtl="0" eaLnBrk="1" latinLnBrk="0" hangingPunct="1">
        <a:lnSpc>
          <a:spcPct val="90000"/>
        </a:lnSpc>
        <a:spcBef>
          <a:spcPts val="600"/>
        </a:spcBef>
        <a:buFont typeface="Arial" pitchFamily="34" charset="0"/>
        <a:buChar char="–"/>
        <a:defRPr lang="ar-SA" sz="1800" kern="1200">
          <a:solidFill>
            <a:schemeClr val="tx1"/>
          </a:solidFill>
          <a:latin typeface="Arial" panose="020B0604020202020204" pitchFamily="34" charset="0"/>
          <a:ea typeface="+mn-ea"/>
          <a:cs typeface="Arial" panose="020B0604020202020204" pitchFamily="34" charset="0"/>
        </a:defRPr>
      </a:lvl4pPr>
      <a:lvl5pPr marL="1709928" indent="-246888" algn="r" defTabSz="914400" rtl="0" eaLnBrk="1" latinLnBrk="0" hangingPunct="1">
        <a:lnSpc>
          <a:spcPct val="90000"/>
        </a:lnSpc>
        <a:spcBef>
          <a:spcPts val="600"/>
        </a:spcBef>
        <a:buFont typeface="Euphemia" pitchFamily="34" charset="0"/>
        <a:buChar char="›"/>
        <a:defRPr lang="ar-SA" sz="1800" kern="1200">
          <a:solidFill>
            <a:schemeClr val="tx1"/>
          </a:solidFill>
          <a:latin typeface="Arial" panose="020B0604020202020204" pitchFamily="34" charset="0"/>
          <a:ea typeface="+mn-ea"/>
          <a:cs typeface="Arial" panose="020B0604020202020204" pitchFamily="34" charset="0"/>
        </a:defRPr>
      </a:lvl5pPr>
      <a:lvl6pPr marL="2075688" indent="-246888" algn="r" defTabSz="914400" rtl="0" eaLnBrk="1" latinLnBrk="0" hangingPunct="1">
        <a:lnSpc>
          <a:spcPct val="90000"/>
        </a:lnSpc>
        <a:spcBef>
          <a:spcPts val="600"/>
        </a:spcBef>
        <a:buFont typeface="Euphemia" pitchFamily="34" charset="0"/>
        <a:buChar char="–"/>
        <a:defRPr lang="ar-SA" sz="1800" kern="1200">
          <a:solidFill>
            <a:schemeClr val="tx1"/>
          </a:solidFill>
          <a:latin typeface="+mn-lt"/>
          <a:ea typeface="+mn-ea"/>
          <a:cs typeface="+mn-cs"/>
        </a:defRPr>
      </a:lvl6pPr>
      <a:lvl7pPr marL="2441448" indent="-246888" algn="r" defTabSz="914400" rtl="0" eaLnBrk="1" latinLnBrk="0" hangingPunct="1">
        <a:lnSpc>
          <a:spcPct val="90000"/>
        </a:lnSpc>
        <a:spcBef>
          <a:spcPts val="600"/>
        </a:spcBef>
        <a:buFont typeface="Euphemia" pitchFamily="34" charset="0"/>
        <a:buChar char="›"/>
        <a:defRPr lang="ar-SA" sz="1800" kern="1200">
          <a:solidFill>
            <a:schemeClr val="tx1"/>
          </a:solidFill>
          <a:latin typeface="+mn-lt"/>
          <a:ea typeface="+mn-ea"/>
          <a:cs typeface="+mn-cs"/>
        </a:defRPr>
      </a:lvl7pPr>
      <a:lvl8pPr marL="2807208" indent="-246888" algn="r" defTabSz="914400" rtl="0" eaLnBrk="1" latinLnBrk="0" hangingPunct="1">
        <a:lnSpc>
          <a:spcPct val="90000"/>
        </a:lnSpc>
        <a:spcBef>
          <a:spcPts val="600"/>
        </a:spcBef>
        <a:buFont typeface="Euphemia" pitchFamily="34" charset="0"/>
        <a:buChar char="–"/>
        <a:defRPr lang="ar-SA" sz="1800" kern="1200" baseline="0">
          <a:solidFill>
            <a:schemeClr val="tx1"/>
          </a:solidFill>
          <a:latin typeface="+mn-lt"/>
          <a:ea typeface="+mn-ea"/>
          <a:cs typeface="+mn-cs"/>
        </a:defRPr>
      </a:lvl8pPr>
      <a:lvl9pPr marL="3172968" indent="-246888" algn="r" defTabSz="914400" rtl="0" eaLnBrk="1" latinLnBrk="0" hangingPunct="1">
        <a:lnSpc>
          <a:spcPct val="90000"/>
        </a:lnSpc>
        <a:spcBef>
          <a:spcPts val="600"/>
        </a:spcBef>
        <a:buFont typeface="Euphemia" pitchFamily="34" charset="0"/>
        <a:buChar char="›"/>
        <a:defRPr lang="ar-SA" sz="1800" kern="1200" baseline="0">
          <a:solidFill>
            <a:schemeClr val="tx1"/>
          </a:solidFill>
          <a:latin typeface="+mn-lt"/>
          <a:ea typeface="+mn-ea"/>
          <a:cs typeface="+mn-cs"/>
        </a:defRPr>
      </a:lvl9pPr>
    </p:bodyStyle>
    <p:otherStyle>
      <a:defPPr>
        <a:defRPr lang="ar-SA"/>
      </a:defPPr>
      <a:lvl1pPr marL="0" algn="r" defTabSz="914400" rtl="0" eaLnBrk="1" latinLnBrk="0" hangingPunct="1">
        <a:defRPr lang="ar-SA" sz="1800" kern="1200">
          <a:solidFill>
            <a:schemeClr val="tx1"/>
          </a:solidFill>
          <a:latin typeface="+mn-lt"/>
          <a:ea typeface="+mn-ea"/>
          <a:cs typeface="+mn-cs"/>
        </a:defRPr>
      </a:lvl1pPr>
      <a:lvl2pPr marL="457200" algn="r" defTabSz="914400" rtl="0" eaLnBrk="1" latinLnBrk="0" hangingPunct="1">
        <a:defRPr lang="ar-SA" sz="1800" kern="1200">
          <a:solidFill>
            <a:schemeClr val="tx1"/>
          </a:solidFill>
          <a:latin typeface="+mn-lt"/>
          <a:ea typeface="+mn-ea"/>
          <a:cs typeface="+mn-cs"/>
        </a:defRPr>
      </a:lvl2pPr>
      <a:lvl3pPr marL="914400" algn="r" defTabSz="914400" rtl="0" eaLnBrk="1" latinLnBrk="0" hangingPunct="1">
        <a:defRPr lang="ar-SA" sz="1800" kern="1200">
          <a:solidFill>
            <a:schemeClr val="tx1"/>
          </a:solidFill>
          <a:latin typeface="+mn-lt"/>
          <a:ea typeface="+mn-ea"/>
          <a:cs typeface="+mn-cs"/>
        </a:defRPr>
      </a:lvl3pPr>
      <a:lvl4pPr marL="1371600" algn="r" defTabSz="914400" rtl="0" eaLnBrk="1" latinLnBrk="0" hangingPunct="1">
        <a:defRPr lang="ar-SA" sz="1800" kern="1200">
          <a:solidFill>
            <a:schemeClr val="tx1"/>
          </a:solidFill>
          <a:latin typeface="+mn-lt"/>
          <a:ea typeface="+mn-ea"/>
          <a:cs typeface="+mn-cs"/>
        </a:defRPr>
      </a:lvl4pPr>
      <a:lvl5pPr marL="1828800" algn="r" defTabSz="914400" rtl="0" eaLnBrk="1" latinLnBrk="0" hangingPunct="1">
        <a:defRPr lang="ar-SA" sz="1800" kern="1200">
          <a:solidFill>
            <a:schemeClr val="tx1"/>
          </a:solidFill>
          <a:latin typeface="+mn-lt"/>
          <a:ea typeface="+mn-ea"/>
          <a:cs typeface="+mn-cs"/>
        </a:defRPr>
      </a:lvl5pPr>
      <a:lvl6pPr marL="2286000" algn="r" defTabSz="914400" rtl="0" eaLnBrk="1" latinLnBrk="0" hangingPunct="1">
        <a:defRPr lang="ar-SA" sz="1800" kern="1200">
          <a:solidFill>
            <a:schemeClr val="tx1"/>
          </a:solidFill>
          <a:latin typeface="+mn-lt"/>
          <a:ea typeface="+mn-ea"/>
          <a:cs typeface="+mn-cs"/>
        </a:defRPr>
      </a:lvl6pPr>
      <a:lvl7pPr marL="2743200" algn="r" defTabSz="914400" rtl="0" eaLnBrk="1" latinLnBrk="0" hangingPunct="1">
        <a:defRPr lang="ar-SA" sz="1800" kern="1200">
          <a:solidFill>
            <a:schemeClr val="tx1"/>
          </a:solidFill>
          <a:latin typeface="+mn-lt"/>
          <a:ea typeface="+mn-ea"/>
          <a:cs typeface="+mn-cs"/>
        </a:defRPr>
      </a:lvl7pPr>
      <a:lvl8pPr marL="3200400" algn="r" defTabSz="914400" rtl="0" eaLnBrk="1" latinLnBrk="0" hangingPunct="1">
        <a:defRPr lang="ar-SA" sz="1800" kern="1200">
          <a:solidFill>
            <a:schemeClr val="tx1"/>
          </a:solidFill>
          <a:latin typeface="+mn-lt"/>
          <a:ea typeface="+mn-ea"/>
          <a:cs typeface="+mn-cs"/>
        </a:defRPr>
      </a:lvl8pPr>
      <a:lvl9pPr marL="3657600" algn="r" defTabSz="914400" rtl="0" eaLnBrk="1" latinLnBrk="0" hangingPunct="1">
        <a:defRPr lang="ar-SA"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flipH="1">
            <a:off x="30591" y="0"/>
            <a:ext cx="4674691" cy="6858000"/>
          </a:xfrm>
        </p:spPr>
      </p:pic>
      <p:sp>
        <p:nvSpPr>
          <p:cNvPr id="7" name="عنوان 1"/>
          <p:cNvSpPr>
            <a:spLocks noGrp="1"/>
          </p:cNvSpPr>
          <p:nvPr>
            <p:ph type="ctrTitle"/>
          </p:nvPr>
        </p:nvSpPr>
        <p:spPr>
          <a:xfrm>
            <a:off x="5865812" y="533400"/>
            <a:ext cx="6091361" cy="1219200"/>
          </a:xfrm>
        </p:spPr>
        <p:txBody>
          <a:bodyPr>
            <a:normAutofit/>
          </a:bodyPr>
          <a:lstStyle/>
          <a:p>
            <a:pPr algn="just" rtl="1"/>
            <a:r>
              <a:rPr lang="ar-IQ" sz="4800" dirty="0" smtClean="0">
                <a:solidFill>
                  <a:srgbClr val="FF0000"/>
                </a:solidFill>
                <a:cs typeface="Ali-A-Jiddah" pitchFamily="2" charset="-78"/>
              </a:rPr>
              <a:t>مَدْخَل إلى السِيرةِ النبوية</a:t>
            </a:r>
            <a:endParaRPr lang="ar-SA" sz="1400" dirty="0">
              <a:solidFill>
                <a:srgbClr val="FF0000"/>
              </a:solidFill>
              <a:cs typeface="Ali-A-Jiddah" pitchFamily="2" charset="-78"/>
            </a:endParaRPr>
          </a:p>
        </p:txBody>
      </p:sp>
      <p:sp>
        <p:nvSpPr>
          <p:cNvPr id="8" name="عنوان 1"/>
          <p:cNvSpPr txBox="1">
            <a:spLocks/>
          </p:cNvSpPr>
          <p:nvPr/>
        </p:nvSpPr>
        <p:spPr>
          <a:xfrm>
            <a:off x="7085012" y="2438401"/>
            <a:ext cx="4114801" cy="914400"/>
          </a:xfrm>
          <a:prstGeom prst="rect">
            <a:avLst/>
          </a:prstGeom>
        </p:spPr>
        <p:txBody>
          <a:bodyPr vert="horz" lIns="91440" tIns="45720" rIns="91440" bIns="45720" rtlCol="1" anchor="b">
            <a:noAutofit/>
          </a:bodyPr>
          <a:lstStyle>
            <a:lvl1pPr algn="r" defTabSz="914400" rtl="0" eaLnBrk="1" latinLnBrk="0" hangingPunct="1">
              <a:lnSpc>
                <a:spcPct val="90000"/>
              </a:lnSpc>
              <a:spcBef>
                <a:spcPct val="0"/>
              </a:spcBef>
              <a:buNone/>
              <a:defRPr lang="ar-SA" sz="5400" kern="1200">
                <a:solidFill>
                  <a:schemeClr val="tx1">
                    <a:lumMod val="75000"/>
                  </a:schemeClr>
                </a:solidFill>
                <a:latin typeface="Arial" panose="020B0604020202020204" pitchFamily="34" charset="0"/>
                <a:ea typeface="+mj-ea"/>
                <a:cs typeface="Arial" panose="020B0604020202020204" pitchFamily="34" charset="0"/>
              </a:defRPr>
            </a:lvl1pPr>
          </a:lstStyle>
          <a:p>
            <a:pPr algn="ctr" rtl="1"/>
            <a:r>
              <a:rPr lang="ar-IQ" sz="6000" dirty="0" smtClean="0">
                <a:solidFill>
                  <a:srgbClr val="00B0F0"/>
                </a:solidFill>
                <a:cs typeface="Ali-A-Jiddah" pitchFamily="2" charset="-78"/>
              </a:rPr>
              <a:t>202</a:t>
            </a:r>
            <a:r>
              <a:rPr lang="ar-SA" sz="6000" dirty="0" smtClean="0">
                <a:solidFill>
                  <a:srgbClr val="00B0F0"/>
                </a:solidFill>
                <a:cs typeface="Ali-A-Jiddah" pitchFamily="2" charset="-78"/>
              </a:rPr>
              <a:t>1</a:t>
            </a:r>
            <a:r>
              <a:rPr lang="ar-IQ" sz="6000" dirty="0" smtClean="0">
                <a:solidFill>
                  <a:srgbClr val="00B0F0"/>
                </a:solidFill>
                <a:cs typeface="Ali-A-Jiddah" pitchFamily="2" charset="-78"/>
              </a:rPr>
              <a:t>-202</a:t>
            </a:r>
            <a:r>
              <a:rPr lang="ar-SA" sz="6000" dirty="0" smtClean="0">
                <a:solidFill>
                  <a:srgbClr val="00B0F0"/>
                </a:solidFill>
                <a:cs typeface="Ali-A-Jiddah" pitchFamily="2" charset="-78"/>
              </a:rPr>
              <a:t>2</a:t>
            </a:r>
            <a:endParaRPr lang="ar-IQ" sz="6000" dirty="0">
              <a:solidFill>
                <a:srgbClr val="00B0F0"/>
              </a:solidFill>
              <a:cs typeface="Ali-A-Jiddah" pitchFamily="2" charset="-78"/>
            </a:endParaRPr>
          </a:p>
        </p:txBody>
      </p:sp>
      <p:sp>
        <p:nvSpPr>
          <p:cNvPr id="9" name="عنوان فرعي 2"/>
          <p:cNvSpPr>
            <a:spLocks noGrp="1"/>
          </p:cNvSpPr>
          <p:nvPr>
            <p:ph type="subTitle" idx="1"/>
          </p:nvPr>
        </p:nvSpPr>
        <p:spPr>
          <a:xfrm>
            <a:off x="5435970" y="4191000"/>
            <a:ext cx="6602042" cy="1600200"/>
          </a:xfrm>
        </p:spPr>
        <p:txBody>
          <a:bodyPr>
            <a:noAutofit/>
          </a:bodyPr>
          <a:lstStyle/>
          <a:p>
            <a:pPr algn="ctr" rtl="1"/>
            <a:r>
              <a:rPr lang="ar-SA" sz="4400" dirty="0">
                <a:solidFill>
                  <a:srgbClr val="FF0000"/>
                </a:solidFill>
                <a:ea typeface="+mj-ea"/>
                <a:cs typeface="Ali-A-Jiddah" pitchFamily="2" charset="-78"/>
              </a:rPr>
              <a:t>اعداد وترتيب المدرس المساعد</a:t>
            </a:r>
          </a:p>
          <a:p>
            <a:pPr algn="ctr" rtl="1"/>
            <a:r>
              <a:rPr lang="ar-SA" sz="4400" dirty="0">
                <a:solidFill>
                  <a:srgbClr val="FF0000"/>
                </a:solidFill>
                <a:ea typeface="+mj-ea"/>
                <a:cs typeface="Ali-A-Jiddah" pitchFamily="2" charset="-78"/>
              </a:rPr>
              <a:t>علي صادق</a:t>
            </a:r>
            <a:r>
              <a:rPr lang="ar-IQ" sz="4400" dirty="0">
                <a:solidFill>
                  <a:srgbClr val="FF0000"/>
                </a:solidFill>
                <a:ea typeface="+mj-ea"/>
                <a:cs typeface="Ali-A-Jiddah" pitchFamily="2" charset="-78"/>
              </a:rPr>
              <a:t> </a:t>
            </a:r>
            <a:endParaRPr lang="ar-SA" sz="4400" dirty="0">
              <a:solidFill>
                <a:srgbClr val="FF0000"/>
              </a:solidFill>
              <a:ea typeface="+mj-ea"/>
              <a:cs typeface="Ali-A-Jiddah" pitchFamily="2" charset="-78"/>
            </a:endParaRPr>
          </a:p>
        </p:txBody>
      </p:sp>
    </p:spTree>
    <p:extLst>
      <p:ext uri="{BB962C8B-B14F-4D97-AF65-F5344CB8AC3E}">
        <p14:creationId xmlns:p14="http://schemas.microsoft.com/office/powerpoint/2010/main" val="28106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37838" y="381000"/>
            <a:ext cx="9782801" cy="1219199"/>
          </a:xfrm>
        </p:spPr>
        <p:txBody>
          <a:bodyPr>
            <a:noAutofit/>
          </a:bodyPr>
          <a:lstStyle/>
          <a:p>
            <a:pPr algn="ctr" rtl="1">
              <a:lnSpc>
                <a:spcPct val="200000"/>
              </a:lnSpc>
            </a:pPr>
            <a:r>
              <a:rPr lang="ar-IQ" sz="4000" dirty="0" smtClean="0">
                <a:solidFill>
                  <a:srgbClr val="FF0000"/>
                </a:solidFill>
                <a:cs typeface="Ali-A-Jiddah" pitchFamily="2" charset="-78"/>
              </a:rPr>
              <a:t> </a:t>
            </a:r>
            <a:r>
              <a:rPr lang="ar-IQ" sz="4000" dirty="0">
                <a:solidFill>
                  <a:srgbClr val="FF0000"/>
                </a:solidFill>
                <a:cs typeface="Ali-A-Jiddah" pitchFamily="2" charset="-78"/>
              </a:rPr>
              <a:t>3 - الشعر العربي المعاصر لعهد الرسالة:</a:t>
            </a:r>
            <a:endParaRPr lang="ar-SA" sz="4000" dirty="0">
              <a:solidFill>
                <a:srgbClr val="FF0000"/>
              </a:solidFill>
              <a:cs typeface="Ali-A-Jiddah" pitchFamily="2" charset="-78"/>
            </a:endParaRPr>
          </a:p>
        </p:txBody>
      </p:sp>
      <p:sp>
        <p:nvSpPr>
          <p:cNvPr id="7" name="عنصر نائب للمحتوى 6"/>
          <p:cNvSpPr>
            <a:spLocks noGrp="1"/>
          </p:cNvSpPr>
          <p:nvPr>
            <p:ph sz="half" idx="2"/>
          </p:nvPr>
        </p:nvSpPr>
        <p:spPr>
          <a:xfrm>
            <a:off x="531812" y="1600200"/>
            <a:ext cx="10363200" cy="4572000"/>
          </a:xfrm>
        </p:spPr>
        <p:txBody>
          <a:bodyPr>
            <a:normAutofit/>
          </a:bodyPr>
          <a:lstStyle/>
          <a:p>
            <a:pPr rtl="1"/>
            <a:r>
              <a:rPr lang="ar-SA" sz="4400" dirty="0">
                <a:cs typeface="Ali-A-Sahifa Bold" pitchFamily="2" charset="-78"/>
              </a:rPr>
              <a:t>مما لا شك فيه أن المشركين قد هاجموا الرسول ودعوته على </a:t>
            </a:r>
            <a:r>
              <a:rPr lang="ar-SA" sz="4400" dirty="0" smtClean="0">
                <a:cs typeface="Ali-A-Sahifa Bold" pitchFamily="2" charset="-78"/>
              </a:rPr>
              <a:t>ألسنة</a:t>
            </a:r>
            <a:r>
              <a:rPr lang="ar-IQ" sz="4400" dirty="0" smtClean="0">
                <a:cs typeface="Ali-A-Sahifa Bold" pitchFamily="2" charset="-78"/>
              </a:rPr>
              <a:t> </a:t>
            </a:r>
            <a:r>
              <a:rPr lang="ar-SA" sz="4400" dirty="0" smtClean="0">
                <a:cs typeface="Ali-A-Sahifa Bold" pitchFamily="2" charset="-78"/>
              </a:rPr>
              <a:t>شعرائهم</a:t>
            </a:r>
            <a:r>
              <a:rPr lang="ar-SA" sz="4400" dirty="0">
                <a:cs typeface="Ali-A-Sahifa Bold" pitchFamily="2" charset="-78"/>
              </a:rPr>
              <a:t>، مما اضطر المسلمين إلى الرد عليهم على ألسنة شعرائهم،</a:t>
            </a:r>
            <a:r>
              <a:rPr lang="ar-SA" sz="4400" dirty="0">
                <a:solidFill>
                  <a:srgbClr val="FF0000"/>
                </a:solidFill>
                <a:cs typeface="Ali-A-Sahifa Bold" pitchFamily="2" charset="-78"/>
              </a:rPr>
              <a:t> كحسان بن ثابت، وعبد الله ابن رواحة،</a:t>
            </a:r>
            <a:r>
              <a:rPr lang="ar-SA" sz="4400" dirty="0">
                <a:cs typeface="Ali-A-Sahifa Bold" pitchFamily="2" charset="-78"/>
              </a:rPr>
              <a:t> وغيرهما، وقد تضمنت كتب الأدب، وكتب السيرة التي صنفت فيما بعد قسطا كبيرا من هذه الأشعار </a:t>
            </a:r>
            <a:r>
              <a:rPr lang="ar-IQ" sz="4400" dirty="0" smtClean="0">
                <a:cs typeface="Ali-A-Sahifa Bold" pitchFamily="2" charset="-78"/>
              </a:rPr>
              <a:t>.</a:t>
            </a:r>
            <a:endParaRPr lang="ar-SA" sz="4400" dirty="0">
              <a:cs typeface="Ali-A-Sahifa Bold" pitchFamily="2" charset="-78"/>
            </a:endParaRPr>
          </a:p>
        </p:txBody>
      </p:sp>
    </p:spTree>
    <p:extLst>
      <p:ext uri="{BB962C8B-B14F-4D97-AF65-F5344CB8AC3E}">
        <p14:creationId xmlns:p14="http://schemas.microsoft.com/office/powerpoint/2010/main" val="18675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37838" y="152400"/>
            <a:ext cx="9782801" cy="990599"/>
          </a:xfrm>
        </p:spPr>
        <p:txBody>
          <a:bodyPr>
            <a:noAutofit/>
          </a:bodyPr>
          <a:lstStyle/>
          <a:p>
            <a:pPr algn="ctr"/>
            <a:r>
              <a:rPr lang="ar-SA" dirty="0">
                <a:solidFill>
                  <a:srgbClr val="FF0000"/>
                </a:solidFill>
                <a:cs typeface="Ali-A-Jiddah" pitchFamily="2" charset="-78"/>
              </a:rPr>
              <a:t>4 - كتب السيرة:</a:t>
            </a:r>
          </a:p>
        </p:txBody>
      </p:sp>
      <p:sp>
        <p:nvSpPr>
          <p:cNvPr id="7" name="عنصر نائب للمحتوى 6"/>
          <p:cNvSpPr>
            <a:spLocks noGrp="1"/>
          </p:cNvSpPr>
          <p:nvPr>
            <p:ph sz="half" idx="2"/>
          </p:nvPr>
        </p:nvSpPr>
        <p:spPr>
          <a:xfrm>
            <a:off x="684212" y="1143000"/>
            <a:ext cx="9829800" cy="5029200"/>
          </a:xfrm>
        </p:spPr>
        <p:txBody>
          <a:bodyPr>
            <a:noAutofit/>
          </a:bodyPr>
          <a:lstStyle/>
          <a:p>
            <a:pPr marL="0" indent="0" algn="just" rtl="1">
              <a:buNone/>
            </a:pPr>
            <a:r>
              <a:rPr lang="ar-SA" sz="4000" dirty="0">
                <a:solidFill>
                  <a:schemeClr val="tx2"/>
                </a:solidFill>
                <a:cs typeface="Ali-A-Sahifa Bold" pitchFamily="2" charset="-78"/>
              </a:rPr>
              <a:t>كانت وقائع السيرة النبوية روايات يرويها الصحابة رضوان الله عليهم إلى من بعدهم، وقد اختص بعضهم بتتبع دقائق السيرة وتفاصيلها، ثم تناقل التابعون هذه الأخبار ودونوها في صحائف عندهم، وقد اختص بعضهم بالعناية التامة بها، أمثال </a:t>
            </a:r>
            <a:r>
              <a:rPr lang="ar-SA" sz="4000" dirty="0">
                <a:solidFill>
                  <a:srgbClr val="FF0000"/>
                </a:solidFill>
                <a:cs typeface="Ali-A-Sahifa Bold" pitchFamily="2" charset="-78"/>
              </a:rPr>
              <a:t>أبان بن عثمان بن عفان رضي الله عنه </a:t>
            </a:r>
            <a:r>
              <a:rPr lang="ar-SA" sz="4000" dirty="0">
                <a:solidFill>
                  <a:schemeClr val="tx2"/>
                </a:solidFill>
                <a:cs typeface="Ali-A-Sahifa Bold" pitchFamily="2" charset="-78"/>
              </a:rPr>
              <a:t>(32 - 105هـ) </a:t>
            </a:r>
            <a:r>
              <a:rPr lang="ar-SA" sz="4000" dirty="0">
                <a:solidFill>
                  <a:srgbClr val="FF0000"/>
                </a:solidFill>
                <a:cs typeface="Ali-A-Sahifa Bold" pitchFamily="2" charset="-78"/>
              </a:rPr>
              <a:t>وعروة بن الزبير بن العوام </a:t>
            </a:r>
            <a:r>
              <a:rPr lang="ar-SA" sz="4000" dirty="0">
                <a:solidFill>
                  <a:schemeClr val="tx2"/>
                </a:solidFill>
                <a:cs typeface="Ali-A-Sahifa Bold" pitchFamily="2" charset="-78"/>
              </a:rPr>
              <a:t>(23 - 93هـ) ومن صغار التابعين </a:t>
            </a:r>
            <a:r>
              <a:rPr lang="ar-SA" sz="4000" dirty="0">
                <a:solidFill>
                  <a:srgbClr val="FF0000"/>
                </a:solidFill>
                <a:cs typeface="Ali-A-Sahifa Bold" pitchFamily="2" charset="-78"/>
              </a:rPr>
              <a:t>عبد الله بن أبي بكر الأنصاري</a:t>
            </a:r>
            <a:r>
              <a:rPr lang="ar-SA" sz="4000" dirty="0">
                <a:solidFill>
                  <a:schemeClr val="tx2"/>
                </a:solidFill>
                <a:cs typeface="Ali-A-Sahifa Bold" pitchFamily="2" charset="-78"/>
              </a:rPr>
              <a:t> (توفي سنة 135هـ) </a:t>
            </a:r>
            <a:r>
              <a:rPr lang="ar-SA" sz="4000" dirty="0">
                <a:solidFill>
                  <a:srgbClr val="FF0000"/>
                </a:solidFill>
                <a:cs typeface="Ali-A-Sahifa Bold" pitchFamily="2" charset="-78"/>
              </a:rPr>
              <a:t>ومحمد بن مسلم بن شهاب الزهري</a:t>
            </a:r>
            <a:r>
              <a:rPr lang="ar-SA" sz="4000" dirty="0">
                <a:solidFill>
                  <a:schemeClr val="tx2"/>
                </a:solidFill>
                <a:cs typeface="Ali-A-Sahifa Bold" pitchFamily="2" charset="-78"/>
              </a:rPr>
              <a:t> (50 - 124هـ</a:t>
            </a:r>
            <a:r>
              <a:rPr lang="ar-SA" sz="4000" dirty="0" smtClean="0">
                <a:solidFill>
                  <a:schemeClr val="tx2"/>
                </a:solidFill>
                <a:cs typeface="Ali-A-Sahifa Bold" pitchFamily="2" charset="-78"/>
              </a:rPr>
              <a:t>)</a:t>
            </a:r>
            <a:endParaRPr lang="ar-SA" sz="4000" dirty="0">
              <a:solidFill>
                <a:schemeClr val="tx2"/>
              </a:solidFill>
              <a:cs typeface="Ali-A-Sahifa Bold" pitchFamily="2" charset="-78"/>
            </a:endParaRPr>
          </a:p>
        </p:txBody>
      </p:sp>
    </p:spTree>
    <p:extLst>
      <p:ext uri="{BB962C8B-B14F-4D97-AF65-F5344CB8AC3E}">
        <p14:creationId xmlns:p14="http://schemas.microsoft.com/office/powerpoint/2010/main" val="120753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a:spLocks noGrp="1"/>
          </p:cNvSpPr>
          <p:nvPr>
            <p:ph type="title"/>
          </p:nvPr>
        </p:nvSpPr>
        <p:spPr>
          <a:xfrm>
            <a:off x="608012" y="914400"/>
            <a:ext cx="10820400" cy="4572000"/>
          </a:xfrm>
        </p:spPr>
        <p:txBody>
          <a:bodyPr>
            <a:noAutofit/>
          </a:bodyPr>
          <a:lstStyle/>
          <a:p>
            <a:pPr rtl="1"/>
            <a:r>
              <a:rPr lang="ar-IQ" sz="4000" dirty="0">
                <a:solidFill>
                  <a:schemeClr val="tx2"/>
                </a:solidFill>
                <a:cs typeface="Ali-A-Sahifa Bold" pitchFamily="2" charset="-78"/>
              </a:rPr>
              <a:t/>
            </a:r>
            <a:br>
              <a:rPr lang="ar-IQ" sz="4000" dirty="0">
                <a:solidFill>
                  <a:schemeClr val="tx2"/>
                </a:solidFill>
                <a:cs typeface="Ali-A-Sahifa Bold" pitchFamily="2" charset="-78"/>
              </a:rPr>
            </a:br>
            <a:r>
              <a:rPr lang="ar-IQ" sz="4000" dirty="0">
                <a:solidFill>
                  <a:schemeClr val="tx2"/>
                </a:solidFill>
                <a:cs typeface="Ali-A-Sahifa Bold" pitchFamily="2" charset="-78"/>
              </a:rPr>
              <a:t>ثم انتقلت العناية بالسيرة إلى من بعدهم، حتى أفردوها بالتصنيف، ومن أشهر أوائل المصنفين في السيرة </a:t>
            </a:r>
            <a:r>
              <a:rPr lang="ar-IQ" sz="4000" dirty="0">
                <a:solidFill>
                  <a:srgbClr val="FF0000"/>
                </a:solidFill>
                <a:cs typeface="Ali-A-Sahifa Bold" pitchFamily="2" charset="-78"/>
              </a:rPr>
              <a:t>محمد بن إسحاق بن يسار (توفي سنة 152هـ) </a:t>
            </a:r>
            <a:r>
              <a:rPr lang="ar-IQ" sz="4000" dirty="0">
                <a:solidFill>
                  <a:schemeClr val="tx2"/>
                </a:solidFill>
                <a:cs typeface="Ali-A-Sahifa Bold" pitchFamily="2" charset="-78"/>
              </a:rPr>
              <a:t>وقد اتفق جمهور العلماء والمحدثين على توثيقه، </a:t>
            </a:r>
            <a:r>
              <a:rPr lang="ar-SA" sz="4000" dirty="0" smtClean="0">
                <a:solidFill>
                  <a:schemeClr val="tx2"/>
                </a:solidFill>
                <a:cs typeface="Ali-A-Sahifa Bold" pitchFamily="2" charset="-78"/>
              </a:rPr>
              <a:t/>
            </a:r>
            <a:br>
              <a:rPr lang="ar-SA" sz="4000" dirty="0" smtClean="0">
                <a:solidFill>
                  <a:schemeClr val="tx2"/>
                </a:solidFill>
                <a:cs typeface="Ali-A-Sahifa Bold" pitchFamily="2" charset="-78"/>
              </a:rPr>
            </a:br>
            <a:r>
              <a:rPr lang="ar-IQ" sz="4000" dirty="0">
                <a:solidFill>
                  <a:schemeClr val="tx2"/>
                </a:solidFill>
                <a:cs typeface="Ali-A-Sahifa Bold" pitchFamily="2" charset="-78"/>
              </a:rPr>
              <a:t>ألف ابن إسحاق كتابه </a:t>
            </a:r>
            <a:r>
              <a:rPr lang="ar-IQ" sz="4000" dirty="0">
                <a:solidFill>
                  <a:srgbClr val="FF0000"/>
                </a:solidFill>
                <a:cs typeface="Ali-A-Sahifa Bold" pitchFamily="2" charset="-78"/>
              </a:rPr>
              <a:t>«المغازي» </a:t>
            </a:r>
            <a:r>
              <a:rPr lang="ar-IQ" sz="4000" dirty="0">
                <a:solidFill>
                  <a:schemeClr val="tx2"/>
                </a:solidFill>
                <a:cs typeface="Ali-A-Sahifa Bold" pitchFamily="2" charset="-78"/>
              </a:rPr>
              <a:t>من أحاديث وروايات سمعها بنفسه في المدينة ومصر، ومن المؤسف أن هذا الكتاب لم يصل </a:t>
            </a:r>
            <a:r>
              <a:rPr lang="ar-IQ" sz="4000" dirty="0" smtClean="0">
                <a:solidFill>
                  <a:schemeClr val="tx2"/>
                </a:solidFill>
                <a:cs typeface="Ali-A-Sahifa Bold" pitchFamily="2" charset="-78"/>
              </a:rPr>
              <a:t>إلينا</a:t>
            </a:r>
            <a:r>
              <a:rPr lang="ar-SA" sz="4000" dirty="0" smtClean="0">
                <a:solidFill>
                  <a:schemeClr val="tx2"/>
                </a:solidFill>
                <a:cs typeface="Ali-A-Sahifa Bold" pitchFamily="2" charset="-78"/>
              </a:rPr>
              <a:t/>
            </a:r>
            <a:br>
              <a:rPr lang="ar-SA" sz="4000" dirty="0" smtClean="0">
                <a:solidFill>
                  <a:schemeClr val="tx2"/>
                </a:solidFill>
                <a:cs typeface="Ali-A-Sahifa Bold" pitchFamily="2" charset="-78"/>
              </a:rPr>
            </a:br>
            <a:r>
              <a:rPr lang="ar-IQ" sz="4000" dirty="0">
                <a:solidFill>
                  <a:schemeClr val="tx2"/>
                </a:solidFill>
                <a:cs typeface="Ali-A-Sahifa Bold" pitchFamily="2" charset="-78"/>
              </a:rPr>
              <a:t>ولكن مضمون الكتاب بقي محفوظا بما رواه عنه </a:t>
            </a:r>
            <a:r>
              <a:rPr lang="ar-IQ" sz="4000" dirty="0">
                <a:solidFill>
                  <a:srgbClr val="FF0000"/>
                </a:solidFill>
                <a:cs typeface="Ali-A-Sahifa Bold" pitchFamily="2" charset="-78"/>
              </a:rPr>
              <a:t>ابن هشام في سيرته عن طريق شيخه البكائي</a:t>
            </a:r>
            <a:r>
              <a:rPr lang="ar-IQ" sz="4000" dirty="0">
                <a:solidFill>
                  <a:schemeClr val="tx2"/>
                </a:solidFill>
                <a:cs typeface="Ali-A-Sahifa Bold" pitchFamily="2" charset="-78"/>
              </a:rPr>
              <a:t> الذي كان من أشهر تلامذة ابن إسحاق.</a:t>
            </a:r>
          </a:p>
        </p:txBody>
      </p:sp>
    </p:spTree>
    <p:extLst>
      <p:ext uri="{BB962C8B-B14F-4D97-AF65-F5344CB8AC3E}">
        <p14:creationId xmlns:p14="http://schemas.microsoft.com/office/powerpoint/2010/main" val="157924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4212" y="762000"/>
            <a:ext cx="10820400" cy="3124200"/>
          </a:xfrm>
        </p:spPr>
        <p:txBody>
          <a:bodyPr>
            <a:noAutofit/>
          </a:bodyPr>
          <a:lstStyle/>
          <a:p>
            <a:pPr rtl="1"/>
            <a:r>
              <a:rPr lang="ar-IQ" dirty="0" smtClean="0">
                <a:solidFill>
                  <a:srgbClr val="C00000"/>
                </a:solidFill>
                <a:cs typeface="Ali-A-Sahifa Bold" pitchFamily="2" charset="-78"/>
              </a:rPr>
              <a:t>اشهر ما كتب  في السيرة النبوية العطرة</a:t>
            </a:r>
            <a:br>
              <a:rPr lang="ar-IQ" dirty="0" smtClean="0">
                <a:solidFill>
                  <a:srgbClr val="C00000"/>
                </a:solidFill>
                <a:cs typeface="Ali-A-Sahifa Bold" pitchFamily="2" charset="-78"/>
              </a:rPr>
            </a:br>
            <a:r>
              <a:rPr lang="ar-IQ" dirty="0" smtClean="0">
                <a:solidFill>
                  <a:schemeClr val="tx2"/>
                </a:solidFill>
                <a:cs typeface="Ali-A-Sahifa Bold" pitchFamily="2" charset="-78"/>
              </a:rPr>
              <a:t>1-</a:t>
            </a:r>
            <a:r>
              <a:rPr lang="ar-IQ" dirty="0" smtClean="0">
                <a:solidFill>
                  <a:srgbClr val="C00000"/>
                </a:solidFill>
                <a:cs typeface="Ali-A-Sahifa Bold" pitchFamily="2" charset="-78"/>
              </a:rPr>
              <a:t> </a:t>
            </a:r>
            <a:r>
              <a:rPr lang="ar-IQ" dirty="0">
                <a:cs typeface="Ali-A-Sahifa Bold" pitchFamily="2" charset="-78"/>
              </a:rPr>
              <a:t>سيرة ابن هشام:</a:t>
            </a:r>
            <a:br>
              <a:rPr lang="ar-IQ" dirty="0">
                <a:cs typeface="Ali-A-Sahifa Bold" pitchFamily="2" charset="-78"/>
              </a:rPr>
            </a:br>
            <a:r>
              <a:rPr lang="ar-IQ" dirty="0">
                <a:cs typeface="Ali-A-Sahifa Bold" pitchFamily="2" charset="-78"/>
              </a:rPr>
              <a:t>2- طبقات ابن سعد:</a:t>
            </a:r>
            <a:br>
              <a:rPr lang="ar-IQ" dirty="0">
                <a:cs typeface="Ali-A-Sahifa Bold" pitchFamily="2" charset="-78"/>
              </a:rPr>
            </a:br>
            <a:r>
              <a:rPr lang="ar-IQ" dirty="0">
                <a:cs typeface="Ali-A-Sahifa Bold" pitchFamily="2" charset="-78"/>
              </a:rPr>
              <a:t>3- تاريخ الطبري (القسم الخاص بسيرته</a:t>
            </a:r>
            <a:r>
              <a:rPr lang="ar-IQ" dirty="0" smtClean="0">
                <a:cs typeface="Ali-A-Sahifa Bold" pitchFamily="2" charset="-78"/>
              </a:rPr>
              <a:t>):</a:t>
            </a:r>
            <a:endParaRPr lang="en-US" dirty="0">
              <a:solidFill>
                <a:schemeClr val="dk1"/>
              </a:solidFill>
              <a:cs typeface="Ali-A-Sahifa Bold" pitchFamily="2" charset="-78"/>
            </a:endParaRPr>
          </a:p>
        </p:txBody>
      </p:sp>
    </p:spTree>
    <p:extLst>
      <p:ext uri="{BB962C8B-B14F-4D97-AF65-F5344CB8AC3E}">
        <p14:creationId xmlns:p14="http://schemas.microsoft.com/office/powerpoint/2010/main" val="1240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08012" y="457200"/>
            <a:ext cx="9748961" cy="3429000"/>
          </a:xfrm>
        </p:spPr>
        <p:txBody>
          <a:bodyPr/>
          <a:lstStyle/>
          <a:p>
            <a:pPr rtl="1"/>
            <a:r>
              <a:rPr lang="ar-SA" sz="8800" dirty="0">
                <a:solidFill>
                  <a:srgbClr val="FF0000"/>
                </a:solidFill>
                <a:cs typeface="Ali-A-Jiddah" pitchFamily="2" charset="-78"/>
              </a:rPr>
              <a:t>في حياته قبل البعثة</a:t>
            </a:r>
            <a:endParaRPr lang="ar-SA" sz="4400" dirty="0">
              <a:solidFill>
                <a:srgbClr val="FF0000"/>
              </a:solidFill>
              <a:cs typeface="Ali-A-Jiddah" pitchFamily="2" charset="-78"/>
            </a:endParaRPr>
          </a:p>
        </p:txBody>
      </p:sp>
    </p:spTree>
    <p:extLst>
      <p:ext uri="{BB962C8B-B14F-4D97-AF65-F5344CB8AC3E}">
        <p14:creationId xmlns:p14="http://schemas.microsoft.com/office/powerpoint/2010/main" val="21616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55612" y="533400"/>
            <a:ext cx="2725551" cy="2566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quarter" idx="4"/>
          </p:nvPr>
        </p:nvSpPr>
        <p:spPr>
          <a:xfrm>
            <a:off x="5256212" y="304800"/>
            <a:ext cx="5638800" cy="5943600"/>
          </a:xfrm>
        </p:spPr>
        <p:txBody>
          <a:bodyPr>
            <a:noAutofit/>
          </a:bodyPr>
          <a:lstStyle/>
          <a:p>
            <a:pPr algn="just" rtl="1"/>
            <a:r>
              <a:rPr lang="ar-SA" sz="4000" dirty="0">
                <a:solidFill>
                  <a:srgbClr val="FF0000"/>
                </a:solidFill>
                <a:cs typeface="Ali-A-Sahifa Bold" pitchFamily="2" charset="-78"/>
              </a:rPr>
              <a:t>تدلنا الأخبار الثابتة عن حياته صلى الله عليه وسلم قبل البعثة على الحقائق التالية:</a:t>
            </a:r>
          </a:p>
          <a:p>
            <a:pPr algn="just" rtl="1"/>
            <a:r>
              <a:rPr lang="ar-SA" sz="4800" u="sng" dirty="0">
                <a:cs typeface="Ali-A-Sahifa Bold" pitchFamily="2" charset="-78"/>
              </a:rPr>
              <a:t>1 - أنه ولد في أشرف بيت من بيوت العرب، فهو من أشرف فروع قريش، وهم بنو هاشم، وقريش أشرف قبيلة في العرب، وأزكاها نسبا وأعلاها </a:t>
            </a:r>
            <a:r>
              <a:rPr lang="ar-SA" sz="4800" u="sng" dirty="0" smtClean="0">
                <a:cs typeface="Ali-A-Sahifa Bold" pitchFamily="2" charset="-78"/>
              </a:rPr>
              <a:t>مكانة</a:t>
            </a:r>
            <a:r>
              <a:rPr lang="ar-IQ" sz="4800" dirty="0">
                <a:cs typeface="Ali-A-Sahifa Bold" pitchFamily="2" charset="-78"/>
              </a:rPr>
              <a:t>.</a:t>
            </a:r>
            <a:endParaRPr lang="ar-SA" sz="4800" dirty="0">
              <a:cs typeface="Ali-A-Sahifa Bold" pitchFamily="2" charset="-78"/>
            </a:endParaRPr>
          </a:p>
        </p:txBody>
      </p:sp>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5564" b="10356"/>
          <a:stretch/>
        </p:blipFill>
        <p:spPr bwMode="auto">
          <a:xfrm>
            <a:off x="531813" y="3108728"/>
            <a:ext cx="4724399" cy="3339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726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836612" y="457200"/>
            <a:ext cx="10058400" cy="5791200"/>
          </a:xfrm>
        </p:spPr>
        <p:txBody>
          <a:bodyPr>
            <a:noAutofit/>
          </a:bodyPr>
          <a:lstStyle/>
          <a:p>
            <a:pPr marL="0" indent="0" algn="just" rtl="1">
              <a:buNone/>
            </a:pPr>
            <a:r>
              <a:rPr lang="ar-SA" sz="4000" dirty="0" smtClean="0">
                <a:cs typeface="Ali-A-Sahifa Bold" pitchFamily="2" charset="-78"/>
              </a:rPr>
              <a:t>2 </a:t>
            </a:r>
            <a:r>
              <a:rPr lang="ar-SA" sz="4000" dirty="0">
                <a:cs typeface="Ali-A-Sahifa Bold" pitchFamily="2" charset="-78"/>
              </a:rPr>
              <a:t>- </a:t>
            </a:r>
            <a:r>
              <a:rPr lang="ar-SA" sz="4000" u="sng" dirty="0">
                <a:cs typeface="Ali-A-Sahifa Bold" pitchFamily="2" charset="-78"/>
              </a:rPr>
              <a:t>أنه نشأ يتيما، فقد مات </a:t>
            </a:r>
            <a:r>
              <a:rPr lang="ar-SA" sz="4000" u="sng" dirty="0">
                <a:solidFill>
                  <a:srgbClr val="FF0000"/>
                </a:solidFill>
                <a:cs typeface="Ali-A-Sahifa Bold" pitchFamily="2" charset="-78"/>
              </a:rPr>
              <a:t>أبوه عبد الله وأمه حامل به لشهرين </a:t>
            </a:r>
            <a:r>
              <a:rPr lang="ar-SA" sz="4000" u="sng" dirty="0" smtClean="0">
                <a:solidFill>
                  <a:srgbClr val="FF0000"/>
                </a:solidFill>
                <a:cs typeface="Ali-A-Sahifa Bold" pitchFamily="2" charset="-78"/>
              </a:rPr>
              <a:t>فحسب</a:t>
            </a:r>
            <a:r>
              <a:rPr lang="ar-SA" sz="4000" u="sng" dirty="0">
                <a:cs typeface="Ali-A-Sahifa Bold" pitchFamily="2" charset="-78"/>
              </a:rPr>
              <a:t>.</a:t>
            </a:r>
            <a:endParaRPr lang="ar-SA" sz="4000" u="sng" dirty="0" smtClean="0">
              <a:cs typeface="Ali-A-Sahifa Bold" pitchFamily="2" charset="-78"/>
            </a:endParaRPr>
          </a:p>
          <a:p>
            <a:pPr marL="0" indent="0" algn="just" rtl="1">
              <a:buNone/>
            </a:pPr>
            <a:r>
              <a:rPr lang="ar-SA" sz="4000" u="sng" dirty="0" smtClean="0">
                <a:cs typeface="Ali-A-Sahifa Bold" pitchFamily="2" charset="-78"/>
              </a:rPr>
              <a:t> </a:t>
            </a:r>
            <a:r>
              <a:rPr lang="ar-SA" sz="4000" u="sng" dirty="0">
                <a:cs typeface="Ali-A-Sahifa Bold" pitchFamily="2" charset="-78"/>
              </a:rPr>
              <a:t>ولما أصبح له من العمر </a:t>
            </a:r>
            <a:r>
              <a:rPr lang="ar-SA" sz="4000" u="sng" dirty="0">
                <a:solidFill>
                  <a:srgbClr val="FF0000"/>
                </a:solidFill>
                <a:cs typeface="Ali-A-Sahifa Bold" pitchFamily="2" charset="-78"/>
              </a:rPr>
              <a:t>ست سنوات ماتت أمه آمنة فذاق صلى الله عليه وسلم في صغره مرارة الحرمان من عطف الأبوين </a:t>
            </a:r>
            <a:r>
              <a:rPr lang="ar-SA" sz="4000" u="sng" dirty="0" smtClean="0">
                <a:solidFill>
                  <a:srgbClr val="FF0000"/>
                </a:solidFill>
                <a:cs typeface="Ali-A-Sahifa Bold" pitchFamily="2" charset="-78"/>
              </a:rPr>
              <a:t>وحنانهما</a:t>
            </a:r>
            <a:r>
              <a:rPr lang="ar-SA" sz="4000" u="sng" dirty="0">
                <a:cs typeface="Ali-A-Sahifa Bold" pitchFamily="2" charset="-78"/>
              </a:rPr>
              <a:t>.</a:t>
            </a:r>
            <a:endParaRPr lang="ar-SA" sz="4000" u="sng" dirty="0" smtClean="0">
              <a:cs typeface="Ali-A-Sahifa Bold" pitchFamily="2" charset="-78"/>
            </a:endParaRPr>
          </a:p>
          <a:p>
            <a:pPr marL="0" indent="0" algn="just" rtl="1">
              <a:buNone/>
            </a:pPr>
            <a:r>
              <a:rPr lang="ar-SA" sz="4000" u="sng" dirty="0" smtClean="0">
                <a:cs typeface="Ali-A-Sahifa Bold" pitchFamily="2" charset="-78"/>
              </a:rPr>
              <a:t> </a:t>
            </a:r>
            <a:r>
              <a:rPr lang="ar-SA" sz="4000" u="sng" dirty="0">
                <a:cs typeface="Ali-A-Sahifa Bold" pitchFamily="2" charset="-78"/>
              </a:rPr>
              <a:t>وقد كفله بعد ذلك </a:t>
            </a:r>
            <a:r>
              <a:rPr lang="ar-SA" sz="4000" u="sng" dirty="0">
                <a:solidFill>
                  <a:srgbClr val="FF0000"/>
                </a:solidFill>
                <a:cs typeface="Ali-A-Sahifa Bold" pitchFamily="2" charset="-78"/>
              </a:rPr>
              <a:t>جده عبد المطلب، ثم توفي ورسول الله صلى الله عليه وسلم ابن ثمان </a:t>
            </a:r>
            <a:r>
              <a:rPr lang="ar-SA" sz="4000" u="sng" dirty="0" smtClean="0">
                <a:solidFill>
                  <a:srgbClr val="FF0000"/>
                </a:solidFill>
                <a:cs typeface="Ali-A-Sahifa Bold" pitchFamily="2" charset="-78"/>
              </a:rPr>
              <a:t>سنوات</a:t>
            </a:r>
            <a:r>
              <a:rPr lang="ar-SA" sz="4000" u="sng" dirty="0">
                <a:solidFill>
                  <a:srgbClr val="FF0000"/>
                </a:solidFill>
                <a:cs typeface="Ali-A-Sahifa Bold" pitchFamily="2" charset="-78"/>
              </a:rPr>
              <a:t>.</a:t>
            </a:r>
            <a:endParaRPr lang="ar-SA" sz="4000" u="sng" dirty="0" smtClean="0">
              <a:cs typeface="Ali-A-Sahifa Bold" pitchFamily="2" charset="-78"/>
            </a:endParaRPr>
          </a:p>
          <a:p>
            <a:pPr marL="0" indent="0" algn="just" rtl="1">
              <a:buNone/>
            </a:pPr>
            <a:r>
              <a:rPr lang="ar-SA" sz="4000" u="sng" dirty="0" smtClean="0">
                <a:cs typeface="Ali-A-Sahifa Bold" pitchFamily="2" charset="-78"/>
              </a:rPr>
              <a:t>فكفله </a:t>
            </a:r>
            <a:r>
              <a:rPr lang="ar-SA" sz="4000" u="sng" dirty="0">
                <a:cs typeface="Ali-A-Sahifa Bold" pitchFamily="2" charset="-78"/>
              </a:rPr>
              <a:t>بعد ذلك عمه أبو طالب حتى نشأ واشتد ساعده، وإلى </a:t>
            </a:r>
            <a:r>
              <a:rPr lang="ar-SA" sz="4000" u="sng" dirty="0" smtClean="0">
                <a:cs typeface="Ali-A-Sahifa Bold" pitchFamily="2" charset="-78"/>
              </a:rPr>
              <a:t>ي</a:t>
            </a:r>
            <a:r>
              <a:rPr lang="ar-IQ" sz="4000" u="sng" dirty="0" smtClean="0">
                <a:cs typeface="Ali-A-Sahifa Bold" pitchFamily="2" charset="-78"/>
              </a:rPr>
              <a:t>َ</a:t>
            </a:r>
            <a:r>
              <a:rPr lang="ar-SA" sz="4000" u="sng" dirty="0" smtClean="0">
                <a:cs typeface="Ali-A-Sahifa Bold" pitchFamily="2" charset="-78"/>
              </a:rPr>
              <a:t>تمه </a:t>
            </a:r>
            <a:r>
              <a:rPr lang="ar-SA" sz="4000" u="sng" dirty="0">
                <a:cs typeface="Ali-A-Sahifa Bold" pitchFamily="2" charset="-78"/>
              </a:rPr>
              <a:t>أشار القرآن الكريم بقوله: {أَلَمْ يَجِدْكَ يَتِيمًا فَآوَى} [الضحى:6].</a:t>
            </a:r>
          </a:p>
          <a:p>
            <a:pPr algn="just" rtl="1"/>
            <a:endParaRPr lang="ar-SA" sz="4000" dirty="0">
              <a:cs typeface="Ali-A-Sahifa Bold" pitchFamily="2" charset="-78"/>
            </a:endParaRPr>
          </a:p>
        </p:txBody>
      </p:sp>
    </p:spTree>
    <p:extLst>
      <p:ext uri="{BB962C8B-B14F-4D97-AF65-F5344CB8AC3E}">
        <p14:creationId xmlns:p14="http://schemas.microsoft.com/office/powerpoint/2010/main" val="110905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5612" y="381000"/>
            <a:ext cx="10896599" cy="5791200"/>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marL="0" indent="0" algn="just" rtl="1">
              <a:buNone/>
            </a:pPr>
            <a:r>
              <a:rPr lang="ar-SA" sz="4000" dirty="0">
                <a:solidFill>
                  <a:schemeClr val="tx2"/>
                </a:solidFill>
                <a:cs typeface="Ali-A-Sahifa Bold" pitchFamily="2" charset="-78"/>
              </a:rPr>
              <a:t>3 </a:t>
            </a:r>
            <a:r>
              <a:rPr lang="ar-SA" sz="4000" u="sng" dirty="0">
                <a:solidFill>
                  <a:schemeClr val="tx2"/>
                </a:solidFill>
                <a:cs typeface="Ali-A-Sahifa Bold" pitchFamily="2" charset="-78"/>
              </a:rPr>
              <a:t>- أمضى رسول الله صلى الله عليه وسلم السنوات الأربع الأولى من طفولته في الصحراء في بني سعد، </a:t>
            </a:r>
            <a:r>
              <a:rPr lang="ar-SA" sz="4000" dirty="0" smtClean="0">
                <a:solidFill>
                  <a:schemeClr val="tx2"/>
                </a:solidFill>
                <a:cs typeface="Ali-A-Sahifa Bold" pitchFamily="2" charset="-78"/>
              </a:rPr>
              <a:t>فنشأ</a:t>
            </a:r>
            <a:r>
              <a:rPr lang="ar-IQ" sz="4000" dirty="0" smtClean="0">
                <a:solidFill>
                  <a:schemeClr val="tx2"/>
                </a:solidFill>
                <a:cs typeface="Ali-A-Sahifa Bold" pitchFamily="2" charset="-78"/>
              </a:rPr>
              <a:t>:</a:t>
            </a:r>
            <a:r>
              <a:rPr lang="ar-SA" sz="4000" dirty="0" smtClean="0">
                <a:solidFill>
                  <a:schemeClr val="tx2"/>
                </a:solidFill>
                <a:cs typeface="Ali-A-Sahifa Bold" pitchFamily="2" charset="-78"/>
              </a:rPr>
              <a:t> </a:t>
            </a:r>
            <a:endParaRPr lang="ar-IQ" sz="4000" dirty="0" smtClean="0">
              <a:solidFill>
                <a:schemeClr val="tx2"/>
              </a:solidFill>
              <a:cs typeface="Ali-A-Sahifa Bold" pitchFamily="2" charset="-78"/>
            </a:endParaRPr>
          </a:p>
          <a:p>
            <a:pPr marL="0" indent="0" algn="just" rtl="1">
              <a:buNone/>
            </a:pPr>
            <a:r>
              <a:rPr lang="ar-IQ" sz="4000" dirty="0" smtClean="0">
                <a:solidFill>
                  <a:srgbClr val="FF0000"/>
                </a:solidFill>
                <a:cs typeface="Ali-A-Sahifa Bold" pitchFamily="2" charset="-78"/>
              </a:rPr>
              <a:t>1- </a:t>
            </a:r>
            <a:r>
              <a:rPr lang="ar-SA" sz="4000" dirty="0" smtClean="0">
                <a:solidFill>
                  <a:srgbClr val="FF0000"/>
                </a:solidFill>
                <a:cs typeface="Ali-A-Sahifa Bold" pitchFamily="2" charset="-78"/>
              </a:rPr>
              <a:t>قوي </a:t>
            </a:r>
            <a:r>
              <a:rPr lang="ar-SA" sz="4000" dirty="0">
                <a:solidFill>
                  <a:srgbClr val="FF0000"/>
                </a:solidFill>
                <a:cs typeface="Ali-A-Sahifa Bold" pitchFamily="2" charset="-78"/>
              </a:rPr>
              <a:t>البنية، سليم الجسم، </a:t>
            </a:r>
            <a:r>
              <a:rPr lang="ar-IQ" sz="4000" dirty="0" smtClean="0">
                <a:solidFill>
                  <a:srgbClr val="FF0000"/>
                </a:solidFill>
                <a:cs typeface="Ali-A-Sahifa Bold" pitchFamily="2" charset="-78"/>
              </a:rPr>
              <a:t>2- </a:t>
            </a:r>
            <a:r>
              <a:rPr lang="ar-SA" sz="4000" dirty="0" smtClean="0">
                <a:solidFill>
                  <a:srgbClr val="FF0000"/>
                </a:solidFill>
                <a:cs typeface="Ali-A-Sahifa Bold" pitchFamily="2" charset="-78"/>
              </a:rPr>
              <a:t>فصيح </a:t>
            </a:r>
            <a:r>
              <a:rPr lang="ar-SA" sz="4000" dirty="0">
                <a:solidFill>
                  <a:srgbClr val="FF0000"/>
                </a:solidFill>
                <a:cs typeface="Ali-A-Sahifa Bold" pitchFamily="2" charset="-78"/>
              </a:rPr>
              <a:t>اللسان، </a:t>
            </a:r>
            <a:r>
              <a:rPr lang="ar-IQ" sz="4000" dirty="0" smtClean="0">
                <a:solidFill>
                  <a:srgbClr val="FF0000"/>
                </a:solidFill>
                <a:cs typeface="Ali-A-Sahifa Bold" pitchFamily="2" charset="-78"/>
              </a:rPr>
              <a:t>3- </a:t>
            </a:r>
            <a:r>
              <a:rPr lang="ar-SA" sz="4000" dirty="0" smtClean="0">
                <a:solidFill>
                  <a:srgbClr val="FF0000"/>
                </a:solidFill>
                <a:cs typeface="Ali-A-Sahifa Bold" pitchFamily="2" charset="-78"/>
              </a:rPr>
              <a:t>يحسن </a:t>
            </a:r>
            <a:r>
              <a:rPr lang="ar-SA" sz="4000" dirty="0">
                <a:solidFill>
                  <a:srgbClr val="FF0000"/>
                </a:solidFill>
                <a:cs typeface="Ali-A-Sahifa Bold" pitchFamily="2" charset="-78"/>
              </a:rPr>
              <a:t>ركوب الخيل على صغر </a:t>
            </a:r>
            <a:r>
              <a:rPr lang="ar-SA" sz="4000" dirty="0" smtClean="0">
                <a:solidFill>
                  <a:srgbClr val="FF0000"/>
                </a:solidFill>
                <a:cs typeface="Ali-A-Sahifa Bold" pitchFamily="2" charset="-78"/>
              </a:rPr>
              <a:t>سنه</a:t>
            </a:r>
          </a:p>
          <a:p>
            <a:pPr marL="0" indent="0" algn="just" rtl="1">
              <a:buNone/>
            </a:pPr>
            <a:r>
              <a:rPr lang="ar-SA" sz="4000" dirty="0" smtClean="0">
                <a:solidFill>
                  <a:srgbClr val="FF0000"/>
                </a:solidFill>
                <a:cs typeface="Ali-A-Sahifa Bold" pitchFamily="2" charset="-78"/>
              </a:rPr>
              <a:t> </a:t>
            </a:r>
            <a:r>
              <a:rPr lang="ar-IQ" sz="4000" dirty="0" smtClean="0">
                <a:solidFill>
                  <a:schemeClr val="tx2"/>
                </a:solidFill>
                <a:cs typeface="Ali-A-Sahifa Bold" pitchFamily="2" charset="-78"/>
              </a:rPr>
              <a:t>4 </a:t>
            </a:r>
            <a:r>
              <a:rPr lang="ar-IQ" sz="4000" dirty="0">
                <a:solidFill>
                  <a:schemeClr val="tx2"/>
                </a:solidFill>
                <a:cs typeface="Ali-A-Sahifa Bold" pitchFamily="2" charset="-78"/>
              </a:rPr>
              <a:t>- كانت تعرف فيه النجابة من صغره، وتلوح على </a:t>
            </a:r>
            <a:r>
              <a:rPr lang="ar-IQ" sz="4000" dirty="0" smtClean="0">
                <a:solidFill>
                  <a:schemeClr val="tx2"/>
                </a:solidFill>
                <a:cs typeface="Ali-A-Sahifa Bold" pitchFamily="2" charset="-78"/>
              </a:rPr>
              <a:t>مُحَيَّاه (وجهه) </a:t>
            </a:r>
            <a:r>
              <a:rPr lang="ar-IQ" sz="4000" dirty="0">
                <a:solidFill>
                  <a:schemeClr val="tx2"/>
                </a:solidFill>
                <a:cs typeface="Ali-A-Sahifa Bold" pitchFamily="2" charset="-78"/>
              </a:rPr>
              <a:t>مخايل الذكاء الذي يحببه إلى كل من </a:t>
            </a:r>
            <a:r>
              <a:rPr lang="ar-IQ" sz="4000" dirty="0" smtClean="0">
                <a:solidFill>
                  <a:schemeClr val="tx2"/>
                </a:solidFill>
                <a:cs typeface="Ali-A-Sahifa Bold" pitchFamily="2" charset="-78"/>
              </a:rPr>
              <a:t>رآه</a:t>
            </a:r>
            <a:r>
              <a:rPr lang="ar-SA" sz="4000" dirty="0" smtClean="0">
                <a:solidFill>
                  <a:schemeClr val="tx2"/>
                </a:solidFill>
                <a:cs typeface="Ali-A-Sahifa Bold" pitchFamily="2" charset="-78"/>
              </a:rPr>
              <a:t>.</a:t>
            </a:r>
          </a:p>
          <a:p>
            <a:pPr marL="0" indent="0" algn="just" rtl="1">
              <a:buNone/>
            </a:pPr>
            <a:r>
              <a:rPr lang="ar-SA" sz="4000" dirty="0">
                <a:solidFill>
                  <a:schemeClr val="tx2"/>
                </a:solidFill>
                <a:cs typeface="Ali-A-Sahifa Bold" pitchFamily="2" charset="-78"/>
              </a:rPr>
              <a:t>5 - أنه عليه الصلاة والسلام كان يرعى في أوائل شبابه لأهل مكة</a:t>
            </a:r>
            <a:r>
              <a:rPr lang="ar-IQ" sz="4000" dirty="0">
                <a:solidFill>
                  <a:schemeClr val="tx2"/>
                </a:solidFill>
                <a:cs typeface="Ali-A-Sahifa Bold" pitchFamily="2" charset="-78"/>
              </a:rPr>
              <a:t> </a:t>
            </a:r>
            <a:r>
              <a:rPr lang="ar-SA" sz="4000" dirty="0">
                <a:solidFill>
                  <a:schemeClr val="tx2"/>
                </a:solidFill>
                <a:cs typeface="Ali-A-Sahifa Bold" pitchFamily="2" charset="-78"/>
              </a:rPr>
              <a:t>أغنامهم بقراريط يأخذها أجرا على ذلك، وقد ثبت عنه صلى الله عليه وسلم أنه قال:</a:t>
            </a:r>
            <a:endParaRPr lang="ar-SA" sz="4000" dirty="0">
              <a:solidFill>
                <a:schemeClr val="tx2"/>
              </a:solidFill>
              <a:cs typeface="Ali-A-Samik" pitchFamily="2" charset="-78"/>
            </a:endParaRPr>
          </a:p>
        </p:txBody>
      </p:sp>
    </p:spTree>
    <p:extLst>
      <p:ext uri="{BB962C8B-B14F-4D97-AF65-F5344CB8AC3E}">
        <p14:creationId xmlns:p14="http://schemas.microsoft.com/office/powerpoint/2010/main" val="256115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quarter" idx="4"/>
          </p:nvPr>
        </p:nvSpPr>
        <p:spPr>
          <a:xfrm>
            <a:off x="303212" y="381000"/>
            <a:ext cx="10591800" cy="5789168"/>
          </a:xfrm>
        </p:spPr>
        <p:txBody>
          <a:bodyPr>
            <a:noAutofit/>
          </a:bodyPr>
          <a:lstStyle/>
          <a:p>
            <a:pPr algn="just" rtl="1">
              <a:buFontTx/>
              <a:buChar char="-"/>
            </a:pPr>
            <a:r>
              <a:rPr lang="ar-SA" sz="4000" dirty="0">
                <a:cs typeface="Ali-A-Sahifa Bold" pitchFamily="2" charset="-78"/>
              </a:rPr>
              <a:t>6 - </a:t>
            </a:r>
            <a:r>
              <a:rPr lang="ar-SA" sz="4000" u="sng" dirty="0">
                <a:cs typeface="Ali-A-Sahifa Bold" pitchFamily="2" charset="-78"/>
              </a:rPr>
              <a:t>لم يشارك عليه الصلاة والسلام أقرانه من شباب مكة في لهوهم ولا عبثهم، </a:t>
            </a:r>
            <a:r>
              <a:rPr lang="ar-SA" sz="4000" dirty="0">
                <a:cs typeface="Ali-A-Sahifa Bold" pitchFamily="2" charset="-78"/>
              </a:rPr>
              <a:t>وقد عصمه الله من </a:t>
            </a:r>
            <a:r>
              <a:rPr lang="ar-SA" sz="4000" dirty="0" smtClean="0">
                <a:cs typeface="Ali-A-Sahifa Bold" pitchFamily="2" charset="-78"/>
              </a:rPr>
              <a:t>ذلك.</a:t>
            </a:r>
          </a:p>
          <a:p>
            <a:pPr marL="0" indent="0" algn="just" rtl="1">
              <a:buNone/>
            </a:pPr>
            <a:r>
              <a:rPr lang="ar-IQ" sz="3800" dirty="0" smtClean="0">
                <a:solidFill>
                  <a:schemeClr val="tx2"/>
                </a:solidFill>
                <a:cs typeface="Ali-A-Sahifa Bold" pitchFamily="2" charset="-78"/>
              </a:rPr>
              <a:t>7</a:t>
            </a:r>
            <a:r>
              <a:rPr lang="ar-SA" sz="3800" dirty="0" smtClean="0">
                <a:solidFill>
                  <a:schemeClr val="tx2"/>
                </a:solidFill>
                <a:cs typeface="Ali-A-Sahifa Bold" pitchFamily="2" charset="-78"/>
              </a:rPr>
              <a:t> -</a:t>
            </a:r>
            <a:r>
              <a:rPr lang="ar-SA" sz="3800" dirty="0" smtClean="0">
                <a:solidFill>
                  <a:srgbClr val="FF0000"/>
                </a:solidFill>
                <a:cs typeface="Ali-A-Sahifa Bold" pitchFamily="2" charset="-78"/>
              </a:rPr>
              <a:t>وعرف </a:t>
            </a:r>
            <a:r>
              <a:rPr lang="ar-SA" sz="3800" dirty="0">
                <a:solidFill>
                  <a:srgbClr val="FF0000"/>
                </a:solidFill>
                <a:cs typeface="Ali-A-Sahifa Bold" pitchFamily="2" charset="-78"/>
              </a:rPr>
              <a:t>عنه منذ إدراكه</a:t>
            </a:r>
            <a:r>
              <a:rPr lang="ar-IQ" sz="3800" dirty="0">
                <a:solidFill>
                  <a:srgbClr val="FF0000"/>
                </a:solidFill>
                <a:cs typeface="Ali-A-Sahifa Bold" pitchFamily="2" charset="-78"/>
              </a:rPr>
              <a:t>،</a:t>
            </a:r>
            <a:r>
              <a:rPr lang="ar-SA" sz="3800" dirty="0">
                <a:solidFill>
                  <a:srgbClr val="FF0000"/>
                </a:solidFill>
                <a:cs typeface="Ali-A-Sahifa Bold" pitchFamily="2" charset="-78"/>
              </a:rPr>
              <a:t> ر</a:t>
            </a:r>
            <a:r>
              <a:rPr lang="ar-IQ" sz="3800" dirty="0">
                <a:solidFill>
                  <a:srgbClr val="FF0000"/>
                </a:solidFill>
                <a:cs typeface="Ali-A-Sahifa Bold" pitchFamily="2" charset="-78"/>
              </a:rPr>
              <a:t>ُ</a:t>
            </a:r>
            <a:r>
              <a:rPr lang="ar-SA" sz="3800" dirty="0">
                <a:solidFill>
                  <a:srgbClr val="FF0000"/>
                </a:solidFill>
                <a:cs typeface="Ali-A-Sahifa Bold" pitchFamily="2" charset="-78"/>
              </a:rPr>
              <a:t>جحان العقل، وأصالة الرأي، وفي حادثة وضع الحجر الأسود في مكانه من الكعبة دليل واضح على </a:t>
            </a:r>
            <a:r>
              <a:rPr lang="ar-SA" sz="3800" dirty="0" smtClean="0">
                <a:solidFill>
                  <a:srgbClr val="FF0000"/>
                </a:solidFill>
                <a:cs typeface="Ali-A-Sahifa Bold" pitchFamily="2" charset="-78"/>
              </a:rPr>
              <a:t>هذا.</a:t>
            </a:r>
          </a:p>
          <a:p>
            <a:pPr algn="just" rtl="1">
              <a:buFontTx/>
              <a:buChar char="-"/>
            </a:pPr>
            <a:r>
              <a:rPr lang="ar-SA" sz="4000" dirty="0">
                <a:solidFill>
                  <a:schemeClr val="tx2"/>
                </a:solidFill>
                <a:cs typeface="Ali-A-Sahifa Bold" pitchFamily="2" charset="-78"/>
              </a:rPr>
              <a:t>8 - عرف عليه الصلاة والسلام في شبابه بين قومه </a:t>
            </a:r>
            <a:r>
              <a:rPr lang="ar-SA" sz="4000" dirty="0">
                <a:solidFill>
                  <a:srgbClr val="FF0000"/>
                </a:solidFill>
                <a:cs typeface="Ali-A-Sahifa Bold" pitchFamily="2" charset="-78"/>
              </a:rPr>
              <a:t>بالصادق الأمين</a:t>
            </a:r>
            <a:r>
              <a:rPr lang="ar-SA" sz="4000" dirty="0">
                <a:solidFill>
                  <a:schemeClr val="tx2"/>
                </a:solidFill>
                <a:cs typeface="Ali-A-Sahifa Bold" pitchFamily="2" charset="-78"/>
              </a:rPr>
              <a:t>، </a:t>
            </a:r>
            <a:r>
              <a:rPr lang="ar-SA" sz="4000" dirty="0" smtClean="0">
                <a:solidFill>
                  <a:schemeClr val="tx2"/>
                </a:solidFill>
                <a:cs typeface="Ali-A-Sahifa Bold" pitchFamily="2" charset="-78"/>
              </a:rPr>
              <a:t>مما </a:t>
            </a:r>
            <a:r>
              <a:rPr lang="ar-SA" sz="4000" dirty="0">
                <a:solidFill>
                  <a:schemeClr val="tx2"/>
                </a:solidFill>
                <a:cs typeface="Ali-A-Sahifa Bold" pitchFamily="2" charset="-78"/>
              </a:rPr>
              <a:t>رغب خديجة في أن تعرض عليه الاتجار بمالها </a:t>
            </a:r>
            <a:r>
              <a:rPr lang="ar-SA" sz="4000" dirty="0" smtClean="0">
                <a:solidFill>
                  <a:schemeClr val="tx2"/>
                </a:solidFill>
                <a:cs typeface="Ali-A-Sahifa Bold" pitchFamily="2" charset="-78"/>
              </a:rPr>
              <a:t>على </a:t>
            </a:r>
            <a:r>
              <a:rPr lang="ar-SA" sz="4000" dirty="0">
                <a:solidFill>
                  <a:schemeClr val="tx2"/>
                </a:solidFill>
                <a:cs typeface="Ali-A-Sahifa Bold" pitchFamily="2" charset="-78"/>
              </a:rPr>
              <a:t>أن تعطيه ضعف ما تعطي رجلا من قومها، فلما عاد إلى مكة وأخبرها غلامها </a:t>
            </a:r>
            <a:r>
              <a:rPr lang="ar-IQ" sz="4000" dirty="0">
                <a:solidFill>
                  <a:srgbClr val="FF0000"/>
                </a:solidFill>
                <a:cs typeface="Ali-A-Sahifa Bold" pitchFamily="2" charset="-78"/>
              </a:rPr>
              <a:t>(</a:t>
            </a:r>
            <a:r>
              <a:rPr lang="ar-SA" sz="4000" dirty="0">
                <a:solidFill>
                  <a:srgbClr val="FF0000"/>
                </a:solidFill>
                <a:cs typeface="Ali-A-Sahifa Bold" pitchFamily="2" charset="-78"/>
              </a:rPr>
              <a:t>ميسرة</a:t>
            </a:r>
            <a:r>
              <a:rPr lang="ar-IQ" sz="4000" dirty="0">
                <a:solidFill>
                  <a:srgbClr val="FF0000"/>
                </a:solidFill>
                <a:cs typeface="Ali-A-Sahifa Bold" pitchFamily="2" charset="-78"/>
              </a:rPr>
              <a:t>)</a:t>
            </a:r>
            <a:r>
              <a:rPr lang="ar-SA" sz="4000" dirty="0">
                <a:solidFill>
                  <a:srgbClr val="FF0000"/>
                </a:solidFill>
                <a:cs typeface="Ali-A-Sahifa Bold" pitchFamily="2" charset="-78"/>
              </a:rPr>
              <a:t> </a:t>
            </a:r>
            <a:r>
              <a:rPr lang="ar-SA" sz="4000" dirty="0">
                <a:solidFill>
                  <a:schemeClr val="tx2"/>
                </a:solidFill>
                <a:cs typeface="Ali-A-Sahifa Bold" pitchFamily="2" charset="-78"/>
              </a:rPr>
              <a:t>بما كان من أمانته وإخلاصه، ورأت الربح الكثير في تلك الرحلة، أضعفت له من الأجر ضعف ما كانت أسمت له، </a:t>
            </a:r>
          </a:p>
          <a:p>
            <a:pPr algn="just" rtl="1">
              <a:buFontTx/>
              <a:buChar char="-"/>
            </a:pPr>
            <a:endParaRPr lang="ar-SA" sz="4000" dirty="0" smtClean="0">
              <a:solidFill>
                <a:srgbClr val="FF0000"/>
              </a:solidFill>
              <a:cs typeface="Ali-A-Sahifa Bold" pitchFamily="2" charset="-78"/>
            </a:endParaRPr>
          </a:p>
          <a:p>
            <a:pPr algn="just" rtl="1">
              <a:buFontTx/>
              <a:buChar char="-"/>
            </a:pPr>
            <a:endParaRPr lang="ar-SA" sz="4000" dirty="0" smtClean="0">
              <a:cs typeface="Ali-A-Sahifa Bold" pitchFamily="2" charset="-78"/>
            </a:endParaRPr>
          </a:p>
          <a:p>
            <a:pPr marL="0" indent="0" algn="just" rtl="1">
              <a:buNone/>
            </a:pPr>
            <a:endParaRPr lang="ar-IQ" sz="4000" dirty="0" smtClean="0">
              <a:solidFill>
                <a:schemeClr val="tx2"/>
              </a:solidFill>
              <a:cs typeface="Ali-A-Sahifa Bold" pitchFamily="2" charset="-78"/>
            </a:endParaRPr>
          </a:p>
        </p:txBody>
      </p:sp>
    </p:spTree>
    <p:extLst>
      <p:ext uri="{BB962C8B-B14F-4D97-AF65-F5344CB8AC3E}">
        <p14:creationId xmlns:p14="http://schemas.microsoft.com/office/powerpoint/2010/main" val="673214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quarter" idx="4"/>
          </p:nvPr>
        </p:nvSpPr>
        <p:spPr>
          <a:xfrm>
            <a:off x="608012" y="457200"/>
            <a:ext cx="10287000" cy="5712968"/>
          </a:xfrm>
        </p:spPr>
        <p:txBody>
          <a:bodyPr>
            <a:noAutofit/>
          </a:bodyPr>
          <a:lstStyle/>
          <a:p>
            <a:pPr rtl="1"/>
            <a:r>
              <a:rPr lang="ar-SA" sz="3600" dirty="0">
                <a:solidFill>
                  <a:schemeClr val="tx2"/>
                </a:solidFill>
                <a:cs typeface="Ali-A-Sahifa Bold" pitchFamily="2" charset="-78"/>
              </a:rPr>
              <a:t>ثم حملها ذلك على أن ترغب في الزواج منه، فقبل أن يتزوجها وهو </a:t>
            </a:r>
            <a:r>
              <a:rPr lang="ar-SA" sz="3600" dirty="0">
                <a:solidFill>
                  <a:srgbClr val="FF0000"/>
                </a:solidFill>
                <a:cs typeface="Ali-A-Sahifa Bold" pitchFamily="2" charset="-78"/>
              </a:rPr>
              <a:t>أصغر منها بخمسة عشر </a:t>
            </a:r>
            <a:r>
              <a:rPr lang="ar-SA" sz="3600" dirty="0" smtClean="0">
                <a:solidFill>
                  <a:srgbClr val="FF0000"/>
                </a:solidFill>
                <a:cs typeface="Ali-A-Sahifa Bold" pitchFamily="2" charset="-78"/>
              </a:rPr>
              <a:t>عاما</a:t>
            </a:r>
            <a:r>
              <a:rPr lang="ar-SA" sz="3600" dirty="0">
                <a:solidFill>
                  <a:schemeClr val="tx2"/>
                </a:solidFill>
                <a:cs typeface="Ali-A-Sahifa Bold" pitchFamily="2" charset="-78"/>
              </a:rPr>
              <a:t>.</a:t>
            </a:r>
            <a:r>
              <a:rPr lang="ar-SA" sz="3600" dirty="0" smtClean="0">
                <a:solidFill>
                  <a:schemeClr val="tx2"/>
                </a:solidFill>
                <a:cs typeface="Ali-A-Sahifa Bold" pitchFamily="2" charset="-78"/>
              </a:rPr>
              <a:t> </a:t>
            </a:r>
          </a:p>
          <a:p>
            <a:pPr rtl="1"/>
            <a:r>
              <a:rPr lang="ar-SA" sz="3600" dirty="0" smtClean="0">
                <a:solidFill>
                  <a:srgbClr val="002060"/>
                </a:solidFill>
                <a:cs typeface="Ali-A-Sahifa Bold" pitchFamily="2" charset="-78"/>
              </a:rPr>
              <a:t>9 </a:t>
            </a:r>
            <a:r>
              <a:rPr lang="ar-SA" sz="3600" dirty="0">
                <a:solidFill>
                  <a:srgbClr val="002060"/>
                </a:solidFill>
                <a:cs typeface="Ali-A-Sahifa Bold" pitchFamily="2" charset="-78"/>
              </a:rPr>
              <a:t>- </a:t>
            </a:r>
            <a:r>
              <a:rPr lang="ar-SA" sz="3600" u="sng" dirty="0">
                <a:solidFill>
                  <a:srgbClr val="002060"/>
                </a:solidFill>
                <a:cs typeface="Ali-A-Sahifa Bold" pitchFamily="2" charset="-78"/>
              </a:rPr>
              <a:t>سافر مرتين خارج مكة، أولاهما مع عمه أبي طالب حين كان عمره اثنتي عشرة سنة، وثانيتهما حين كان عمره خمسا وعشرين سنة، متاجرا لخديجة </a:t>
            </a:r>
            <a:r>
              <a:rPr lang="ar-SA" sz="3600" u="sng" dirty="0" smtClean="0">
                <a:solidFill>
                  <a:srgbClr val="002060"/>
                </a:solidFill>
                <a:cs typeface="Ali-A-Sahifa Bold" pitchFamily="2" charset="-78"/>
              </a:rPr>
              <a:t>بمالها.</a:t>
            </a:r>
          </a:p>
          <a:p>
            <a:pPr rtl="1"/>
            <a:r>
              <a:rPr lang="ar-IQ" sz="3600" dirty="0">
                <a:solidFill>
                  <a:schemeClr val="tx2"/>
                </a:solidFill>
                <a:cs typeface="Ali-A-Sahifa Bold" pitchFamily="2" charset="-78"/>
              </a:rPr>
              <a:t>10 - حبب الله إليه عليه الصلاة والسلام قبل البعثة بسنوات أن يخرج إلى </a:t>
            </a:r>
            <a:r>
              <a:rPr lang="ar-IQ" sz="3600" u="sng" dirty="0">
                <a:solidFill>
                  <a:srgbClr val="FF0000"/>
                </a:solidFill>
                <a:cs typeface="Ali-A-Sahifa Bold" pitchFamily="2" charset="-78"/>
              </a:rPr>
              <a:t>غار حراء </a:t>
            </a:r>
            <a:r>
              <a:rPr lang="ar-IQ" sz="3600" dirty="0">
                <a:solidFill>
                  <a:schemeClr val="tx2"/>
                </a:solidFill>
                <a:cs typeface="Ali-A-Sahifa Bold" pitchFamily="2" charset="-78"/>
              </a:rPr>
              <a:t>- وهو جبل يقع في الجانب الشمالي الغربي من مكة، على قرب منها- يخلو فيه لنفسه مقدار شهر - وكان في شهر رمضان- ليفكر في آلاء الله، وعظيم قدرته، واستمر على ذلك حتى جاءه الوحي، ونزل عليه القرآن الكريم.</a:t>
            </a:r>
            <a:endParaRPr lang="ar-SA" sz="3600" dirty="0">
              <a:solidFill>
                <a:schemeClr val="tx2"/>
              </a:solidFill>
              <a:cs typeface="Ali-A-Sahifa Bold" pitchFamily="2" charset="-78"/>
            </a:endParaRPr>
          </a:p>
          <a:p>
            <a:pPr rtl="1"/>
            <a:endParaRPr lang="ar-SA" sz="3600" u="sng" dirty="0" smtClean="0">
              <a:solidFill>
                <a:srgbClr val="002060"/>
              </a:solidFill>
              <a:cs typeface="Ali-A-Sahifa Bold" pitchFamily="2" charset="-78"/>
            </a:endParaRPr>
          </a:p>
          <a:p>
            <a:pPr rtl="1"/>
            <a:endParaRPr lang="ar-SA" sz="3600" dirty="0">
              <a:solidFill>
                <a:schemeClr val="tx2"/>
              </a:solidFill>
              <a:cs typeface="Ali-A-Sahifa Bold" pitchFamily="2" charset="-78"/>
            </a:endParaRPr>
          </a:p>
        </p:txBody>
      </p:sp>
    </p:spTree>
    <p:extLst>
      <p:ext uri="{BB962C8B-B14F-4D97-AF65-F5344CB8AC3E}">
        <p14:creationId xmlns:p14="http://schemas.microsoft.com/office/powerpoint/2010/main" val="2227762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2"/>
          <p:cNvSpPr>
            <a:spLocks noGrp="1"/>
          </p:cNvSpPr>
          <p:nvPr>
            <p:ph type="title"/>
          </p:nvPr>
        </p:nvSpPr>
        <p:spPr/>
        <p:txBody>
          <a:bodyPr>
            <a:normAutofit/>
          </a:bodyPr>
          <a:lstStyle/>
          <a:p>
            <a:pPr algn="ctr" rtl="1"/>
            <a:r>
              <a:rPr lang="ar-SA" sz="4400" dirty="0">
                <a:solidFill>
                  <a:srgbClr val="FF0000"/>
                </a:solidFill>
                <a:cs typeface="Ali-A-Jiddah" pitchFamily="2" charset="-78"/>
              </a:rPr>
              <a:t>نقصد بسيرة النبي (صلى الله عليه وسلم) </a:t>
            </a:r>
          </a:p>
        </p:txBody>
      </p:sp>
      <p:sp>
        <p:nvSpPr>
          <p:cNvPr id="14" name="عنصر نائب للمحتوى 13"/>
          <p:cNvSpPr>
            <a:spLocks noGrp="1"/>
          </p:cNvSpPr>
          <p:nvPr>
            <p:ph idx="1"/>
          </p:nvPr>
        </p:nvSpPr>
        <p:spPr>
          <a:xfrm>
            <a:off x="737838" y="1447800"/>
            <a:ext cx="9782801" cy="4724400"/>
          </a:xfrm>
        </p:spPr>
        <p:txBody>
          <a:bodyPr>
            <a:noAutofit/>
          </a:bodyPr>
          <a:lstStyle/>
          <a:p>
            <a:pPr marL="0" indent="0" rtl="1">
              <a:buNone/>
            </a:pPr>
            <a:r>
              <a:rPr lang="ar-SA" sz="3600" dirty="0">
                <a:cs typeface="Ali-A-Sahifa Bold" pitchFamily="2" charset="-78"/>
              </a:rPr>
              <a:t>1- من حيث كونه نبي الرحمة لا نبي الملحمة</a:t>
            </a:r>
          </a:p>
          <a:p>
            <a:pPr marL="0" indent="0" rtl="1">
              <a:buNone/>
            </a:pPr>
            <a:r>
              <a:rPr lang="ar-SA" sz="3600" dirty="0">
                <a:cs typeface="Ali-A-Sahifa Bold" pitchFamily="2" charset="-78"/>
              </a:rPr>
              <a:t>قال </a:t>
            </a:r>
            <a:r>
              <a:rPr lang="ar-SA" sz="3600" dirty="0" smtClean="0">
                <a:cs typeface="Ali-A-Sahifa Bold" pitchFamily="2" charset="-78"/>
              </a:rPr>
              <a:t>تعالى</a:t>
            </a:r>
            <a:r>
              <a:rPr lang="ar-IQ" sz="3600" dirty="0" smtClean="0">
                <a:cs typeface="Ali-A-Sahifa Bold" pitchFamily="2" charset="-78"/>
              </a:rPr>
              <a:t>:</a:t>
            </a:r>
            <a:r>
              <a:rPr lang="ar-SA" sz="3600" dirty="0" smtClean="0">
                <a:cs typeface="Ali-A-Sahifa Bold" pitchFamily="2" charset="-78"/>
              </a:rPr>
              <a:t> </a:t>
            </a:r>
            <a:r>
              <a:rPr lang="ar-IQ" sz="3600" dirty="0" smtClean="0">
                <a:cs typeface="Ali-A-Sahifa Bold" pitchFamily="2" charset="-78"/>
              </a:rPr>
              <a:t>(</a:t>
            </a:r>
            <a:r>
              <a:rPr lang="ar-SA" sz="3600" dirty="0" smtClean="0">
                <a:cs typeface="Ali-A-Sahifa Bold" pitchFamily="2" charset="-78"/>
              </a:rPr>
              <a:t>وما </a:t>
            </a:r>
            <a:r>
              <a:rPr lang="ar-SA" sz="3600" dirty="0">
                <a:cs typeface="Ali-A-Sahifa Bold" pitchFamily="2" charset="-78"/>
              </a:rPr>
              <a:t>ارسلناك الا رحمة </a:t>
            </a:r>
            <a:r>
              <a:rPr lang="ar-SA" sz="3600" dirty="0" smtClean="0">
                <a:cs typeface="Ali-A-Sahifa Bold" pitchFamily="2" charset="-78"/>
              </a:rPr>
              <a:t>للعالمين</a:t>
            </a:r>
            <a:r>
              <a:rPr lang="ar-IQ" sz="3600" dirty="0" smtClean="0">
                <a:cs typeface="Ali-A-Sahifa Bold" pitchFamily="2" charset="-78"/>
              </a:rPr>
              <a:t>)</a:t>
            </a:r>
            <a:endParaRPr lang="ar-SA" sz="3600" dirty="0">
              <a:cs typeface="Ali-A-Sahifa Bold" pitchFamily="2" charset="-78"/>
            </a:endParaRPr>
          </a:p>
          <a:p>
            <a:pPr marL="0" indent="0" rtl="1">
              <a:buNone/>
            </a:pPr>
            <a:r>
              <a:rPr lang="ar-SA" sz="3600" dirty="0">
                <a:cs typeface="Ali-A-Sahifa Bold" pitchFamily="2" charset="-78"/>
              </a:rPr>
              <a:t>ولكننا وضعنا نقطة على الراء </a:t>
            </a:r>
          </a:p>
          <a:p>
            <a:pPr marL="0" indent="0" rtl="1">
              <a:buNone/>
            </a:pPr>
            <a:r>
              <a:rPr lang="ar-SA" sz="3600" dirty="0">
                <a:cs typeface="Ali-A-Sahifa Bold" pitchFamily="2" charset="-78"/>
              </a:rPr>
              <a:t>2- هو نبي السلام لا نبي </a:t>
            </a:r>
            <a:r>
              <a:rPr lang="ar-SA" sz="3600" dirty="0" smtClean="0">
                <a:cs typeface="Ali-A-Sahifa Bold" pitchFamily="2" charset="-78"/>
              </a:rPr>
              <a:t>الحروب.</a:t>
            </a:r>
          </a:p>
          <a:p>
            <a:pPr marL="0" indent="0" rtl="1">
              <a:buNone/>
            </a:pPr>
            <a:r>
              <a:rPr lang="ar-SA" sz="3600" dirty="0" smtClean="0">
                <a:cs typeface="Ali-A-Sahifa Bold" pitchFamily="2" charset="-78"/>
              </a:rPr>
              <a:t>3- </a:t>
            </a:r>
            <a:r>
              <a:rPr lang="ar-SA" sz="3600" dirty="0">
                <a:cs typeface="Ali-A-Sahifa Bold" pitchFamily="2" charset="-78"/>
              </a:rPr>
              <a:t>هو الذي يحارب كفر الكافر ولايحارب الشخص المعتدي </a:t>
            </a:r>
            <a:r>
              <a:rPr lang="ar-SA" sz="3600" dirty="0" smtClean="0">
                <a:cs typeface="Ali-A-Sahifa Bold" pitchFamily="2" charset="-78"/>
              </a:rPr>
              <a:t>(</a:t>
            </a:r>
            <a:r>
              <a:rPr lang="ar-IQ" sz="3600" dirty="0" smtClean="0">
                <a:cs typeface="Ali-A-Sahifa Bold" pitchFamily="2" charset="-78"/>
              </a:rPr>
              <a:t>قال </a:t>
            </a:r>
            <a:r>
              <a:rPr lang="ar-SA" sz="3600" dirty="0" smtClean="0">
                <a:cs typeface="Ali-A-Sahifa Bold" pitchFamily="2" charset="-78"/>
              </a:rPr>
              <a:t>اني </a:t>
            </a:r>
            <a:r>
              <a:rPr lang="ar-SA" sz="3600" dirty="0">
                <a:cs typeface="Ali-A-Sahifa Bold" pitchFamily="2" charset="-78"/>
              </a:rPr>
              <a:t>لعملكم من القالين) الشعراء 168</a:t>
            </a:r>
          </a:p>
        </p:txBody>
      </p:sp>
    </p:spTree>
    <p:extLst>
      <p:ext uri="{BB962C8B-B14F-4D97-AF65-F5344CB8AC3E}">
        <p14:creationId xmlns:p14="http://schemas.microsoft.com/office/powerpoint/2010/main" val="181878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912812" y="2209800"/>
            <a:ext cx="9635554" cy="3657600"/>
          </a:xfrm>
        </p:spPr>
        <p:txBody>
          <a:bodyPr>
            <a:normAutofit/>
          </a:bodyPr>
          <a:lstStyle/>
          <a:p>
            <a:pPr marL="0" indent="0" algn="just" rtl="1">
              <a:buNone/>
            </a:pPr>
            <a:r>
              <a:rPr lang="ar-SA" sz="4400" dirty="0">
                <a:solidFill>
                  <a:schemeClr val="tx2"/>
                </a:solidFill>
                <a:cs typeface="Ali-A-Sahifa Bold" pitchFamily="2" charset="-78"/>
              </a:rPr>
              <a:t>يستطيع الباحث أن يخرج من دراسة الوقائع السالفة بالدروس والنتائج التالية:</a:t>
            </a:r>
          </a:p>
          <a:p>
            <a:pPr marL="0" indent="0" algn="just" rtl="1">
              <a:buNone/>
            </a:pPr>
            <a:r>
              <a:rPr lang="ar-SA" sz="4400" dirty="0">
                <a:solidFill>
                  <a:schemeClr val="tx2"/>
                </a:solidFill>
                <a:cs typeface="Ali-A-Sahifa Bold" pitchFamily="2" charset="-78"/>
              </a:rPr>
              <a:t>1 - أنه كلما كان الداعية إلى الله، أو المصلح الاجتماعي في شرف من قومه، كان ذلك أدعى إلى استماع الناس له، </a:t>
            </a:r>
            <a:endParaRPr lang="ar-IQ" sz="4400" dirty="0" smtClean="0">
              <a:solidFill>
                <a:schemeClr val="tx2"/>
              </a:solidFill>
              <a:cs typeface="Ali-A-Sahifa Bold" pitchFamily="2" charset="-78"/>
            </a:endParaRPr>
          </a:p>
        </p:txBody>
      </p:sp>
      <p:sp>
        <p:nvSpPr>
          <p:cNvPr id="6" name="Content Placeholder 5"/>
          <p:cNvSpPr>
            <a:spLocks noGrp="1"/>
          </p:cNvSpPr>
          <p:nvPr>
            <p:ph sz="quarter" idx="4"/>
          </p:nvPr>
        </p:nvSpPr>
        <p:spPr>
          <a:xfrm>
            <a:off x="989012" y="609600"/>
            <a:ext cx="9635554" cy="914400"/>
          </a:xfrm>
        </p:spPr>
        <p:txBody>
          <a:bodyPr>
            <a:noAutofit/>
          </a:bodyPr>
          <a:lstStyle/>
          <a:p>
            <a:pPr marL="0" indent="0" algn="ctr" rtl="1">
              <a:buNone/>
            </a:pPr>
            <a:r>
              <a:rPr lang="ar-SA" sz="6600" dirty="0">
                <a:solidFill>
                  <a:srgbClr val="FF0000"/>
                </a:solidFill>
                <a:cs typeface="Ali-A-Samik" pitchFamily="2" charset="-78"/>
              </a:rPr>
              <a:t>دروس وعبر </a:t>
            </a:r>
            <a:r>
              <a:rPr lang="ar-SA" sz="6600" dirty="0" smtClean="0">
                <a:solidFill>
                  <a:srgbClr val="FF0000"/>
                </a:solidFill>
                <a:cs typeface="Ali-A-Samik" pitchFamily="2" charset="-78"/>
              </a:rPr>
              <a:t>وفوائد</a:t>
            </a:r>
            <a:r>
              <a:rPr lang="ar-IQ" sz="6600" dirty="0" smtClean="0">
                <a:solidFill>
                  <a:srgbClr val="FF0000"/>
                </a:solidFill>
                <a:cs typeface="Ali-A-Samik" pitchFamily="2" charset="-78"/>
              </a:rPr>
              <a:t> في حياته قبل البعثة </a:t>
            </a:r>
          </a:p>
          <a:p>
            <a:pPr marL="0" indent="0" algn="ctr" rtl="1">
              <a:buNone/>
            </a:pPr>
            <a:r>
              <a:rPr lang="ar-IQ" sz="9600" b="1" dirty="0"/>
              <a:t/>
            </a:r>
            <a:br>
              <a:rPr lang="ar-IQ" sz="9600" b="1" dirty="0"/>
            </a:br>
            <a:endParaRPr lang="en-US" sz="9600" dirty="0">
              <a:cs typeface="Ali-A-Samik" pitchFamily="2" charset="-78"/>
            </a:endParaRPr>
          </a:p>
        </p:txBody>
      </p:sp>
    </p:spTree>
    <p:extLst>
      <p:ext uri="{BB962C8B-B14F-4D97-AF65-F5344CB8AC3E}">
        <p14:creationId xmlns:p14="http://schemas.microsoft.com/office/powerpoint/2010/main" val="236805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912812" y="533400"/>
            <a:ext cx="9635554" cy="5636768"/>
          </a:xfrm>
        </p:spPr>
        <p:txBody>
          <a:bodyPr>
            <a:normAutofit fontScale="92500" lnSpcReduction="10000"/>
          </a:bodyPr>
          <a:lstStyle/>
          <a:p>
            <a:pPr marL="0" indent="0" algn="just" rtl="1">
              <a:buNone/>
            </a:pPr>
            <a:r>
              <a:rPr lang="ar-SA" sz="4800" dirty="0">
                <a:cs typeface="Ali-A-Sahifa Bold" pitchFamily="2" charset="-78"/>
              </a:rPr>
              <a:t>2 - </a:t>
            </a:r>
            <a:r>
              <a:rPr lang="ar-SA" sz="4800" dirty="0">
                <a:solidFill>
                  <a:srgbClr val="FF0000"/>
                </a:solidFill>
                <a:cs typeface="Ali-A-Sahifa Bold" pitchFamily="2" charset="-78"/>
              </a:rPr>
              <a:t>أن في تحمل الداعية آلام </a:t>
            </a:r>
            <a:r>
              <a:rPr lang="ar-SA" sz="4800" dirty="0" smtClean="0">
                <a:solidFill>
                  <a:srgbClr val="FF0000"/>
                </a:solidFill>
                <a:cs typeface="Ali-A-Sahifa Bold" pitchFamily="2" charset="-78"/>
              </a:rPr>
              <a:t>الي</a:t>
            </a:r>
            <a:r>
              <a:rPr lang="ar-IQ" sz="4800" dirty="0" smtClean="0">
                <a:solidFill>
                  <a:srgbClr val="FF0000"/>
                </a:solidFill>
                <a:cs typeface="Ali-A-Sahifa Bold" pitchFamily="2" charset="-78"/>
              </a:rPr>
              <a:t>َ</a:t>
            </a:r>
            <a:r>
              <a:rPr lang="ar-SA" sz="4800" dirty="0" smtClean="0">
                <a:solidFill>
                  <a:srgbClr val="FF0000"/>
                </a:solidFill>
                <a:cs typeface="Ali-A-Sahifa Bold" pitchFamily="2" charset="-78"/>
              </a:rPr>
              <a:t>تم </a:t>
            </a:r>
            <a:r>
              <a:rPr lang="ar-SA" sz="4800" dirty="0">
                <a:solidFill>
                  <a:srgbClr val="FF0000"/>
                </a:solidFill>
                <a:cs typeface="Ali-A-Sahifa Bold" pitchFamily="2" charset="-78"/>
              </a:rPr>
              <a:t>أو العيش، وهو في صغره ما يجعله أكثر إحساسا بالمعاني الإنسانية النبيلة</a:t>
            </a:r>
            <a:r>
              <a:rPr lang="ar-SA" sz="4800" dirty="0">
                <a:cs typeface="Ali-A-Sahifa Bold" pitchFamily="2" charset="-78"/>
              </a:rPr>
              <a:t>، وامتلاءً بالعواطف الرحيمة نحو اليتامى أو الفقراء أو </a:t>
            </a:r>
            <a:r>
              <a:rPr lang="ar-SA" sz="4800" dirty="0" smtClean="0">
                <a:cs typeface="Ali-A-Sahifa Bold" pitchFamily="2" charset="-78"/>
              </a:rPr>
              <a:t>المعذبين</a:t>
            </a:r>
            <a:r>
              <a:rPr lang="ar-SA" sz="4800" dirty="0">
                <a:cs typeface="Ali-A-Sahifa Bold" pitchFamily="2" charset="-78"/>
              </a:rPr>
              <a:t>.</a:t>
            </a:r>
            <a:endParaRPr lang="ar-IQ" sz="4800" dirty="0" smtClean="0">
              <a:cs typeface="Ali-A-Sahifa Bold" pitchFamily="2" charset="-78"/>
            </a:endParaRPr>
          </a:p>
          <a:p>
            <a:pPr marL="0" indent="0" algn="just" rtl="1">
              <a:buNone/>
            </a:pPr>
            <a:r>
              <a:rPr lang="ar-IQ" sz="4800" dirty="0">
                <a:cs typeface="Ali-A-Sahifa Bold" pitchFamily="2" charset="-78"/>
              </a:rPr>
              <a:t>3- </a:t>
            </a:r>
            <a:r>
              <a:rPr lang="ar-IQ" sz="4800" dirty="0">
                <a:solidFill>
                  <a:srgbClr val="FF0000"/>
                </a:solidFill>
                <a:cs typeface="Ali-A-Sahifa Bold" pitchFamily="2" charset="-78"/>
              </a:rPr>
              <a:t>ينبغي للداعية أن يعتمد في معيشته على جهده الشخصي، أو مورد شريف لا استجداء (طلب العطية) فيه</a:t>
            </a:r>
            <a:r>
              <a:rPr lang="ar-IQ" sz="4800" dirty="0">
                <a:cs typeface="Ali-A-Sahifa Bold" pitchFamily="2" charset="-78"/>
              </a:rPr>
              <a:t>، </a:t>
            </a:r>
            <a:r>
              <a:rPr lang="ar-IQ" sz="4800" dirty="0" smtClean="0">
                <a:cs typeface="Ali-A-Sahifa Bold" pitchFamily="2" charset="-78"/>
              </a:rPr>
              <a:t>فإذا </a:t>
            </a:r>
            <a:r>
              <a:rPr lang="ar-IQ" sz="4800" dirty="0">
                <a:cs typeface="Ali-A-Sahifa Bold" pitchFamily="2" charset="-78"/>
              </a:rPr>
              <a:t>وجدنا من يدعي الدعوة والإرشاد، وهو يستكثر من أموال الناس بشتى أنواع الحيل، فإننا نجزم بمهانة نفسه في نفسه، فكيف في نفوس قومه وجيرانه؟</a:t>
            </a:r>
            <a:endParaRPr lang="ar-SA" sz="4800" dirty="0">
              <a:cs typeface="Ali-A-Sahifa Bold" pitchFamily="2" charset="-78"/>
            </a:endParaRPr>
          </a:p>
        </p:txBody>
      </p:sp>
    </p:spTree>
    <p:extLst>
      <p:ext uri="{BB962C8B-B14F-4D97-AF65-F5344CB8AC3E}">
        <p14:creationId xmlns:p14="http://schemas.microsoft.com/office/powerpoint/2010/main" val="173864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912812" y="533400"/>
            <a:ext cx="9635554" cy="5636768"/>
          </a:xfrm>
        </p:spPr>
        <p:txBody>
          <a:bodyPr>
            <a:normAutofit/>
          </a:bodyPr>
          <a:lstStyle/>
          <a:p>
            <a:pPr rtl="1"/>
            <a:r>
              <a:rPr lang="ar-IQ" sz="4900" dirty="0" smtClean="0">
                <a:cs typeface="Ali-A-Sahifa Bold" pitchFamily="2" charset="-78"/>
              </a:rPr>
              <a:t>4- </a:t>
            </a:r>
            <a:r>
              <a:rPr lang="ar-IQ" sz="4900" dirty="0">
                <a:cs typeface="Ali-A-Sahifa Bold" pitchFamily="2" charset="-78"/>
              </a:rPr>
              <a:t>إن استقامة الداعية في شبابه وحسن سيرته أدعى إلى نجاحه في دعوته إلى الله، وإصلاح الأخلاق، ومحاربة </a:t>
            </a:r>
            <a:r>
              <a:rPr lang="ar-IQ" sz="4900" dirty="0" smtClean="0">
                <a:cs typeface="Ali-A-Sahifa Bold" pitchFamily="2" charset="-78"/>
              </a:rPr>
              <a:t>المنكرات</a:t>
            </a:r>
            <a:r>
              <a:rPr lang="ar-SA" sz="4900" dirty="0" smtClean="0">
                <a:cs typeface="Ali-A-Sahifa Bold" pitchFamily="2" charset="-78"/>
              </a:rPr>
              <a:t>.</a:t>
            </a:r>
          </a:p>
          <a:p>
            <a:pPr rtl="1"/>
            <a:r>
              <a:rPr lang="ar-SA" sz="4900" dirty="0" smtClean="0">
                <a:cs typeface="Ali-A-Sahifa Bold" pitchFamily="2" charset="-78"/>
              </a:rPr>
              <a:t>الداعية </a:t>
            </a:r>
            <a:r>
              <a:rPr lang="ar-SA" sz="4900" dirty="0">
                <a:cs typeface="Ali-A-Sahifa Bold" pitchFamily="2" charset="-78"/>
              </a:rPr>
              <a:t>المستقيم في شبابه، </a:t>
            </a:r>
            <a:r>
              <a:rPr lang="ar-SA" sz="4900" dirty="0" smtClean="0">
                <a:cs typeface="Ali-A-Sahifa Bold" pitchFamily="2" charset="-78"/>
              </a:rPr>
              <a:t> </a:t>
            </a:r>
            <a:r>
              <a:rPr lang="ar-SA" sz="4900" dirty="0">
                <a:cs typeface="Ali-A-Sahifa Bold" pitchFamily="2" charset="-78"/>
              </a:rPr>
              <a:t>يظل أبدا رافع الرأس ناصع الجبين، لا يجد أعداء الإصلاح سبيلا إلى غمزه بماض قريب أو </a:t>
            </a:r>
            <a:r>
              <a:rPr lang="ar-SA" sz="4900" dirty="0" smtClean="0">
                <a:cs typeface="Ali-A-Sahifa Bold" pitchFamily="2" charset="-78"/>
              </a:rPr>
              <a:t>بعيد</a:t>
            </a:r>
            <a:r>
              <a:rPr lang="ar-SA" sz="4900" dirty="0">
                <a:cs typeface="Ali-A-Sahifa Bold" pitchFamily="2" charset="-78"/>
              </a:rPr>
              <a:t>.</a:t>
            </a:r>
          </a:p>
        </p:txBody>
      </p:sp>
    </p:spTree>
    <p:extLst>
      <p:ext uri="{BB962C8B-B14F-4D97-AF65-F5344CB8AC3E}">
        <p14:creationId xmlns:p14="http://schemas.microsoft.com/office/powerpoint/2010/main" val="331726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912812" y="533400"/>
            <a:ext cx="9635554" cy="5636768"/>
          </a:xfrm>
        </p:spPr>
        <p:txBody>
          <a:bodyPr>
            <a:normAutofit/>
          </a:bodyPr>
          <a:lstStyle/>
          <a:p>
            <a:pPr marL="0" indent="0" algn="just" rtl="1">
              <a:buNone/>
            </a:pPr>
            <a:r>
              <a:rPr lang="ar-IQ" sz="4800" dirty="0" smtClean="0">
                <a:cs typeface="Ali-A-Sahifa Bold" pitchFamily="2" charset="-78"/>
              </a:rPr>
              <a:t>5</a:t>
            </a:r>
            <a:r>
              <a:rPr lang="ar-SA" sz="4800" dirty="0" smtClean="0">
                <a:cs typeface="Ali-A-Sahifa Bold" pitchFamily="2" charset="-78"/>
              </a:rPr>
              <a:t> </a:t>
            </a:r>
            <a:r>
              <a:rPr lang="ar-SA" sz="4800" dirty="0">
                <a:solidFill>
                  <a:srgbClr val="FF0000"/>
                </a:solidFill>
                <a:cs typeface="Ali-A-Sahifa Bold" pitchFamily="2" charset="-78"/>
              </a:rPr>
              <a:t>- إن تجارب الداعية بالسفر، ومعاشرة الجماهير، والتعرف على عوائد الناس وأوضاعهم ومشكلاتهم، لها أثر كبير في نجاح </a:t>
            </a:r>
            <a:r>
              <a:rPr lang="ar-SA" sz="4800" dirty="0" smtClean="0">
                <a:solidFill>
                  <a:srgbClr val="FF0000"/>
                </a:solidFill>
                <a:cs typeface="Ali-A-Sahifa Bold" pitchFamily="2" charset="-78"/>
              </a:rPr>
              <a:t>دعوته.</a:t>
            </a:r>
          </a:p>
          <a:p>
            <a:pPr marL="0" indent="0" algn="just" rtl="1">
              <a:buNone/>
            </a:pPr>
            <a:r>
              <a:rPr lang="ar-IQ" sz="5400" dirty="0">
                <a:cs typeface="Ali-A-Sahifa Bold" pitchFamily="2" charset="-78"/>
              </a:rPr>
              <a:t>6</a:t>
            </a:r>
            <a:r>
              <a:rPr lang="ar-SA" sz="5400" dirty="0">
                <a:solidFill>
                  <a:srgbClr val="FF0000"/>
                </a:solidFill>
                <a:cs typeface="Ali-A-Sahifa Bold" pitchFamily="2" charset="-78"/>
              </a:rPr>
              <a:t>- يجب على الداعية إلى الله أن تكون له بين الفينة والفينة أوقات يخلو فيها بنفسه، تتصل فيها روحه بالله جل شأنه، وتصفو فيها نفسه</a:t>
            </a:r>
            <a:r>
              <a:rPr lang="ar-IQ" sz="5400" dirty="0">
                <a:solidFill>
                  <a:srgbClr val="FF0000"/>
                </a:solidFill>
                <a:cs typeface="Ali-A-Sahifa Bold" pitchFamily="2" charset="-78"/>
              </a:rPr>
              <a:t> </a:t>
            </a:r>
          </a:p>
          <a:p>
            <a:pPr marL="0" indent="0" algn="just" rtl="1">
              <a:buNone/>
            </a:pPr>
            <a:endParaRPr lang="ar-SA" sz="4900" dirty="0">
              <a:cs typeface="Ali-A-Sahifa Bold" pitchFamily="2" charset="-78"/>
            </a:endParaRPr>
          </a:p>
        </p:txBody>
      </p:sp>
    </p:spTree>
    <p:extLst>
      <p:ext uri="{BB962C8B-B14F-4D97-AF65-F5344CB8AC3E}">
        <p14:creationId xmlns:p14="http://schemas.microsoft.com/office/powerpoint/2010/main" val="1411213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1"/>
            <a:r>
              <a:rPr lang="ar-SA" sz="4800" dirty="0">
                <a:solidFill>
                  <a:srgbClr val="FF0000"/>
                </a:solidFill>
                <a:cs typeface="Ali_K_Jiddah" pitchFamily="2" charset="-78"/>
              </a:rPr>
              <a:t/>
            </a:r>
            <a:br>
              <a:rPr lang="ar-SA" sz="4800" dirty="0">
                <a:solidFill>
                  <a:srgbClr val="FF0000"/>
                </a:solidFill>
                <a:cs typeface="Ali_K_Jiddah" pitchFamily="2" charset="-78"/>
              </a:rPr>
            </a:br>
            <a:r>
              <a:rPr lang="ar-SA" sz="4800" dirty="0">
                <a:solidFill>
                  <a:srgbClr val="FF0000"/>
                </a:solidFill>
                <a:cs typeface="Ali_K_Jiddah" pitchFamily="2" charset="-78"/>
              </a:rPr>
              <a:t>ثيَغةمبةر لة دلَي شاعيراني كورد دا </a:t>
            </a:r>
            <a:br>
              <a:rPr lang="ar-SA" sz="4800" dirty="0">
                <a:solidFill>
                  <a:srgbClr val="FF0000"/>
                </a:solidFill>
                <a:cs typeface="Ali_K_Jiddah" pitchFamily="2" charset="-78"/>
              </a:rPr>
            </a:br>
            <a:r>
              <a:rPr lang="ar-SA" sz="4800" dirty="0">
                <a:solidFill>
                  <a:srgbClr val="FF0000"/>
                </a:solidFill>
                <a:cs typeface="Ali_K_Jiddah" pitchFamily="2" charset="-78"/>
              </a:rPr>
              <a:t>									بيَخود</a:t>
            </a:r>
          </a:p>
        </p:txBody>
      </p:sp>
      <p:sp>
        <p:nvSpPr>
          <p:cNvPr id="7" name="عنصر نائب للمحتوى 6"/>
          <p:cNvSpPr>
            <a:spLocks noGrp="1"/>
          </p:cNvSpPr>
          <p:nvPr>
            <p:ph sz="half" idx="2"/>
          </p:nvPr>
        </p:nvSpPr>
        <p:spPr>
          <a:xfrm>
            <a:off x="684212" y="1600200"/>
            <a:ext cx="9982200" cy="4572000"/>
          </a:xfrm>
        </p:spPr>
        <p:txBody>
          <a:bodyPr>
            <a:normAutofit/>
          </a:bodyPr>
          <a:lstStyle/>
          <a:p>
            <a:pPr rtl="1"/>
            <a:endParaRPr lang="en-US" sz="4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62" t="23590" r="23941" b="19554"/>
          <a:stretch/>
        </p:blipFill>
        <p:spPr bwMode="auto">
          <a:xfrm>
            <a:off x="1905869" y="1676400"/>
            <a:ext cx="7728155" cy="41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170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57" t="27419" r="13740" b="17944"/>
          <a:stretch/>
        </p:blipFill>
        <p:spPr bwMode="auto">
          <a:xfrm>
            <a:off x="760412" y="914400"/>
            <a:ext cx="9525000" cy="519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1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FB_IMG_15182992388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9812" y="2438400"/>
            <a:ext cx="4114800" cy="4114800"/>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a:off x="1191442" y="533400"/>
            <a:ext cx="6198369" cy="548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 name="عنصر نائب للمحتوى 3"/>
          <p:cNvSpPr>
            <a:spLocks noGrp="1"/>
          </p:cNvSpPr>
          <p:nvPr>
            <p:ph type="body" sz="half" idx="2"/>
          </p:nvPr>
        </p:nvSpPr>
        <p:spPr>
          <a:xfrm>
            <a:off x="684212" y="2667000"/>
            <a:ext cx="6400800" cy="2590800"/>
          </a:xfrm>
        </p:spPr>
        <p:txBody>
          <a:bodyPr>
            <a:noAutofit/>
          </a:bodyPr>
          <a:lstStyle/>
          <a:p>
            <a:pPr algn="ctr" rtl="1"/>
            <a:r>
              <a:rPr lang="ar-SA" sz="4800" dirty="0">
                <a:solidFill>
                  <a:srgbClr val="FF0000"/>
                </a:solidFill>
                <a:cs typeface="Ali-A-Jiddah" pitchFamily="2" charset="-78"/>
              </a:rPr>
              <a:t>في السيرة منذ البعثة حتى الهجرة إلى الحبشة</a:t>
            </a:r>
          </a:p>
        </p:txBody>
      </p:sp>
      <p:sp>
        <p:nvSpPr>
          <p:cNvPr id="5" name="عنصر نائب للمحتوى 3"/>
          <p:cNvSpPr txBox="1">
            <a:spLocks/>
          </p:cNvSpPr>
          <p:nvPr/>
        </p:nvSpPr>
        <p:spPr>
          <a:xfrm>
            <a:off x="7389810" y="1143000"/>
            <a:ext cx="4191001" cy="1828800"/>
          </a:xfrm>
          <a:prstGeom prst="rect">
            <a:avLst/>
          </a:prstGeom>
        </p:spPr>
        <p:txBody>
          <a:bodyPr vert="horz" lIns="91440" tIns="45720" rIns="91440" bIns="45720" rtlCol="1">
            <a:noAutofit/>
          </a:bodyPr>
          <a:lstStyle>
            <a:lvl1pPr marL="0" indent="0" algn="r" defTabSz="914400" rtl="0" eaLnBrk="1" latinLnBrk="0" hangingPunct="1">
              <a:lnSpc>
                <a:spcPct val="90000"/>
              </a:lnSpc>
              <a:spcBef>
                <a:spcPts val="1400"/>
              </a:spcBef>
              <a:buFont typeface="Euphemia" pitchFamily="34" charset="0"/>
              <a:buNone/>
              <a:defRPr lang="ar-SA" sz="2000" kern="1200">
                <a:solidFill>
                  <a:schemeClr val="tx1"/>
                </a:solidFill>
                <a:latin typeface="Arial" panose="020B0604020202020204" pitchFamily="34" charset="0"/>
                <a:ea typeface="+mn-ea"/>
                <a:cs typeface="Arial" panose="020B0604020202020204" pitchFamily="34" charset="0"/>
              </a:defRPr>
            </a:lvl1pPr>
            <a:lvl2pPr marL="457200" indent="0" algn="r" defTabSz="914400" rtl="0" eaLnBrk="1" latinLnBrk="0" hangingPunct="1">
              <a:lnSpc>
                <a:spcPct val="90000"/>
              </a:lnSpc>
              <a:spcBef>
                <a:spcPts val="600"/>
              </a:spcBef>
              <a:buFont typeface="Euphemia" pitchFamily="34" charset="0"/>
              <a:buNone/>
              <a:defRPr lang="ar-SA" sz="1200" kern="1200">
                <a:solidFill>
                  <a:schemeClr val="tx1"/>
                </a:solidFill>
                <a:latin typeface="Arial" panose="020B0604020202020204" pitchFamily="34" charset="0"/>
                <a:ea typeface="+mn-ea"/>
                <a:cs typeface="Arial" panose="020B0604020202020204" pitchFamily="34" charset="0"/>
              </a:defRPr>
            </a:lvl2pPr>
            <a:lvl3pPr marL="914400" indent="0" algn="r" defTabSz="914400" rtl="0" eaLnBrk="1" latinLnBrk="0" hangingPunct="1">
              <a:lnSpc>
                <a:spcPct val="90000"/>
              </a:lnSpc>
              <a:spcBef>
                <a:spcPts val="600"/>
              </a:spcBef>
              <a:buFont typeface="Euphemia" pitchFamily="34" charset="0"/>
              <a:buNone/>
              <a:defRPr lang="ar-SA" sz="1000" kern="1200">
                <a:solidFill>
                  <a:schemeClr val="tx1"/>
                </a:solidFill>
                <a:latin typeface="Arial" panose="020B0604020202020204" pitchFamily="34" charset="0"/>
                <a:ea typeface="+mn-ea"/>
                <a:cs typeface="Arial" panose="020B0604020202020204" pitchFamily="34" charset="0"/>
              </a:defRPr>
            </a:lvl3pPr>
            <a:lvl4pPr marL="1371600" indent="0" algn="r" defTabSz="914400" rtl="0" eaLnBrk="1" latinLnBrk="0" hangingPunct="1">
              <a:lnSpc>
                <a:spcPct val="90000"/>
              </a:lnSpc>
              <a:spcBef>
                <a:spcPts val="600"/>
              </a:spcBef>
              <a:buFont typeface="Arial" pitchFamily="34" charset="0"/>
              <a:buNone/>
              <a:defRPr lang="ar-SA" sz="900" kern="1200">
                <a:solidFill>
                  <a:schemeClr val="tx1"/>
                </a:solidFill>
                <a:latin typeface="Arial" panose="020B0604020202020204" pitchFamily="34" charset="0"/>
                <a:ea typeface="+mn-ea"/>
                <a:cs typeface="Arial" panose="020B0604020202020204" pitchFamily="34" charset="0"/>
              </a:defRPr>
            </a:lvl4pPr>
            <a:lvl5pPr marL="1828800" indent="0" algn="r" defTabSz="914400" rtl="0" eaLnBrk="1" latinLnBrk="0" hangingPunct="1">
              <a:lnSpc>
                <a:spcPct val="90000"/>
              </a:lnSpc>
              <a:spcBef>
                <a:spcPts val="600"/>
              </a:spcBef>
              <a:buFont typeface="Euphemia" pitchFamily="34" charset="0"/>
              <a:buNone/>
              <a:defRPr lang="ar-SA" sz="900" kern="1200">
                <a:solidFill>
                  <a:schemeClr val="tx1"/>
                </a:solidFill>
                <a:latin typeface="Arial" panose="020B0604020202020204" pitchFamily="34" charset="0"/>
                <a:ea typeface="+mn-ea"/>
                <a:cs typeface="Arial" panose="020B0604020202020204" pitchFamily="34" charset="0"/>
              </a:defRPr>
            </a:lvl5pPr>
            <a:lvl6pPr marL="2286000" indent="0" algn="r" defTabSz="914400" rtl="0" eaLnBrk="1" latinLnBrk="0" hangingPunct="1">
              <a:lnSpc>
                <a:spcPct val="90000"/>
              </a:lnSpc>
              <a:spcBef>
                <a:spcPts val="600"/>
              </a:spcBef>
              <a:buFont typeface="Euphemia" pitchFamily="34" charset="0"/>
              <a:buNone/>
              <a:defRPr lang="ar-SA" sz="900" kern="1200">
                <a:solidFill>
                  <a:schemeClr val="tx1"/>
                </a:solidFill>
                <a:latin typeface="+mn-lt"/>
                <a:ea typeface="+mn-ea"/>
                <a:cs typeface="+mn-cs"/>
              </a:defRPr>
            </a:lvl6pPr>
            <a:lvl7pPr marL="2743200" indent="0" algn="r" defTabSz="914400" rtl="0" eaLnBrk="1" latinLnBrk="0" hangingPunct="1">
              <a:lnSpc>
                <a:spcPct val="90000"/>
              </a:lnSpc>
              <a:spcBef>
                <a:spcPts val="600"/>
              </a:spcBef>
              <a:buFont typeface="Euphemia" pitchFamily="34" charset="0"/>
              <a:buNone/>
              <a:defRPr lang="ar-SA" sz="900" kern="1200">
                <a:solidFill>
                  <a:schemeClr val="tx1"/>
                </a:solidFill>
                <a:latin typeface="+mn-lt"/>
                <a:ea typeface="+mn-ea"/>
                <a:cs typeface="+mn-cs"/>
              </a:defRPr>
            </a:lvl7pPr>
            <a:lvl8pPr marL="3200400" indent="0" algn="r" defTabSz="914400" rtl="0" eaLnBrk="1" latinLnBrk="0" hangingPunct="1">
              <a:lnSpc>
                <a:spcPct val="90000"/>
              </a:lnSpc>
              <a:spcBef>
                <a:spcPts val="600"/>
              </a:spcBef>
              <a:buFont typeface="Euphemia" pitchFamily="34" charset="0"/>
              <a:buNone/>
              <a:defRPr lang="ar-SA" sz="900" kern="1200" baseline="0">
                <a:solidFill>
                  <a:schemeClr val="tx1"/>
                </a:solidFill>
                <a:latin typeface="+mn-lt"/>
                <a:ea typeface="+mn-ea"/>
                <a:cs typeface="+mn-cs"/>
              </a:defRPr>
            </a:lvl8pPr>
            <a:lvl9pPr marL="3657600" indent="0" algn="r" defTabSz="914400" rtl="0" eaLnBrk="1" latinLnBrk="0" hangingPunct="1">
              <a:lnSpc>
                <a:spcPct val="90000"/>
              </a:lnSpc>
              <a:spcBef>
                <a:spcPts val="600"/>
              </a:spcBef>
              <a:buFont typeface="Euphemia" pitchFamily="34" charset="0"/>
              <a:buNone/>
              <a:defRPr lang="ar-SA" sz="900" kern="1200" baseline="0">
                <a:solidFill>
                  <a:schemeClr val="tx1"/>
                </a:solidFill>
                <a:latin typeface="+mn-lt"/>
                <a:ea typeface="+mn-ea"/>
                <a:cs typeface="+mn-cs"/>
              </a:defRPr>
            </a:lvl9pPr>
          </a:lstStyle>
          <a:p>
            <a:pPr algn="ctr" rtl="1"/>
            <a:r>
              <a:rPr lang="ar-IQ" sz="4800" dirty="0" smtClean="0">
                <a:solidFill>
                  <a:srgbClr val="FF0000"/>
                </a:solidFill>
                <a:cs typeface="Ali-A-Jiddah" pitchFamily="2" charset="-78"/>
              </a:rPr>
              <a:t>المحاضرة القادمة</a:t>
            </a:r>
            <a:endParaRPr lang="ar-IQ" sz="4800" dirty="0">
              <a:solidFill>
                <a:srgbClr val="FF0000"/>
              </a:solidFill>
              <a:cs typeface="Ali-A-Jiddah" pitchFamily="2" charset="-78"/>
            </a:endParaRPr>
          </a:p>
        </p:txBody>
      </p:sp>
    </p:spTree>
    <p:extLst>
      <p:ext uri="{BB962C8B-B14F-4D97-AF65-F5344CB8AC3E}">
        <p14:creationId xmlns:p14="http://schemas.microsoft.com/office/powerpoint/2010/main" val="208774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FB_IMG_15419961474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218" y="716829"/>
            <a:ext cx="2209800" cy="25320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283" t="45801" r="18328" b="15753"/>
          <a:stretch/>
        </p:blipFill>
        <p:spPr bwMode="auto">
          <a:xfrm>
            <a:off x="463946" y="3276600"/>
            <a:ext cx="11040666"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F:\FB_IMG_15419961474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7479" y="716829"/>
            <a:ext cx="2209800" cy="25320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F:\FB_IMG_15419961474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5012" y="716829"/>
            <a:ext cx="2209800" cy="25320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F:\FB_IMG_15419961474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4812" y="732344"/>
            <a:ext cx="2209800" cy="25320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F:\FB_IMG_15419961474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7679" y="716829"/>
            <a:ext cx="2209800" cy="2532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30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2"/>
          <p:cNvSpPr>
            <a:spLocks noGrp="1"/>
          </p:cNvSpPr>
          <p:nvPr>
            <p:ph type="title"/>
          </p:nvPr>
        </p:nvSpPr>
        <p:spPr/>
        <p:txBody>
          <a:bodyPr>
            <a:normAutofit/>
          </a:bodyPr>
          <a:lstStyle/>
          <a:p>
            <a:pPr algn="ctr" rtl="1"/>
            <a:r>
              <a:rPr lang="ar-SA" sz="4400" dirty="0">
                <a:solidFill>
                  <a:srgbClr val="FF0000"/>
                </a:solidFill>
                <a:cs typeface="Ali-A-Jiddah" pitchFamily="2" charset="-78"/>
              </a:rPr>
              <a:t>نقصد بسيرة النبي (صلى الله عليه وسلم) </a:t>
            </a:r>
          </a:p>
        </p:txBody>
      </p:sp>
      <p:sp>
        <p:nvSpPr>
          <p:cNvPr id="14" name="عنصر نائب للمحتوى 13"/>
          <p:cNvSpPr>
            <a:spLocks noGrp="1"/>
          </p:cNvSpPr>
          <p:nvPr>
            <p:ph idx="1"/>
          </p:nvPr>
        </p:nvSpPr>
        <p:spPr>
          <a:xfrm>
            <a:off x="737838" y="1447800"/>
            <a:ext cx="9782801" cy="4724400"/>
          </a:xfrm>
        </p:spPr>
        <p:txBody>
          <a:bodyPr>
            <a:noAutofit/>
          </a:bodyPr>
          <a:lstStyle/>
          <a:p>
            <a:pPr marL="0" indent="0" rtl="1">
              <a:buNone/>
            </a:pPr>
            <a:r>
              <a:rPr lang="ar-SA" sz="3600" dirty="0">
                <a:cs typeface="Ali-A-Sahifa Bold" pitchFamily="2" charset="-78"/>
              </a:rPr>
              <a:t>5- هو الذي لا يحب الحروب ولا يلجأ اليها الا عندما يضطره اعداؤه.</a:t>
            </a:r>
          </a:p>
          <a:p>
            <a:pPr marL="0" indent="0" rtl="1">
              <a:buNone/>
            </a:pPr>
            <a:r>
              <a:rPr lang="ar-SA" sz="3600" dirty="0">
                <a:cs typeface="Ali-A-Sahifa Bold" pitchFamily="2" charset="-78"/>
              </a:rPr>
              <a:t>6- هو الذي شارك في </a:t>
            </a:r>
            <a:r>
              <a:rPr lang="ar-IQ" sz="3600" dirty="0" smtClean="0">
                <a:cs typeface="Ali-A-Sahifa Bold" pitchFamily="2" charset="-78"/>
              </a:rPr>
              <a:t>26</a:t>
            </a:r>
            <a:r>
              <a:rPr lang="ar-SA" sz="3600" dirty="0" smtClean="0">
                <a:cs typeface="Ali-A-Sahifa Bold" pitchFamily="2" charset="-78"/>
              </a:rPr>
              <a:t>غزوة </a:t>
            </a:r>
            <a:r>
              <a:rPr lang="ar-SA" sz="3600" dirty="0">
                <a:cs typeface="Ali-A-Sahifa Bold" pitchFamily="2" charset="-78"/>
              </a:rPr>
              <a:t>وبفضل حكمته (صلى الله عليه وسلم) ورحمته</a:t>
            </a:r>
            <a:r>
              <a:rPr lang="en-US" sz="3600" dirty="0">
                <a:cs typeface="Ali-A-Sahifa Bold" pitchFamily="2" charset="-78"/>
              </a:rPr>
              <a:t> </a:t>
            </a:r>
            <a:r>
              <a:rPr lang="ar-SA" sz="3600" dirty="0">
                <a:cs typeface="Ali-A-Sahifa Bold" pitchFamily="2" charset="-78"/>
              </a:rPr>
              <a:t>أمكن حقن الدماء فيها ولم يحصل فيها التحام حقيقي الا في بدر واحد وخيبر وحنين.</a:t>
            </a:r>
            <a:endParaRPr lang="en-US" sz="3600" dirty="0">
              <a:cs typeface="Ali-A-Sahifa Bold" pitchFamily="2" charset="-78"/>
            </a:endParaRPr>
          </a:p>
          <a:p>
            <a:pPr marL="0" indent="0" rtl="1">
              <a:buNone/>
            </a:pPr>
            <a:r>
              <a:rPr lang="ar-SA" sz="3600" dirty="0">
                <a:cs typeface="Ali-A-Sahifa Bold" pitchFamily="2" charset="-78"/>
              </a:rPr>
              <a:t>7- السرايا التي خرج فيها اصحاب رسول الله (صلى الله عليه وسلم) فعددها </a:t>
            </a:r>
            <a:r>
              <a:rPr lang="ar-IQ" sz="3600" dirty="0" smtClean="0">
                <a:cs typeface="Ali-A-Sahifa Bold" pitchFamily="2" charset="-78"/>
              </a:rPr>
              <a:t>38</a:t>
            </a:r>
            <a:r>
              <a:rPr lang="ar-SA" sz="3600" dirty="0" smtClean="0">
                <a:cs typeface="Ali-A-Sahifa Bold" pitchFamily="2" charset="-78"/>
              </a:rPr>
              <a:t>سرية </a:t>
            </a:r>
            <a:r>
              <a:rPr lang="ar-SA" sz="3600" dirty="0">
                <a:cs typeface="Ali-A-Sahifa Bold" pitchFamily="2" charset="-78"/>
              </a:rPr>
              <a:t>غالبها للدعوة والبلاغ المبين فيها العلماء والقرآء والحفاظ .</a:t>
            </a:r>
          </a:p>
        </p:txBody>
      </p:sp>
    </p:spTree>
    <p:extLst>
      <p:ext uri="{BB962C8B-B14F-4D97-AF65-F5344CB8AC3E}">
        <p14:creationId xmlns:p14="http://schemas.microsoft.com/office/powerpoint/2010/main" val="64762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2"/>
          <p:cNvSpPr>
            <a:spLocks noGrp="1"/>
          </p:cNvSpPr>
          <p:nvPr>
            <p:ph type="title"/>
          </p:nvPr>
        </p:nvSpPr>
        <p:spPr/>
        <p:txBody>
          <a:bodyPr>
            <a:normAutofit/>
          </a:bodyPr>
          <a:lstStyle/>
          <a:p>
            <a:pPr algn="ctr" rtl="1"/>
            <a:r>
              <a:rPr lang="ar-SA" sz="4400" dirty="0" smtClean="0">
                <a:solidFill>
                  <a:srgbClr val="FF0000"/>
                </a:solidFill>
                <a:cs typeface="Ali-A-Jiddah" pitchFamily="2" charset="-78"/>
              </a:rPr>
              <a:t>قال حسان بن ثابت:</a:t>
            </a:r>
            <a:endParaRPr lang="ar-SA" sz="4400" dirty="0">
              <a:solidFill>
                <a:srgbClr val="FF0000"/>
              </a:solidFill>
              <a:cs typeface="Ali-A-Jiddah" pitchFamily="2" charset="-78"/>
            </a:endParaRPr>
          </a:p>
        </p:txBody>
      </p:sp>
      <p:sp>
        <p:nvSpPr>
          <p:cNvPr id="14" name="عنصر نائب للمحتوى 13"/>
          <p:cNvSpPr>
            <a:spLocks noGrp="1"/>
          </p:cNvSpPr>
          <p:nvPr>
            <p:ph idx="1"/>
          </p:nvPr>
        </p:nvSpPr>
        <p:spPr>
          <a:xfrm>
            <a:off x="737838" y="1447800"/>
            <a:ext cx="9782801" cy="4724400"/>
          </a:xfrm>
        </p:spPr>
        <p:txBody>
          <a:bodyPr>
            <a:noAutofit/>
          </a:bodyPr>
          <a:lstStyle/>
          <a:p>
            <a:pPr marL="0" indent="0" algn="just" rtl="1">
              <a:buNone/>
            </a:pPr>
            <a:r>
              <a:rPr lang="ar-SA" sz="8000" dirty="0" smtClean="0">
                <a:solidFill>
                  <a:srgbClr val="00B0F0"/>
                </a:solidFill>
                <a:cs typeface="Ali-A-Sahifa Bold" pitchFamily="2" charset="-78"/>
              </a:rPr>
              <a:t>وأجمل </a:t>
            </a:r>
            <a:r>
              <a:rPr lang="ar-SA" sz="8000" dirty="0">
                <a:solidFill>
                  <a:srgbClr val="00B0F0"/>
                </a:solidFill>
                <a:cs typeface="Ali-A-Sahifa Bold" pitchFamily="2" charset="-78"/>
              </a:rPr>
              <a:t>منك لم تر قط عيني </a:t>
            </a:r>
          </a:p>
          <a:p>
            <a:pPr marL="0" indent="0" algn="just" rtl="1">
              <a:buNone/>
            </a:pPr>
            <a:r>
              <a:rPr lang="ar-SA" sz="8000" dirty="0" smtClean="0">
                <a:solidFill>
                  <a:srgbClr val="00B0F0"/>
                </a:solidFill>
                <a:cs typeface="Ali-A-Sahifa Bold" pitchFamily="2" charset="-78"/>
              </a:rPr>
              <a:t> </a:t>
            </a:r>
            <a:r>
              <a:rPr lang="ar-SA" sz="8000" dirty="0">
                <a:solidFill>
                  <a:srgbClr val="00B0F0"/>
                </a:solidFill>
                <a:cs typeface="Ali-A-Sahifa Bold" pitchFamily="2" charset="-78"/>
              </a:rPr>
              <a:t>وأفضل منك لم تلد النساء</a:t>
            </a:r>
          </a:p>
          <a:p>
            <a:pPr marL="0" indent="0" algn="just" rtl="1">
              <a:buNone/>
            </a:pPr>
            <a:r>
              <a:rPr lang="ar-SA" sz="8000" dirty="0">
                <a:solidFill>
                  <a:srgbClr val="00B0F0"/>
                </a:solidFill>
                <a:cs typeface="Ali-A-Sahifa Bold" pitchFamily="2" charset="-78"/>
              </a:rPr>
              <a:t>خُلقت مبرءا من كل عيبٍ </a:t>
            </a:r>
            <a:r>
              <a:rPr lang="ar-SA" sz="8000" dirty="0" smtClean="0">
                <a:solidFill>
                  <a:srgbClr val="00B0F0"/>
                </a:solidFill>
                <a:cs typeface="Ali-A-Sahifa Bold" pitchFamily="2" charset="-78"/>
              </a:rPr>
              <a:t>..</a:t>
            </a:r>
          </a:p>
          <a:p>
            <a:pPr marL="0" indent="0" algn="just" rtl="1">
              <a:buNone/>
            </a:pPr>
            <a:r>
              <a:rPr lang="ar-SA" sz="8000" dirty="0" smtClean="0">
                <a:solidFill>
                  <a:srgbClr val="00B0F0"/>
                </a:solidFill>
                <a:cs typeface="Ali-A-Sahifa Bold" pitchFamily="2" charset="-78"/>
              </a:rPr>
              <a:t> </a:t>
            </a:r>
            <a:r>
              <a:rPr lang="ar-SA" sz="8000" dirty="0">
                <a:solidFill>
                  <a:srgbClr val="00B0F0"/>
                </a:solidFill>
                <a:cs typeface="Ali-A-Sahifa Bold" pitchFamily="2" charset="-78"/>
              </a:rPr>
              <a:t>كأنك قد خلقت كما تشاء</a:t>
            </a:r>
          </a:p>
          <a:p>
            <a:pPr marL="0" indent="0" rtl="1">
              <a:buNone/>
            </a:pPr>
            <a:endParaRPr lang="ar-SA" sz="6600" dirty="0">
              <a:cs typeface="Ali-A-Sahifa Bold" pitchFamily="2" charset="-78"/>
            </a:endParaRPr>
          </a:p>
        </p:txBody>
      </p:sp>
    </p:spTree>
    <p:extLst>
      <p:ext uri="{BB962C8B-B14F-4D97-AF65-F5344CB8AC3E}">
        <p14:creationId xmlns:p14="http://schemas.microsoft.com/office/powerpoint/2010/main" val="54148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37838" y="177801"/>
            <a:ext cx="9782801" cy="889000"/>
          </a:xfrm>
        </p:spPr>
        <p:txBody>
          <a:bodyPr>
            <a:normAutofit/>
          </a:bodyPr>
          <a:lstStyle/>
          <a:p>
            <a:pPr algn="ctr"/>
            <a:r>
              <a:rPr lang="ar-SA" sz="4000" dirty="0">
                <a:solidFill>
                  <a:srgbClr val="FF0000"/>
                </a:solidFill>
                <a:cs typeface="Ali-A-Jiddah" pitchFamily="2" charset="-78"/>
              </a:rPr>
              <a:t>مميزات السيرة </a:t>
            </a:r>
            <a:r>
              <a:rPr lang="ar-SA" sz="4000" dirty="0" smtClean="0">
                <a:solidFill>
                  <a:srgbClr val="FF0000"/>
                </a:solidFill>
                <a:cs typeface="Ali-A-Jiddah" pitchFamily="2" charset="-78"/>
              </a:rPr>
              <a:t>النبوية</a:t>
            </a:r>
            <a:r>
              <a:rPr lang="ar-IQ" sz="4000" dirty="0" smtClean="0">
                <a:solidFill>
                  <a:srgbClr val="FF0000"/>
                </a:solidFill>
                <a:cs typeface="Ali-A-Jiddah" pitchFamily="2" charset="-78"/>
              </a:rPr>
              <a:t> بصورة مختصرة</a:t>
            </a:r>
            <a:endParaRPr lang="ar-SA" sz="4000" dirty="0">
              <a:solidFill>
                <a:srgbClr val="FF0000"/>
              </a:solidFill>
              <a:cs typeface="Ali-A-Jiddah" pitchFamily="2" charset="-78"/>
            </a:endParaRPr>
          </a:p>
        </p:txBody>
      </p:sp>
      <p:sp>
        <p:nvSpPr>
          <p:cNvPr id="7" name="عنصر نائب للمحتوى 6"/>
          <p:cNvSpPr>
            <a:spLocks noGrp="1"/>
          </p:cNvSpPr>
          <p:nvPr>
            <p:ph sz="half" idx="2"/>
          </p:nvPr>
        </p:nvSpPr>
        <p:spPr>
          <a:xfrm>
            <a:off x="303212" y="1066800"/>
            <a:ext cx="10668000" cy="5486400"/>
          </a:xfrm>
        </p:spPr>
        <p:txBody>
          <a:bodyPr>
            <a:normAutofit/>
          </a:bodyPr>
          <a:lstStyle/>
          <a:p>
            <a:pPr marL="0" indent="0" rtl="1">
              <a:buNone/>
            </a:pPr>
            <a:r>
              <a:rPr lang="ar-IQ" sz="4000" dirty="0">
                <a:cs typeface="Ali-A-Sahifa Bold" pitchFamily="2" charset="-78"/>
              </a:rPr>
              <a:t>أ</a:t>
            </a:r>
            <a:r>
              <a:rPr lang="ar-IQ" sz="4000" dirty="0">
                <a:solidFill>
                  <a:srgbClr val="FF0000"/>
                </a:solidFill>
                <a:cs typeface="Ali-A-Sahifa Bold" pitchFamily="2" charset="-78"/>
              </a:rPr>
              <a:t>ولا-</a:t>
            </a:r>
            <a:r>
              <a:rPr lang="ar-IQ" sz="4000" dirty="0">
                <a:cs typeface="Ali-A-Sahifa Bold" pitchFamily="2" charset="-78"/>
              </a:rPr>
              <a:t> إنها أصح سيرة لتاريخ نبي </a:t>
            </a:r>
            <a:r>
              <a:rPr lang="ar-IQ" sz="4000" dirty="0" smtClean="0">
                <a:cs typeface="Ali-A-Sahifa Bold" pitchFamily="2" charset="-78"/>
              </a:rPr>
              <a:t>مرسل.</a:t>
            </a:r>
          </a:p>
          <a:p>
            <a:pPr marL="0" indent="0" rtl="1">
              <a:buNone/>
            </a:pPr>
            <a:r>
              <a:rPr lang="ar-IQ" sz="4000" dirty="0">
                <a:solidFill>
                  <a:srgbClr val="FF0000"/>
                </a:solidFill>
                <a:cs typeface="Ali-A-Sahifa Bold" pitchFamily="2" charset="-78"/>
              </a:rPr>
              <a:t>ثانيا-</a:t>
            </a:r>
            <a:r>
              <a:rPr lang="ar-IQ" sz="4000" dirty="0">
                <a:cs typeface="Ali-A-Sahifa Bold" pitchFamily="2" charset="-78"/>
              </a:rPr>
              <a:t> إن حياة رسول الله صلى الله عليه وسلم واضحة كل الوضوح في جميع مراحلها، منذ زواج أبيه عبد الله بأمه آمنة إلى وفاته صلى الله عليه </a:t>
            </a:r>
            <a:r>
              <a:rPr lang="ar-IQ" sz="4000" dirty="0" smtClean="0">
                <a:cs typeface="Ali-A-Sahifa Bold" pitchFamily="2" charset="-78"/>
              </a:rPr>
              <a:t>وسلم.</a:t>
            </a:r>
          </a:p>
          <a:p>
            <a:pPr marL="0" indent="0" rtl="1">
              <a:buNone/>
            </a:pPr>
            <a:r>
              <a:rPr lang="ar-IQ" sz="4000" dirty="0">
                <a:solidFill>
                  <a:srgbClr val="FF0000"/>
                </a:solidFill>
                <a:cs typeface="Ali-A-Sahifa Bold" pitchFamily="2" charset="-78"/>
              </a:rPr>
              <a:t>ثالثا-</a:t>
            </a:r>
            <a:r>
              <a:rPr lang="ar-IQ" sz="4000" dirty="0">
                <a:cs typeface="Ali-A-Sahifa Bold" pitchFamily="2" charset="-78"/>
              </a:rPr>
              <a:t> إن سيرة رسول الله صلى الله عليه وسلم تحكي سيرة إنسان أكرمه الله بالرسالة، فلم تخرجه عن إنسانيته، ولم تلحق حياته بالأساطير، ولم تضف عليه الألوهية قليلا ولا </a:t>
            </a:r>
            <a:r>
              <a:rPr lang="ar-IQ" sz="4000" dirty="0" smtClean="0">
                <a:cs typeface="Ali-A-Sahifa Bold" pitchFamily="2" charset="-78"/>
              </a:rPr>
              <a:t>كثيرا.</a:t>
            </a:r>
          </a:p>
          <a:p>
            <a:pPr marL="0" indent="0" rtl="1">
              <a:buNone/>
            </a:pPr>
            <a:endParaRPr lang="en-US" sz="4000" dirty="0">
              <a:cs typeface="Ali-A-Sahifa Bold" pitchFamily="2" charset="-78"/>
            </a:endParaRPr>
          </a:p>
        </p:txBody>
      </p:sp>
    </p:spTree>
    <p:extLst>
      <p:ext uri="{BB962C8B-B14F-4D97-AF65-F5344CB8AC3E}">
        <p14:creationId xmlns:p14="http://schemas.microsoft.com/office/powerpoint/2010/main" val="359935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37838" y="177801"/>
            <a:ext cx="9782801" cy="889000"/>
          </a:xfrm>
        </p:spPr>
        <p:txBody>
          <a:bodyPr>
            <a:normAutofit/>
          </a:bodyPr>
          <a:lstStyle/>
          <a:p>
            <a:pPr algn="ctr"/>
            <a:r>
              <a:rPr lang="ar-SA" sz="4000" dirty="0">
                <a:solidFill>
                  <a:srgbClr val="FF0000"/>
                </a:solidFill>
                <a:cs typeface="Ali-A-Jiddah" pitchFamily="2" charset="-78"/>
              </a:rPr>
              <a:t>مميزات السيرة </a:t>
            </a:r>
            <a:r>
              <a:rPr lang="ar-SA" sz="4000" dirty="0" smtClean="0">
                <a:solidFill>
                  <a:srgbClr val="FF0000"/>
                </a:solidFill>
                <a:cs typeface="Ali-A-Jiddah" pitchFamily="2" charset="-78"/>
              </a:rPr>
              <a:t>النبوية</a:t>
            </a:r>
            <a:r>
              <a:rPr lang="ar-IQ" sz="4000" dirty="0" smtClean="0">
                <a:solidFill>
                  <a:srgbClr val="FF0000"/>
                </a:solidFill>
                <a:cs typeface="Ali-A-Jiddah" pitchFamily="2" charset="-78"/>
              </a:rPr>
              <a:t> بصورة مختصرة</a:t>
            </a:r>
            <a:endParaRPr lang="ar-SA" sz="4000" dirty="0">
              <a:solidFill>
                <a:srgbClr val="FF0000"/>
              </a:solidFill>
              <a:cs typeface="Ali-A-Jiddah" pitchFamily="2" charset="-78"/>
            </a:endParaRPr>
          </a:p>
        </p:txBody>
      </p:sp>
      <p:sp>
        <p:nvSpPr>
          <p:cNvPr id="7" name="عنصر نائب للمحتوى 6"/>
          <p:cNvSpPr>
            <a:spLocks noGrp="1"/>
          </p:cNvSpPr>
          <p:nvPr>
            <p:ph sz="half" idx="2"/>
          </p:nvPr>
        </p:nvSpPr>
        <p:spPr>
          <a:xfrm>
            <a:off x="303212" y="1066800"/>
            <a:ext cx="10668000" cy="5486400"/>
          </a:xfrm>
        </p:spPr>
        <p:txBody>
          <a:bodyPr>
            <a:normAutofit/>
          </a:bodyPr>
          <a:lstStyle/>
          <a:p>
            <a:pPr marL="0" indent="0" rtl="1">
              <a:buNone/>
            </a:pPr>
            <a:r>
              <a:rPr lang="ar-IQ" sz="4400" dirty="0">
                <a:solidFill>
                  <a:srgbClr val="FF0000"/>
                </a:solidFill>
                <a:cs typeface="Ali-A-Sahifa Bold" pitchFamily="2" charset="-78"/>
              </a:rPr>
              <a:t>رابعا-</a:t>
            </a:r>
            <a:r>
              <a:rPr lang="ar-IQ" sz="4400" dirty="0">
                <a:cs typeface="Ali-A-Sahifa Bold" pitchFamily="2" charset="-78"/>
              </a:rPr>
              <a:t> إن سيرة رسول الله صلى الله عليه وسلم شاملة لكل النواحي الإنسانية في الإنسان، مما يجعله القدوة الصالحة لكل داعية، وكل قائد، وكل أب، وكل زوج، وكل صديق، وكل مربي، وكل سياسي، وكل رئيس دولة، وهكذا.</a:t>
            </a:r>
          </a:p>
          <a:p>
            <a:pPr marL="0" indent="0" rtl="1">
              <a:buNone/>
            </a:pPr>
            <a:r>
              <a:rPr lang="ar-SA" sz="4400" dirty="0">
                <a:solidFill>
                  <a:srgbClr val="FF0000"/>
                </a:solidFill>
                <a:cs typeface="Ali-A-Samik" pitchFamily="2" charset="-78"/>
              </a:rPr>
              <a:t>خامسا-</a:t>
            </a:r>
            <a:r>
              <a:rPr lang="ar-SA" sz="4400" dirty="0">
                <a:solidFill>
                  <a:schemeClr val="dk1"/>
                </a:solidFill>
                <a:cs typeface="Ali-A-Samik" pitchFamily="2" charset="-78"/>
              </a:rPr>
              <a:t> إن سيرة محمد صلى الله عليه وسلم وحدها تعطينا الدليل الذي لا ريب فيه على صدق رسالته ونبوته،</a:t>
            </a:r>
            <a:r>
              <a:rPr lang="ar-IQ" sz="4400" dirty="0">
                <a:solidFill>
                  <a:schemeClr val="dk1"/>
                </a:solidFill>
                <a:cs typeface="Ali-A-Samik" pitchFamily="2" charset="-78"/>
              </a:rPr>
              <a:t> </a:t>
            </a:r>
            <a:r>
              <a:rPr lang="ar-SA" sz="4400" dirty="0">
                <a:solidFill>
                  <a:schemeClr val="dk1"/>
                </a:solidFill>
                <a:cs typeface="Ali-A-Samik" pitchFamily="2" charset="-78"/>
              </a:rPr>
              <a:t>، </a:t>
            </a:r>
            <a:r>
              <a:rPr lang="ar-SA" sz="4400" dirty="0">
                <a:solidFill>
                  <a:srgbClr val="FF0000"/>
                </a:solidFill>
                <a:cs typeface="Ali-A-Samik" pitchFamily="2" charset="-78"/>
              </a:rPr>
              <a:t>وما كان لله أن يؤيد من يكذب عليه هذا التأييد الفريد في التاريخ،</a:t>
            </a:r>
            <a:endParaRPr lang="ar-IQ" sz="4400" dirty="0">
              <a:solidFill>
                <a:schemeClr val="dk1"/>
              </a:solidFill>
              <a:cs typeface="Ali-A-Samik" pitchFamily="2" charset="-78"/>
            </a:endParaRPr>
          </a:p>
        </p:txBody>
      </p:sp>
    </p:spTree>
    <p:extLst>
      <p:ext uri="{BB962C8B-B14F-4D97-AF65-F5344CB8AC3E}">
        <p14:creationId xmlns:p14="http://schemas.microsoft.com/office/powerpoint/2010/main" val="82747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08012" y="457200"/>
            <a:ext cx="9143999" cy="2680127"/>
          </a:xfrm>
        </p:spPr>
        <p:txBody>
          <a:bodyPr/>
          <a:lstStyle/>
          <a:p>
            <a:pPr rtl="1"/>
            <a:r>
              <a:rPr lang="ar-SA" sz="6000" dirty="0">
                <a:solidFill>
                  <a:srgbClr val="FF0000"/>
                </a:solidFill>
                <a:cs typeface="Ali-A-Jiddah" pitchFamily="2" charset="-78"/>
              </a:rPr>
              <a:t>مصادر السيرة النبوية:</a:t>
            </a:r>
          </a:p>
        </p:txBody>
      </p:sp>
    </p:spTree>
    <p:extLst>
      <p:ext uri="{BB962C8B-B14F-4D97-AF65-F5344CB8AC3E}">
        <p14:creationId xmlns:p14="http://schemas.microsoft.com/office/powerpoint/2010/main" val="374551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789364" y="482600"/>
            <a:ext cx="7410448" cy="5689600"/>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algn="just" rtl="1">
              <a:lnSpc>
                <a:spcPct val="120000"/>
              </a:lnSpc>
            </a:pPr>
            <a:r>
              <a:rPr lang="ar-SA" sz="6500" dirty="0">
                <a:solidFill>
                  <a:srgbClr val="FF0000"/>
                </a:solidFill>
                <a:cs typeface="Ali-A-Samik" pitchFamily="2" charset="-78"/>
              </a:rPr>
              <a:t>1 - القرآن الكريم:</a:t>
            </a:r>
          </a:p>
          <a:p>
            <a:pPr algn="just" rtl="1">
              <a:lnSpc>
                <a:spcPct val="120000"/>
              </a:lnSpc>
            </a:pPr>
            <a:r>
              <a:rPr lang="ar-SA" sz="4800" dirty="0">
                <a:cs typeface="Ali-A-Sahifa Bold" pitchFamily="2" charset="-78"/>
              </a:rPr>
              <a:t>وهو مصدر أساسي نستمد منه ملامح السيرة النبوية، فقد تعرض القرآن الكريم لنشأته {أَلَمْ يَجِدْكَ يَتِيمًا فَآوَى، وَوَجَدَكَ ضَالًّا فَهَدَى</a:t>
            </a:r>
            <a:r>
              <a:rPr lang="ar-SA" sz="4800" dirty="0" smtClean="0">
                <a:cs typeface="Ali-A-Sahifa Bold" pitchFamily="2" charset="-78"/>
              </a:rPr>
              <a:t>}</a:t>
            </a:r>
            <a:endParaRPr lang="ar-IQ" sz="4800" dirty="0" smtClean="0">
              <a:cs typeface="Ali-A-Sahifa Bold" pitchFamily="2" charset="-78"/>
            </a:endParaRPr>
          </a:p>
          <a:p>
            <a:pPr algn="just" rtl="1">
              <a:lnSpc>
                <a:spcPct val="120000"/>
              </a:lnSpc>
            </a:pPr>
            <a:r>
              <a:rPr lang="ar-SA" sz="4800" dirty="0" smtClean="0">
                <a:cs typeface="Ali-A-Sahifa Bold" pitchFamily="2" charset="-78"/>
              </a:rPr>
              <a:t> </a:t>
            </a:r>
            <a:r>
              <a:rPr lang="ar-SA" sz="4800" dirty="0">
                <a:cs typeface="Ali-A-Sahifa Bold" pitchFamily="2" charset="-78"/>
              </a:rPr>
              <a:t>كما تعرض لأخلاقه الكريمة العالية {وَإِنَّكَ لَعَلى خُلُقٍ عَظِيمٍ} [القلم: 4]. </a:t>
            </a:r>
            <a:endParaRPr lang="ar-SA" sz="4800" dirty="0" smtClean="0">
              <a:cs typeface="Ali-A-Sahifa Bold" pitchFamily="2" charset="-78"/>
            </a:endParaRPr>
          </a:p>
          <a:p>
            <a:pPr algn="just" rtl="1">
              <a:lnSpc>
                <a:spcPct val="120000"/>
              </a:lnSpc>
            </a:pPr>
            <a:r>
              <a:rPr lang="ar-SA" sz="4800" dirty="0">
                <a:solidFill>
                  <a:srgbClr val="FF0000"/>
                </a:solidFill>
                <a:cs typeface="Ali-A-Sahifa Bold" pitchFamily="2" charset="-78"/>
              </a:rPr>
              <a:t>إن ما تعرض له القران الكريم من وقائع السيرة يعتبر أصح مصدر للسيرة على الإطلاق.</a:t>
            </a:r>
            <a:endParaRPr lang="ar-SA" sz="4800" dirty="0">
              <a:cs typeface="Ali-A-Sahifa Bold" pitchFamily="2" charset="-78"/>
            </a:endParaRPr>
          </a:p>
        </p:txBody>
      </p:sp>
      <p:pic>
        <p:nvPicPr>
          <p:cNvPr id="4" name="Picture 2" descr="F:\صور للسلايدات\FB_IMG_15216038337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457201"/>
            <a:ext cx="348615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64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وان 12"/>
          <p:cNvSpPr>
            <a:spLocks noGrp="1"/>
          </p:cNvSpPr>
          <p:nvPr>
            <p:ph type="title"/>
          </p:nvPr>
        </p:nvSpPr>
        <p:spPr/>
        <p:txBody>
          <a:bodyPr>
            <a:normAutofit/>
          </a:bodyPr>
          <a:lstStyle/>
          <a:p>
            <a:pPr algn="ctr" rtl="1"/>
            <a:r>
              <a:rPr lang="ar-SA" sz="6000" dirty="0">
                <a:solidFill>
                  <a:srgbClr val="FF0000"/>
                </a:solidFill>
                <a:cs typeface="Ali-A-Jiddah" pitchFamily="2" charset="-78"/>
              </a:rPr>
              <a:t>2 - السنة النبوية الصحيحة:</a:t>
            </a:r>
          </a:p>
        </p:txBody>
      </p:sp>
      <p:sp>
        <p:nvSpPr>
          <p:cNvPr id="14" name="عنصر نائب للمحتوى 13"/>
          <p:cNvSpPr>
            <a:spLocks noGrp="1"/>
          </p:cNvSpPr>
          <p:nvPr>
            <p:ph idx="1"/>
          </p:nvPr>
        </p:nvSpPr>
        <p:spPr>
          <a:xfrm>
            <a:off x="737838" y="1371600"/>
            <a:ext cx="10157174" cy="4800600"/>
          </a:xfrm>
        </p:spPr>
        <p:txBody>
          <a:bodyPr>
            <a:noAutofit/>
          </a:bodyPr>
          <a:lstStyle/>
          <a:p>
            <a:pPr marL="0" indent="0" rtl="1">
              <a:buNone/>
            </a:pPr>
            <a:r>
              <a:rPr lang="ar-SA" sz="4400" dirty="0">
                <a:cs typeface="Ali-A-Sahifa Bold" pitchFamily="2" charset="-78"/>
              </a:rPr>
              <a:t>السنة النبوية الصحيحة التي تضمنتها كتب أئمة الحديث المعترف بصدقهم والثقة بهم في العالم الإسلامي هي:</a:t>
            </a:r>
          </a:p>
          <a:p>
            <a:pPr marL="0" indent="0" rtl="1">
              <a:buNone/>
            </a:pPr>
            <a:r>
              <a:rPr lang="ar-SA" sz="4400" dirty="0">
                <a:cs typeface="Ali-A-Sahifa Bold" pitchFamily="2" charset="-78"/>
              </a:rPr>
              <a:t>الكتب الستة: البخاري، ومسلم، </a:t>
            </a:r>
            <a:r>
              <a:rPr lang="ar-SA" sz="4400" dirty="0" err="1">
                <a:cs typeface="Ali-A-Sahifa Bold" pitchFamily="2" charset="-78"/>
              </a:rPr>
              <a:t>وأبوداود</a:t>
            </a:r>
            <a:r>
              <a:rPr lang="ar-SA" sz="4400" dirty="0">
                <a:cs typeface="Ali-A-Sahifa Bold" pitchFamily="2" charset="-78"/>
              </a:rPr>
              <a:t>، والنسائي، والترمذي، وابن ماجه. ويضاف إليها: موطأ الإمام مالك، ومسند الإمام أحمد، من هذه الكتب التي حوت القسم الأكبر من حياة النبي صلى الله</a:t>
            </a:r>
            <a:r>
              <a:rPr lang="ar-IQ" sz="4400" dirty="0">
                <a:cs typeface="Ali-A-Sahifa Bold" pitchFamily="2" charset="-78"/>
              </a:rPr>
              <a:t> ، عليه وسلم، ووقائعه وحروبه، وأعماله، </a:t>
            </a:r>
            <a:endParaRPr lang="ar-SA" sz="4400" dirty="0">
              <a:cs typeface="Ali-A-Sahifa Bold" pitchFamily="2" charset="-78"/>
            </a:endParaRPr>
          </a:p>
        </p:txBody>
      </p:sp>
    </p:spTree>
    <p:extLst>
      <p:ext uri="{BB962C8B-B14F-4D97-AF65-F5344CB8AC3E}">
        <p14:creationId xmlns:p14="http://schemas.microsoft.com/office/powerpoint/2010/main" val="306570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13 اعتى الناس">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90312ced-24b1-4a04-9112-3ea331aa5919" xsi:nil="true"/>
    <ApprovalStatus xmlns="90312ced-24b1-4a04-9112-3ea331aa5919">InProgress</ApprovalStatus>
    <MarketSpecific xmlns="90312ced-24b1-4a04-9112-3ea331aa5919">false</MarketSpecific>
    <LocComments xmlns="90312ced-24b1-4a04-9112-3ea331aa5919" xsi:nil="true"/>
    <LocLastLocAttemptVersionTypeLookup xmlns="90312ced-24b1-4a04-9112-3ea331aa5919" xsi:nil="true"/>
    <DirectSourceMarket xmlns="90312ced-24b1-4a04-9112-3ea331aa5919">english</DirectSourceMarket>
    <ThumbnailAssetId xmlns="90312ced-24b1-4a04-9112-3ea331aa5919" xsi:nil="true"/>
    <PrimaryImageGen xmlns="90312ced-24b1-4a04-9112-3ea331aa5919">false</PrimaryImageGen>
    <LocNewPublishedVersionLookup xmlns="90312ced-24b1-4a04-9112-3ea331aa5919" xsi:nil="true"/>
    <LegacyData xmlns="90312ced-24b1-4a04-9112-3ea331aa5919" xsi:nil="true"/>
    <LocRecommendedHandoff xmlns="90312ced-24b1-4a04-9112-3ea331aa5919" xsi:nil="true"/>
    <BusinessGroup xmlns="90312ced-24b1-4a04-9112-3ea331aa5919" xsi:nil="true"/>
    <BlockPublish xmlns="90312ced-24b1-4a04-9112-3ea331aa5919">false</BlockPublish>
    <TPFriendlyName xmlns="90312ced-24b1-4a04-9112-3ea331aa5919" xsi:nil="true"/>
    <LocOverallPublishStatusLookup xmlns="90312ced-24b1-4a04-9112-3ea331aa5919" xsi:nil="true"/>
    <NumericId xmlns="90312ced-24b1-4a04-9112-3ea331aa5919" xsi:nil="true"/>
    <APEditor xmlns="90312ced-24b1-4a04-9112-3ea331aa5919">
      <UserInfo>
        <DisplayName/>
        <AccountId xsi:nil="true"/>
        <AccountType/>
      </UserInfo>
    </APEditor>
    <SourceTitle xmlns="90312ced-24b1-4a04-9112-3ea331aa5919" xsi:nil="true"/>
    <OpenTemplate xmlns="90312ced-24b1-4a04-9112-3ea331aa5919">true</OpenTemplate>
    <LocOverallLocStatusLookup xmlns="90312ced-24b1-4a04-9112-3ea331aa5919" xsi:nil="true"/>
    <UALocComments xmlns="90312ced-24b1-4a04-9112-3ea331aa5919" xsi:nil="true"/>
    <ParentAssetId xmlns="90312ced-24b1-4a04-9112-3ea331aa5919" xsi:nil="true"/>
    <IntlLangReviewDate xmlns="90312ced-24b1-4a04-9112-3ea331aa5919" xsi:nil="true"/>
    <FeatureTagsTaxHTField0 xmlns="90312ced-24b1-4a04-9112-3ea331aa5919">
      <Terms xmlns="http://schemas.microsoft.com/office/infopath/2007/PartnerControls"/>
    </FeatureTagsTaxHTField0>
    <PublishStatusLookup xmlns="90312ced-24b1-4a04-9112-3ea331aa5919">
      <Value>315314</Value>
    </PublishStatusLookup>
    <Providers xmlns="90312ced-24b1-4a04-9112-3ea331aa5919" xsi:nil="true"/>
    <MachineTranslated xmlns="90312ced-24b1-4a04-9112-3ea331aa5919">false</MachineTranslated>
    <OriginalSourceMarket xmlns="90312ced-24b1-4a04-9112-3ea331aa5919">english</OriginalSourceMarket>
    <APDescription xmlns="90312ced-24b1-4a04-9112-3ea331aa5919">يتميز تصميم هذا القالب باحتوائه على الرمز Pi ويناسب طلاب الرياضيات ومدرسيها وغيرهم ممن يرتبط بمجال التعليم بشكل كبير، مع أنه قد يناسب الشركات كذلك. يحتوي قالب العرض التقديمي هذا على عدة تخطيطات شرائح بتنسيق ملء الشاشة (9 × 16) ونموذج مخطط يمكنك تعديله ببساطة.</APDescription>
    <ClipArtFilename xmlns="90312ced-24b1-4a04-9112-3ea331aa5919" xsi:nil="true"/>
    <ContentItem xmlns="90312ced-24b1-4a04-9112-3ea331aa5919" xsi:nil="true"/>
    <TPInstallLocation xmlns="90312ced-24b1-4a04-9112-3ea331aa5919" xsi:nil="true"/>
    <PublishTargets xmlns="90312ced-24b1-4a04-9112-3ea331aa5919">OfficeOnlineVNext</PublishTargets>
    <TimesCloned xmlns="90312ced-24b1-4a04-9112-3ea331aa5919" xsi:nil="true"/>
    <AssetStart xmlns="90312ced-24b1-4a04-9112-3ea331aa5919">2011-11-26T00:17:00+00:00</AssetStart>
    <Provider xmlns="90312ced-24b1-4a04-9112-3ea331aa5919" xsi:nil="true"/>
    <AcquiredFrom xmlns="90312ced-24b1-4a04-9112-3ea331aa5919">Internal MS</AcquiredFrom>
    <FriendlyTitle xmlns="90312ced-24b1-4a04-9112-3ea331aa5919" xsi:nil="true"/>
    <LastHandOff xmlns="90312ced-24b1-4a04-9112-3ea331aa5919" xsi:nil="true"/>
    <TPClientViewer xmlns="90312ced-24b1-4a04-9112-3ea331aa5919" xsi:nil="true"/>
    <TemplateStatus xmlns="90312ced-24b1-4a04-9112-3ea331aa5919">Complete</TemplateStatus>
    <Downloads xmlns="90312ced-24b1-4a04-9112-3ea331aa5919">0</Downloads>
    <OOCacheId xmlns="90312ced-24b1-4a04-9112-3ea331aa5919" xsi:nil="true"/>
    <IsDeleted xmlns="90312ced-24b1-4a04-9112-3ea331aa5919">false</IsDeleted>
    <LocPublishedDependentAssetsLookup xmlns="90312ced-24b1-4a04-9112-3ea331aa5919" xsi:nil="true"/>
    <AssetExpire xmlns="90312ced-24b1-4a04-9112-3ea331aa5919">2029-05-12T07:00:00+00:00</AssetExpire>
    <DSATActionTaken xmlns="90312ced-24b1-4a04-9112-3ea331aa5919" xsi:nil="true"/>
    <CSXSubmissionMarket xmlns="90312ced-24b1-4a04-9112-3ea331aa5919" xsi:nil="true"/>
    <TPExecutable xmlns="90312ced-24b1-4a04-9112-3ea331aa5919" xsi:nil="true"/>
    <EditorialTags xmlns="90312ced-24b1-4a04-9112-3ea331aa5919" xsi:nil="true"/>
    <SubmitterId xmlns="90312ced-24b1-4a04-9112-3ea331aa5919" xsi:nil="true"/>
    <ApprovalLog xmlns="90312ced-24b1-4a04-9112-3ea331aa5919" xsi:nil="true"/>
    <AssetType xmlns="90312ced-24b1-4a04-9112-3ea331aa5919">TP</AssetType>
    <BugNumber xmlns="90312ced-24b1-4a04-9112-3ea331aa5919" xsi:nil="true"/>
    <CSXSubmissionDate xmlns="90312ced-24b1-4a04-9112-3ea331aa5919" xsi:nil="true"/>
    <CSXUpdate xmlns="90312ced-24b1-4a04-9112-3ea331aa5919">false</CSXUpdate>
    <Milestone xmlns="90312ced-24b1-4a04-9112-3ea331aa5919" xsi:nil="true"/>
    <RecommendationsModifier xmlns="90312ced-24b1-4a04-9112-3ea331aa5919" xsi:nil="true"/>
    <OriginAsset xmlns="90312ced-24b1-4a04-9112-3ea331aa5919" xsi:nil="true"/>
    <TPComponent xmlns="90312ced-24b1-4a04-9112-3ea331aa5919" xsi:nil="true"/>
    <AssetId xmlns="90312ced-24b1-4a04-9112-3ea331aa5919">TP102787946</AssetId>
    <IntlLocPriority xmlns="90312ced-24b1-4a04-9112-3ea331aa5919" xsi:nil="true"/>
    <PolicheckWords xmlns="90312ced-24b1-4a04-9112-3ea331aa5919" xsi:nil="true"/>
    <TPLaunchHelpLink xmlns="90312ced-24b1-4a04-9112-3ea331aa5919" xsi:nil="true"/>
    <TPApplication xmlns="90312ced-24b1-4a04-9112-3ea331aa5919" xsi:nil="true"/>
    <CrawlForDependencies xmlns="90312ced-24b1-4a04-9112-3ea331aa5919">false</CrawlForDependencies>
    <HandoffToMSDN xmlns="90312ced-24b1-4a04-9112-3ea331aa5919" xsi:nil="true"/>
    <PlannedPubDate xmlns="90312ced-24b1-4a04-9112-3ea331aa5919" xsi:nil="true"/>
    <IntlLangReviewer xmlns="90312ced-24b1-4a04-9112-3ea331aa5919" xsi:nil="true"/>
    <TrustLevel xmlns="90312ced-24b1-4a04-9112-3ea331aa5919">1 Microsoft Managed Content</TrustLevel>
    <LocLastLocAttemptVersionLookup xmlns="90312ced-24b1-4a04-9112-3ea331aa5919">694223</LocLastLocAttemptVersionLookup>
    <LocProcessedForHandoffsLookup xmlns="90312ced-24b1-4a04-9112-3ea331aa5919" xsi:nil="true"/>
    <IsSearchable xmlns="90312ced-24b1-4a04-9112-3ea331aa5919">true</IsSearchable>
    <TemplateTemplateType xmlns="90312ced-24b1-4a04-9112-3ea331aa5919">PowerPoint Presentation Template</TemplateTemplateType>
    <CampaignTagsTaxHTField0 xmlns="90312ced-24b1-4a04-9112-3ea331aa5919">
      <Terms xmlns="http://schemas.microsoft.com/office/infopath/2007/PartnerControls"/>
    </CampaignTagsTaxHTField0>
    <TPNamespace xmlns="90312ced-24b1-4a04-9112-3ea331aa5919" xsi:nil="true"/>
    <LocOverallPreviewStatusLookup xmlns="90312ced-24b1-4a04-9112-3ea331aa5919" xsi:nil="true"/>
    <TaxCatchAll xmlns="90312ced-24b1-4a04-9112-3ea331aa5919"/>
    <Markets xmlns="90312ced-24b1-4a04-9112-3ea331aa5919"/>
    <UAProjectedTotalWords xmlns="90312ced-24b1-4a04-9112-3ea331aa5919" xsi:nil="true"/>
    <IntlLangReview xmlns="90312ced-24b1-4a04-9112-3ea331aa5919" xsi:nil="true"/>
    <OutputCachingOn xmlns="90312ced-24b1-4a04-9112-3ea331aa5919">false</OutputCachingOn>
    <AverageRating xmlns="90312ced-24b1-4a04-9112-3ea331aa5919" xsi:nil="true"/>
    <APAuthor xmlns="90312ced-24b1-4a04-9112-3ea331aa5919">
      <UserInfo>
        <DisplayName>REDMOND\kristaa</DisplayName>
        <AccountId>136</AccountId>
        <AccountType/>
      </UserInfo>
    </APAuthor>
    <LocManualTestRequired xmlns="90312ced-24b1-4a04-9112-3ea331aa5919">false</LocManualTestRequired>
    <TPCommandLine xmlns="90312ced-24b1-4a04-9112-3ea331aa5919" xsi:nil="true"/>
    <TPAppVersion xmlns="90312ced-24b1-4a04-9112-3ea331aa5919" xsi:nil="true"/>
    <EditorialStatus xmlns="90312ced-24b1-4a04-9112-3ea331aa5919">Complete</EditorialStatus>
    <LastModifiedDateTime xmlns="90312ced-24b1-4a04-9112-3ea331aa5919" xsi:nil="true"/>
    <ScenarioTagsTaxHTField0 xmlns="90312ced-24b1-4a04-9112-3ea331aa5919">
      <Terms xmlns="http://schemas.microsoft.com/office/infopath/2007/PartnerControls"/>
    </ScenarioTagsTaxHTField0>
    <LocProcessedForMarketsLookup xmlns="90312ced-24b1-4a04-9112-3ea331aa5919" xsi:nil="true"/>
    <TPLaunchHelpLinkType xmlns="90312ced-24b1-4a04-9112-3ea331aa5919">Template</TPLaunchHelpLinkType>
    <OriginalRelease xmlns="90312ced-24b1-4a04-9112-3ea331aa5919">15</OriginalRelease>
    <LocalizationTagsTaxHTField0 xmlns="90312ced-24b1-4a04-9112-3ea331aa5919">
      <Terms xmlns="http://schemas.microsoft.com/office/infopath/2007/PartnerControls"/>
    </LocalizationTagsTaxHTField0>
    <UACurrentWords xmlns="90312ced-24b1-4a04-9112-3ea331aa5919" xsi:nil="true"/>
    <ArtSampleDocs xmlns="90312ced-24b1-4a04-9112-3ea331aa5919" xsi:nil="true"/>
    <UALocRecommendation xmlns="90312ced-24b1-4a04-9112-3ea331aa5919">Localize</UALocRecommendation>
    <Manager xmlns="90312ced-24b1-4a04-9112-3ea331aa5919" xsi:nil="true"/>
    <LocOverallHandbackStatusLookup xmlns="90312ced-24b1-4a04-9112-3ea331aa5919" xsi:nil="true"/>
    <ShowIn xmlns="90312ced-24b1-4a04-9112-3ea331aa5919">Show everywhere</ShowIn>
    <UANotes xmlns="90312ced-24b1-4a04-9112-3ea331aa5919" xsi:nil="true"/>
    <InternalTagsTaxHTField0 xmlns="90312ced-24b1-4a04-9112-3ea331aa5919">
      <Terms xmlns="http://schemas.microsoft.com/office/infopath/2007/PartnerControls"/>
    </InternalTagsTaxHTField0>
    <CSXHash xmlns="90312ced-24b1-4a04-9112-3ea331aa5919" xsi:nil="true"/>
    <VoteCount xmlns="90312ced-24b1-4a04-9112-3ea331aa5919" xsi:nil="true"/>
    <Component xmlns="41ef7931-2f43-42ee-9374-56eb6ce620f4" xsi:nil="true"/>
    <Description0 xmlns="41ef7931-2f43-42ee-9374-56eb6ce620f4" xsi:nil="true"/>
    <LocMarketGroupTiers2 xmlns="90312ced-24b1-4a04-9112-3ea331aa5919"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A527E9BDFA242146B59EAA0A2BBC516804009EC5643677B736459CE4ACB8094A990F" ma:contentTypeVersion="69" ma:contentTypeDescription="Create a new document." ma:contentTypeScope="" ma:versionID="652eb7346005af65e04088badddd82f5">
  <xsd:schema xmlns:xsd="http://www.w3.org/2001/XMLSchema" xmlns:xs="http://www.w3.org/2001/XMLSchema" xmlns:p="http://schemas.microsoft.com/office/2006/metadata/properties" xmlns:ns2="90312ced-24b1-4a04-9112-3ea331aa5919" xmlns:ns3="41ef7931-2f43-42ee-9374-56eb6ce620f4" targetNamespace="http://schemas.microsoft.com/office/2006/metadata/properties" ma:root="true" ma:fieldsID="a1a5f1565ce8526d5f683002e14b63f8" ns2:_="" ns3:_="">
    <xsd:import namespace="90312ced-24b1-4a04-9112-3ea331aa5919"/>
    <xsd:import namespace="41ef7931-2f43-42ee-9374-56eb6ce620f4"/>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312ced-24b1-4a04-9112-3ea331aa5919"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6e3a7210-f659-47eb-b7d4-9ee2aecd62e2}"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9AC07437-707F-44C4-B152-C4FC4019B6ED}" ma:internalName="CSXSubmissionMarket" ma:readOnly="false" ma:showField="MarketName" ma:web="90312ced-24b1-4a04-9112-3ea331aa5919">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c4a199ee-c7bc-4bbc-b513-88b9b062696a}"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265EC822-753B-4D08-ABD2-7528F7EA7549}" ma:internalName="InProjectListLookup" ma:readOnly="true" ma:showField="InProjectList" ma:web="90312ced-24b1-4a04-9112-3ea331aa5919">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deadd727-1c15-4aef-bbd3-8cf4bcd7f367}"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265EC822-753B-4D08-ABD2-7528F7EA7549}" ma:internalName="LastCompleteVersionLookup" ma:readOnly="true" ma:showField="LastCompleteVersion" ma:web="90312ced-24b1-4a04-9112-3ea331aa5919">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265EC822-753B-4D08-ABD2-7528F7EA7549}" ma:internalName="LastPreviewErrorLookup" ma:readOnly="true" ma:showField="LastPreviewError" ma:web="90312ced-24b1-4a04-9112-3ea331aa5919">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265EC822-753B-4D08-ABD2-7528F7EA7549}" ma:internalName="LastPreviewResultLookup" ma:readOnly="true" ma:showField="LastPreviewResult" ma:web="90312ced-24b1-4a04-9112-3ea331aa5919">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265EC822-753B-4D08-ABD2-7528F7EA7549}" ma:internalName="LastPreviewAttemptDateLookup" ma:readOnly="true" ma:showField="LastPreviewAttemptDate" ma:web="90312ced-24b1-4a04-9112-3ea331aa5919">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265EC822-753B-4D08-ABD2-7528F7EA7549}" ma:internalName="LastPreviewedByLookup" ma:readOnly="true" ma:showField="LastPreviewedBy" ma:web="90312ced-24b1-4a04-9112-3ea331aa5919">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265EC822-753B-4D08-ABD2-7528F7EA7549}" ma:internalName="LastPreviewTimeLookup" ma:readOnly="true" ma:showField="LastPreviewTime" ma:web="90312ced-24b1-4a04-9112-3ea331aa5919">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265EC822-753B-4D08-ABD2-7528F7EA7549}" ma:internalName="LastPreviewVersionLookup" ma:readOnly="true" ma:showField="LastPreviewVersion" ma:web="90312ced-24b1-4a04-9112-3ea331aa5919">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265EC822-753B-4D08-ABD2-7528F7EA7549}" ma:internalName="LastPublishErrorLookup" ma:readOnly="true" ma:showField="LastPublishError" ma:web="90312ced-24b1-4a04-9112-3ea331aa5919">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265EC822-753B-4D08-ABD2-7528F7EA7549}" ma:internalName="LastPublishResultLookup" ma:readOnly="true" ma:showField="LastPublishResult" ma:web="90312ced-24b1-4a04-9112-3ea331aa5919">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265EC822-753B-4D08-ABD2-7528F7EA7549}" ma:internalName="LastPublishAttemptDateLookup" ma:readOnly="true" ma:showField="LastPublishAttemptDate" ma:web="90312ced-24b1-4a04-9112-3ea331aa5919">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265EC822-753B-4D08-ABD2-7528F7EA7549}" ma:internalName="LastPublishedByLookup" ma:readOnly="true" ma:showField="LastPublishedBy" ma:web="90312ced-24b1-4a04-9112-3ea331aa5919">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265EC822-753B-4D08-ABD2-7528F7EA7549}" ma:internalName="LastPublishTimeLookup" ma:readOnly="true" ma:showField="LastPublishTime" ma:web="90312ced-24b1-4a04-9112-3ea331aa5919">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265EC822-753B-4D08-ABD2-7528F7EA7549}" ma:internalName="LastPublishVersionLookup" ma:readOnly="true" ma:showField="LastPublishVersion" ma:web="90312ced-24b1-4a04-9112-3ea331aa5919">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1F0DC429-C65C-4AF3-B99B-271EB3084235}" ma:internalName="LocLastLocAttemptVersionLookup" ma:readOnly="false" ma:showField="LastLocAttemptVersion" ma:web="90312ced-24b1-4a04-9112-3ea331aa5919">
      <xsd:simpleType>
        <xsd:restriction base="dms:Lookup"/>
      </xsd:simpleType>
    </xsd:element>
    <xsd:element name="LocLastLocAttemptVersionTypeLookup" ma:index="72" nillable="true" ma:displayName="Loc Last Loc Attempt Version Type" ma:default="" ma:list="{1F0DC429-C65C-4AF3-B99B-271EB3084235}" ma:internalName="LocLastLocAttemptVersionTypeLookup" ma:readOnly="true" ma:showField="LastLocAttemptVersionType" ma:web="90312ced-24b1-4a04-9112-3ea331aa5919">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1F0DC429-C65C-4AF3-B99B-271EB3084235}" ma:internalName="LocNewPublishedVersionLookup" ma:readOnly="true" ma:showField="NewPublishedVersion" ma:web="90312ced-24b1-4a04-9112-3ea331aa5919">
      <xsd:simpleType>
        <xsd:restriction base="dms:Lookup"/>
      </xsd:simpleType>
    </xsd:element>
    <xsd:element name="LocOverallHandbackStatusLookup" ma:index="76" nillable="true" ma:displayName="Loc Overall Handback Status" ma:default="" ma:list="{1F0DC429-C65C-4AF3-B99B-271EB3084235}" ma:internalName="LocOverallHandbackStatusLookup" ma:readOnly="true" ma:showField="OverallHandbackStatus" ma:web="90312ced-24b1-4a04-9112-3ea331aa5919">
      <xsd:simpleType>
        <xsd:restriction base="dms:Lookup"/>
      </xsd:simpleType>
    </xsd:element>
    <xsd:element name="LocOverallLocStatusLookup" ma:index="77" nillable="true" ma:displayName="Loc Overall Localize Status" ma:default="" ma:list="{1F0DC429-C65C-4AF3-B99B-271EB3084235}" ma:internalName="LocOverallLocStatusLookup" ma:readOnly="true" ma:showField="OverallLocStatus" ma:web="90312ced-24b1-4a04-9112-3ea331aa5919">
      <xsd:simpleType>
        <xsd:restriction base="dms:Lookup"/>
      </xsd:simpleType>
    </xsd:element>
    <xsd:element name="LocOverallPreviewStatusLookup" ma:index="78" nillable="true" ma:displayName="Loc Overall Preview Status" ma:default="" ma:list="{1F0DC429-C65C-4AF3-B99B-271EB3084235}" ma:internalName="LocOverallPreviewStatusLookup" ma:readOnly="true" ma:showField="OverallPreviewStatus" ma:web="90312ced-24b1-4a04-9112-3ea331aa5919">
      <xsd:simpleType>
        <xsd:restriction base="dms:Lookup"/>
      </xsd:simpleType>
    </xsd:element>
    <xsd:element name="LocOverallPublishStatusLookup" ma:index="79" nillable="true" ma:displayName="Loc Overall Publish Status" ma:default="" ma:list="{1F0DC429-C65C-4AF3-B99B-271EB3084235}" ma:internalName="LocOverallPublishStatusLookup" ma:readOnly="true" ma:showField="OverallPublishStatus" ma:web="90312ced-24b1-4a04-9112-3ea331aa5919">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1F0DC429-C65C-4AF3-B99B-271EB3084235}" ma:internalName="LocProcessedForHandoffsLookup" ma:readOnly="true" ma:showField="ProcessedForHandoffs" ma:web="90312ced-24b1-4a04-9112-3ea331aa5919">
      <xsd:simpleType>
        <xsd:restriction base="dms:Lookup"/>
      </xsd:simpleType>
    </xsd:element>
    <xsd:element name="LocProcessedForMarketsLookup" ma:index="82" nillable="true" ma:displayName="Loc Processed For Markets" ma:default="" ma:list="{1F0DC429-C65C-4AF3-B99B-271EB3084235}" ma:internalName="LocProcessedForMarketsLookup" ma:readOnly="true" ma:showField="ProcessedForMarkets" ma:web="90312ced-24b1-4a04-9112-3ea331aa5919">
      <xsd:simpleType>
        <xsd:restriction base="dms:Lookup"/>
      </xsd:simpleType>
    </xsd:element>
    <xsd:element name="LocPublishedDependentAssetsLookup" ma:index="83" nillable="true" ma:displayName="Loc Published Dependent Assets" ma:default="" ma:list="{1F0DC429-C65C-4AF3-B99B-271EB3084235}" ma:internalName="LocPublishedDependentAssetsLookup" ma:readOnly="true" ma:showField="PublishedDependentAssets" ma:web="90312ced-24b1-4a04-9112-3ea331aa5919">
      <xsd:simpleType>
        <xsd:restriction base="dms:Lookup"/>
      </xsd:simpleType>
    </xsd:element>
    <xsd:element name="LocPublishedLinkedAssetsLookup" ma:index="84" nillable="true" ma:displayName="Loc Published Linked Assets" ma:default="" ma:list="{1F0DC429-C65C-4AF3-B99B-271EB3084235}" ma:internalName="LocPublishedLinkedAssetsLookup" ma:readOnly="true" ma:showField="PublishedLinkedAssets" ma:web="90312ced-24b1-4a04-9112-3ea331aa5919">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7194e7d7-e777-4d42-ba51-7323e45a00f8}"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9AC07437-707F-44C4-B152-C4FC4019B6ED}" ma:internalName="Markets" ma:readOnly="false" ma:showField="MarketName" ma:web="90312ced-24b1-4a04-9112-3ea331aa5919">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265EC822-753B-4D08-ABD2-7528F7EA7549}" ma:internalName="NumOfRatingsLookup" ma:readOnly="true" ma:showField="NumOfRatings" ma:web="90312ced-24b1-4a04-9112-3ea331aa5919">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265EC822-753B-4D08-ABD2-7528F7EA7549}" ma:internalName="PublishStatusLookup" ma:readOnly="false" ma:showField="PublishStatus" ma:web="90312ced-24b1-4a04-9112-3ea331aa5919">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83b99470-5334-428f-a1fd-0d0e15944553}"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85b752e4-2416-476b-a692-4eb1e2d041e5}" ma:internalName="TaxCatchAll" ma:showField="CatchAllData" ma:web="90312ced-24b1-4a04-9112-3ea331aa5919">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85b752e4-2416-476b-a692-4eb1e2d041e5}" ma:internalName="TaxCatchAllLabel" ma:readOnly="true" ma:showField="CatchAllDataLabel" ma:web="90312ced-24b1-4a04-9112-3ea331aa5919">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1ef7931-2f43-42ee-9374-56eb6ce620f4"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4A6C7C-3965-4DED-AFDB-94D02E3DF9EF}">
  <ds:schemaRefs>
    <ds:schemaRef ds:uri="http://schemas.microsoft.com/office/2006/metadata/properties"/>
    <ds:schemaRef ds:uri="http://schemas.microsoft.com/office/infopath/2007/PartnerControls"/>
    <ds:schemaRef ds:uri="90312ced-24b1-4a04-9112-3ea331aa5919"/>
    <ds:schemaRef ds:uri="41ef7931-2f43-42ee-9374-56eb6ce620f4"/>
  </ds:schemaRefs>
</ds:datastoreItem>
</file>

<file path=customXml/itemProps2.xml><?xml version="1.0" encoding="utf-8"?>
<ds:datastoreItem xmlns:ds="http://schemas.openxmlformats.org/officeDocument/2006/customXml" ds:itemID="{2E5292F0-C5C9-4F7B-BB09-E7C460630D5E}">
  <ds:schemaRefs>
    <ds:schemaRef ds:uri="http://schemas.microsoft.com/sharepoint/v3/contenttype/forms"/>
  </ds:schemaRefs>
</ds:datastoreItem>
</file>

<file path=customXml/itemProps3.xml><?xml version="1.0" encoding="utf-8"?>
<ds:datastoreItem xmlns:ds="http://schemas.openxmlformats.org/officeDocument/2006/customXml" ds:itemID="{ED81A1C3-10A1-4D36-B617-2B8643FE95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312ced-24b1-4a04-9112-3ea331aa5919"/>
    <ds:schemaRef ds:uri="41ef7931-2f43-42ee-9374-56eb6ce620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13 اعتى الناس</Template>
  <TotalTime>0</TotalTime>
  <Words>1349</Words>
  <Application>Microsoft Office PowerPoint</Application>
  <PresentationFormat>Custom</PresentationFormat>
  <Paragraphs>74</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13 اعتى الناس</vt:lpstr>
      <vt:lpstr>مَدْخَل إلى السِيرةِ النبوية</vt:lpstr>
      <vt:lpstr>نقصد بسيرة النبي (صلى الله عليه وسلم) </vt:lpstr>
      <vt:lpstr>نقصد بسيرة النبي (صلى الله عليه وسلم) </vt:lpstr>
      <vt:lpstr>قال حسان بن ثابت:</vt:lpstr>
      <vt:lpstr>مميزات السيرة النبوية بصورة مختصرة</vt:lpstr>
      <vt:lpstr>مميزات السيرة النبوية بصورة مختصرة</vt:lpstr>
      <vt:lpstr>مصادر السيرة النبوية:</vt:lpstr>
      <vt:lpstr>PowerPoint Presentation</vt:lpstr>
      <vt:lpstr>2 - السنة النبوية الصحيحة:</vt:lpstr>
      <vt:lpstr> 3 - الشعر العربي المعاصر لعهد الرسالة:</vt:lpstr>
      <vt:lpstr>4 - كتب السيرة:</vt:lpstr>
      <vt:lpstr> ثم انتقلت العناية بالسيرة إلى من بعدهم، حتى أفردوها بالتصنيف، ومن أشهر أوائل المصنفين في السيرة محمد بن إسحاق بن يسار (توفي سنة 152هـ) وقد اتفق جمهور العلماء والمحدثين على توثيقه،  ألف ابن إسحاق كتابه «المغازي» من أحاديث وروايات سمعها بنفسه في المدينة ومصر، ومن المؤسف أن هذا الكتاب لم يصل إلينا ولكن مضمون الكتاب بقي محفوظا بما رواه عنه ابن هشام في سيرته عن طريق شيخه البكائي الذي كان من أشهر تلامذة ابن إسحاق.</vt:lpstr>
      <vt:lpstr>اشهر ما كتب  في السيرة النبوية العطرة 1- سيرة ابن هشام: 2- طبقات ابن سعد: 3- تاريخ الطبري (القسم الخاص بسيرته):</vt:lpstr>
      <vt:lpstr>في حياته قبل البعثة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ثيَغةمبةر لة دلَي شاعيراني كورد دا           بيَخود</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2018-01-14T19:32:35Z</dcterms:created>
  <dcterms:modified xsi:type="dcterms:W3CDTF">2021-11-19T03:19:00Z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0x010100A527E9BDFA242146B59EAA0A2BBC516804009EC5643677B736459CE4ACB8094A990F</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