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0DF25-DB0C-6B77-1BFA-E72171BA7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1BBE52-C686-225E-0516-22BAB708A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D93BC-8E13-C372-F15F-73242C012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7CFA-DAB2-4845-8326-B9C2111669C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15BB1-1B11-DC41-27D9-4382D19EB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DF12-026A-7E5D-F18A-201951779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01FE-BD1B-4342-B6CC-A4E06E27E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8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3F13E-566D-4B0A-4009-5E3EBBE04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B7FC6-0F5C-F858-2FA8-B23200836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4F4C9-E5C0-1E57-26C6-D6C0337A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7CFA-DAB2-4845-8326-B9C2111669C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FC26E-6144-5EA7-4E87-8B6D86C51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06580-37EE-0D2C-3DC3-FD2F3DCBF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01FE-BD1B-4342-B6CC-A4E06E27E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58575C-6754-A532-887E-B5E3F806E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704A23-1C48-D8FC-24D9-7876A4652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C678B-7E0F-03E7-B2BC-7D760F506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7CFA-DAB2-4845-8326-B9C2111669C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AE319-32A1-0D35-B827-E5121FF84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BA451-95E7-16AC-FCC0-B8638291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01FE-BD1B-4342-B6CC-A4E06E27E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8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04F2-964E-40E4-95B6-96ABA404C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17633-7D71-9AF8-E322-D0EB12114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101B8-204F-BEED-5767-402EB5CCE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7CFA-DAB2-4845-8326-B9C2111669C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DF8D3-29A5-F223-960F-3537EE071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C9DC5-7C3C-38F3-4C58-9C9F738F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01FE-BD1B-4342-B6CC-A4E06E27E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2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1CCEC-88A2-20BB-0347-C3F3297B2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8C9BE-A922-7DA7-8025-814D4BA86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194BC-0EF4-B38E-2DC4-B3B4F2E1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7CFA-DAB2-4845-8326-B9C2111669C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0538A-18D9-0933-024E-07FF4390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9344F-6213-38D9-4E34-6BECDBE3B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01FE-BD1B-4342-B6CC-A4E06E27E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E6FDE-6798-6A02-0AD6-E85DF626B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726BF-57FC-D05F-B833-88FE03DF8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60DF9-E6FC-8A56-8C67-695D38531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DFE2E-D39C-F024-925D-0A8474089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7CFA-DAB2-4845-8326-B9C2111669C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E441D-13A0-5E2D-B22F-7E245C931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BD539-5CC0-1020-62FC-7AE7EC04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01FE-BD1B-4342-B6CC-A4E06E27E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4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2F03-08B2-4B00-38D7-F771114E3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ED76D-FBC4-A638-230D-4127205D5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67F43-91F5-D284-0B3C-78C460D9C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2A8CFE-E421-BB65-392E-D5AAE48B6B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F80E2-B0D7-F514-3E92-1A9C6B5E8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E8622C-B28E-DC98-A7CC-399B7070D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7CFA-DAB2-4845-8326-B9C2111669C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2A72DF-A85C-55DC-7968-ED1826626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4937D2-D3B6-0203-C8FB-5CA8BBDE3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01FE-BD1B-4342-B6CC-A4E06E27E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5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C7E7-9A1E-242B-D44D-65A104577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1FDFB-E1AA-CE81-9274-EE3FDF584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7CFA-DAB2-4845-8326-B9C2111669C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C34043-4B2D-8A11-1C84-070097D4E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7DD7BA-1F87-62C4-D163-A098E7D3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01FE-BD1B-4342-B6CC-A4E06E27E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3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410A5-9BFC-A841-B78A-A7163956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7CFA-DAB2-4845-8326-B9C2111669C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EFB4B-D352-A493-5BB8-EF2A0602E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BB66B-2BA2-9B02-1079-539629A9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01FE-BD1B-4342-B6CC-A4E06E27E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1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31297-8661-4EC6-A1AA-15CB7E0B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ABB3A-EFF6-2EFB-520B-988B9466D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80B83F-FB0F-3D79-0110-6DB751083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77509-EA65-5E93-1497-3BB8E7648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7CFA-DAB2-4845-8326-B9C2111669C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ECA0C-F0B2-A5F5-934D-3FB289955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4FEE8-9483-8143-8D27-3D53F7896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01FE-BD1B-4342-B6CC-A4E06E27E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6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EABED-9112-9004-AF7B-4C9894B65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B6998B-49C8-FFC2-9934-00ADB60CE6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DA734-95DE-D939-7700-9C72E8BD7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05F2B8-EC44-B6E5-A314-84BA3F5B6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7CFA-DAB2-4845-8326-B9C2111669C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76CF48-421E-F331-51A0-E9F64245E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3CF5E-B98C-003D-6745-7E83F598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01FE-BD1B-4342-B6CC-A4E06E27E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5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295851-3899-3B54-9E17-D3CE8D209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09DEE-2483-311F-B48B-5CE2BBB5B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E604D-25FC-459B-42C5-C6E27851D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C7CFA-DAB2-4845-8326-B9C2111669C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5387B-BA09-B4A9-A37C-CFB6781626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BB998-4BC6-5508-845B-9FD51FB92F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01FE-BD1B-4342-B6CC-A4E06E27E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8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BCAC9-58C7-C584-7ED4-A843C15EC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Monotype Corsiva" panose="03010101010201010101" pitchFamily="66" charset="0"/>
              </a:rPr>
              <a:t>Etabs</a:t>
            </a:r>
            <a:r>
              <a:rPr lang="en-US" sz="2800" dirty="0">
                <a:latin typeface="Monotype Corsiva" panose="03010101010201010101" pitchFamily="66" charset="0"/>
              </a:rPr>
              <a:t> elective course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4A14F0-6E0B-DDB7-6AC4-D23DB46D76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7914" y="968830"/>
            <a:ext cx="7456715" cy="5524044"/>
          </a:xfrm>
        </p:spPr>
      </p:pic>
    </p:spTree>
    <p:extLst>
      <p:ext uri="{BB962C8B-B14F-4D97-AF65-F5344CB8AC3E}">
        <p14:creationId xmlns:p14="http://schemas.microsoft.com/office/powerpoint/2010/main" val="417275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8F402AB-7C9A-E586-A60B-FACB63E245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0456" y="870858"/>
            <a:ext cx="8741229" cy="5687329"/>
          </a:xfr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AE64CE92-9D1D-E41A-FD24-3B17F59F2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3"/>
            <a:ext cx="10515600" cy="679901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Monotype Corsiva" panose="03010101010201010101" pitchFamily="66" charset="0"/>
              </a:rPr>
              <a:t>Etabs</a:t>
            </a:r>
            <a:r>
              <a:rPr lang="en-US" sz="2800" dirty="0">
                <a:latin typeface="Monotype Corsiva" panose="03010101010201010101" pitchFamily="66" charset="0"/>
              </a:rPr>
              <a:t> elective course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317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8A293-DB82-F87F-795B-2D33B90B8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8389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Monotype Corsiva" panose="03010101010201010101" pitchFamily="66" charset="0"/>
              </a:rPr>
              <a:t>Etabs</a:t>
            </a:r>
            <a:r>
              <a:rPr lang="en-US" sz="2800" dirty="0">
                <a:latin typeface="Monotype Corsiva" panose="03010101010201010101" pitchFamily="66" charset="0"/>
              </a:rPr>
              <a:t> elective course</a:t>
            </a:r>
            <a:endParaRPr lang="en-US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662D09-EF6B-E1FE-A1E5-A583D80884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6543" y="903514"/>
            <a:ext cx="9601200" cy="5589361"/>
          </a:xfrm>
        </p:spPr>
      </p:pic>
    </p:spTree>
    <p:extLst>
      <p:ext uri="{BB962C8B-B14F-4D97-AF65-F5344CB8AC3E}">
        <p14:creationId xmlns:p14="http://schemas.microsoft.com/office/powerpoint/2010/main" val="1750445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Monotype Corsiva</vt:lpstr>
      <vt:lpstr>Office Theme</vt:lpstr>
      <vt:lpstr>Etabs elective course</vt:lpstr>
      <vt:lpstr>Etabs elective course</vt:lpstr>
      <vt:lpstr>Etabs elective course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Etabs elective course</dc:title>
  <dc:creator>ali yousif</dc:creator>
  <cp:lastModifiedBy>ali yousif</cp:lastModifiedBy>
  <cp:revision>2</cp:revision>
  <dcterms:created xsi:type="dcterms:W3CDTF">2022-05-13T07:45:37Z</dcterms:created>
  <dcterms:modified xsi:type="dcterms:W3CDTF">2022-05-13T07:57:03Z</dcterms:modified>
</cp:coreProperties>
</file>