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309" r:id="rId2"/>
    <p:sldId id="265" r:id="rId3"/>
    <p:sldId id="256" r:id="rId4"/>
    <p:sldId id="266" r:id="rId5"/>
    <p:sldId id="257" r:id="rId6"/>
    <p:sldId id="267" r:id="rId7"/>
    <p:sldId id="268" r:id="rId8"/>
    <p:sldId id="260" r:id="rId9"/>
    <p:sldId id="269" r:id="rId10"/>
    <p:sldId id="270" r:id="rId11"/>
    <p:sldId id="271" r:id="rId12"/>
    <p:sldId id="272" r:id="rId13"/>
    <p:sldId id="273" r:id="rId14"/>
    <p:sldId id="258" r:id="rId15"/>
    <p:sldId id="274" r:id="rId16"/>
  </p:sldIdLst>
  <p:sldSz cx="9144000" cy="6858000" type="screen4x3"/>
  <p:notesSz cx="6858000" cy="9144000"/>
  <p:photoAlbum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1" d="100"/>
          <a:sy n="91" d="100"/>
        </p:scale>
        <p:origin x="89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DEEA77-7B10-486B-96D1-5D4CB8E21A12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50ECF30-85A6-4A35-AF54-A7496116DB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051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ECF30-85A6-4A35-AF54-A7496116DB2C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203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856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041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607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778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63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942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184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728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822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921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08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F459B-B9CB-4D91-B6E7-369E57FE6086}" type="datetimeFigureOut">
              <a:rPr lang="ar-IQ" smtClean="0"/>
              <a:t>23/11/1445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CCD14-8EE7-4CAE-B489-C163DBC8D0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186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6" descr="n29mbvk2p9z3xk5coxlv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 rot="10800000" flipV="1">
            <a:off x="467544" y="1124744"/>
            <a:ext cx="8208912" cy="3017837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ar-IQ" dirty="0">
                <a:solidFill>
                  <a:srgbClr val="C00000"/>
                </a:solidFill>
                <a:cs typeface="Ali_K_Alwand" pitchFamily="2" charset="-78"/>
              </a:rPr>
            </a:br>
            <a:br>
              <a:rPr lang="ar-IQ" dirty="0">
                <a:solidFill>
                  <a:srgbClr val="C00000"/>
                </a:solidFill>
                <a:cs typeface="Ali_K_Alwand" pitchFamily="2" charset="-78"/>
              </a:rPr>
            </a:br>
            <a:r>
              <a:rPr lang="ar-IQ" sz="6700">
                <a:solidFill>
                  <a:srgbClr val="C00000"/>
                </a:solidFill>
                <a:cs typeface="Ali_K_Alwand" pitchFamily="2" charset="-78"/>
              </a:rPr>
              <a:t>بةريَزان بةيانيتان </a:t>
            </a:r>
            <a:r>
              <a:rPr lang="ar-IQ" sz="6700" dirty="0">
                <a:solidFill>
                  <a:srgbClr val="C00000"/>
                </a:solidFill>
                <a:cs typeface="Ali_K_Alwand" pitchFamily="2" charset="-78"/>
              </a:rPr>
              <a:t>باش </a:t>
            </a:r>
            <a:br>
              <a:rPr lang="ar-IQ" sz="6700" dirty="0">
                <a:solidFill>
                  <a:srgbClr val="C00000"/>
                </a:solidFill>
                <a:cs typeface="Ali_K_Alwand" pitchFamily="2" charset="-78"/>
              </a:rPr>
            </a:br>
            <a:endParaRPr lang="ar-IQ" sz="6700" dirty="0">
              <a:solidFill>
                <a:srgbClr val="C00000"/>
              </a:solidFill>
            </a:endParaRPr>
          </a:p>
        </p:txBody>
      </p:sp>
      <p:pic>
        <p:nvPicPr>
          <p:cNvPr id="7" name="Picture 18" descr="j02341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7" y="0"/>
            <a:ext cx="2411760" cy="206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86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guhf-pvdm"/>
          <p:cNvPicPr>
            <a:picLocks noGrp="1" noChangeAspect="1"/>
          </p:cNvPicPr>
          <p:nvPr isPhoto="1"/>
        </p:nvPicPr>
        <p:blipFill rotWithShape="1">
          <a:blip r:embed="rId2">
            <a:lum bright="4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43" r="3016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-3515" y="0"/>
            <a:ext cx="9144000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Samik" pitchFamily="2" charset="-78"/>
              </a:rPr>
              <a:t> </a:t>
            </a:r>
            <a:r>
              <a:rPr lang="ar-IQ" sz="2800" b="1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ئةو هؤكارانةي كار دةكةنة سةر جوولة:</a:t>
            </a:r>
            <a:endParaRPr lang="en-US" sz="280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Samik" pitchFamily="2" charset="-78"/>
              </a:rPr>
              <a:t>1- بنةما وةزيفيةكاني لةش.</a:t>
            </a:r>
            <a:endParaRPr lang="en-US" sz="280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Samik" pitchFamily="2" charset="-78"/>
              </a:rPr>
              <a:t>2- هؤكارة دةروونييةكان.</a:t>
            </a:r>
            <a:endParaRPr lang="en-US" sz="280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Samik" pitchFamily="2" charset="-78"/>
              </a:rPr>
              <a:t>3- هؤكارة كؤمةلايةتي ودة وروبةرةكان.</a:t>
            </a:r>
            <a:endParaRPr lang="en-US" sz="280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Samik" pitchFamily="2" charset="-78"/>
              </a:rPr>
              <a:t>4- بؤماوةييةكان.</a:t>
            </a:r>
            <a:endParaRPr lang="en-US" sz="280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Samik" pitchFamily="2" charset="-78"/>
              </a:rPr>
              <a:t>5- نةخؤشيةكان.</a:t>
            </a:r>
            <a:endParaRPr lang="en-US" sz="2800" dirty="0">
              <a:ea typeface="Calibri"/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95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guhf-pvdm"/>
          <p:cNvPicPr>
            <a:picLocks noGrp="1" noChangeAspect="1"/>
          </p:cNvPicPr>
          <p:nvPr isPhoto="1"/>
        </p:nvPicPr>
        <p:blipFill rotWithShape="1">
          <a:blip r:embed="rId2">
            <a:lum bright="4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43" r="3016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152380"/>
            <a:ext cx="914400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 </a:t>
            </a:r>
            <a:r>
              <a:rPr lang="ar-IQ" sz="2400" b="1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ئامانجةكاني</a:t>
            </a:r>
            <a:r>
              <a:rPr lang="ar-IQ" sz="2400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 </a:t>
            </a:r>
            <a:r>
              <a:rPr lang="ar-IQ" sz="2400" b="1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ثةروةردةي</a:t>
            </a:r>
            <a:r>
              <a:rPr lang="ar-IQ" sz="2400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 </a:t>
            </a:r>
            <a:r>
              <a:rPr lang="ar-IQ" sz="2400" b="1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جوولة</a:t>
            </a:r>
            <a:r>
              <a:rPr lang="ar-IQ" sz="2400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:</a:t>
            </a:r>
            <a:endParaRPr lang="en-US" sz="2400" dirty="0">
              <a:ea typeface="Calibri"/>
              <a:cs typeface="Ali_K_Samik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1- ثةروةردةكردني مندالَ لةرووى جوولةكردن و لةش ريَكي.</a:t>
            </a:r>
            <a:endParaRPr lang="en-US" sz="2400" dirty="0">
              <a:ea typeface="Calibri"/>
              <a:cs typeface="Ali_K_Samik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2- هةست كردنى مندالَ بة خؤشى وطةيشتني بة ئارةزووةكاني لة كاتي ئةنجامداني كاري جوولةييدا(تيَركردني حةزوو ئارةزوةكاني مندالَ).</a:t>
            </a:r>
            <a:endParaRPr lang="en-US" sz="2400" dirty="0">
              <a:ea typeface="Calibri"/>
              <a:cs typeface="Ali_K_Samik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3- بةهيَزكردني  ماسوولكةيى مندالَ </a:t>
            </a:r>
            <a:r>
              <a:rPr lang="ar-IQ" sz="2800" dirty="0">
                <a:ea typeface="Calibri"/>
                <a:cs typeface="Ali_K_Samik" pitchFamily="2" charset="-78"/>
              </a:rPr>
              <a:t>لةريَطاي</a:t>
            </a:r>
            <a:r>
              <a:rPr lang="ar-IQ" sz="2400" dirty="0">
                <a:ea typeface="Calibri"/>
                <a:cs typeface="Ali_K_Samik" pitchFamily="2" charset="-78"/>
              </a:rPr>
              <a:t> جوولةكردنةوة.</a:t>
            </a:r>
            <a:endParaRPr lang="en-US" sz="2400" dirty="0">
              <a:ea typeface="Calibri"/>
              <a:cs typeface="Ali_K_Samik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4- طةشةثيَكردني هةستةوةرةكاني مندالَ.</a:t>
            </a:r>
            <a:endParaRPr lang="en-US" sz="2400" dirty="0">
              <a:ea typeface="Calibri"/>
              <a:cs typeface="Ali_K_Samik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5- ثةرةثيَدان و بةهيَزكردني توانستة عةقليةكان وةك (يارييةكاني بيروهؤش،زمانةوانيةكان، بةراوردكردن، يادكردنةوة، زانيين).</a:t>
            </a:r>
            <a:endParaRPr lang="en-US" sz="2400" dirty="0">
              <a:ea typeface="Calibri"/>
              <a:cs typeface="Ali_K_Samik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6- ثتةوكردني ثةيوةنديية كؤمةلايةتيةكاني نيَوان مندالاَن، وة رزطاركردنيان لة تةنيايى و طؤشةطيري وخؤثةرةستي لةريَطاي بةشداريكردنيان لة ضالاكيةكان و ياريية جوولةييةكان.</a:t>
            </a:r>
            <a:endParaRPr lang="en-US" sz="2400" dirty="0">
              <a:ea typeface="Calibri"/>
              <a:cs typeface="Ali_K_Samik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7- شارةزايى بووني مندالَ لة دان بةخؤطرتن لة كاتي ركابةري لةطةلَ كةساني تر.</a:t>
            </a:r>
            <a:endParaRPr lang="en-US" sz="2400" dirty="0">
              <a:ea typeface="Calibri"/>
              <a:cs typeface="Ali_K_Samik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8- تيَطةياندني مندالَ بةطرينطي خواردةمةني باش لة ثيَناو تةندروستيةكي باش.</a:t>
            </a:r>
            <a:endParaRPr lang="en-US" sz="2400" dirty="0">
              <a:ea typeface="Calibri"/>
              <a:cs typeface="Ali_K_Samik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IQ" sz="2400" dirty="0">
                <a:ea typeface="Calibri"/>
                <a:cs typeface="Ali_K_Samik" pitchFamily="2" charset="-78"/>
              </a:rPr>
              <a:t>9- يارمةتي مندالَ دةدات بؤ زانيني ئةوةى كة ضؤن جةستة كار بكات.</a:t>
            </a:r>
            <a:endParaRPr lang="en-US" sz="2400" dirty="0">
              <a:ea typeface="Calibri"/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95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_125410_aa3"/>
          <p:cNvPicPr>
            <a:picLocks noGrp="1" noChangeAspect="1"/>
          </p:cNvPicPr>
          <p:nvPr isPhoto="1"/>
        </p:nvPicPr>
        <p:blipFill>
          <a:blip r:embed="rId2">
            <a:lum bright="51000" contrast="-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640960" cy="671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54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n29mbvk2p9z3xk5coxlv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524000"/>
            <a:ext cx="3697560" cy="3154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</a:pPr>
            <a:r>
              <a:rPr lang="ar-IQ" altLang="ar-IQ" sz="4800" b="1" dirty="0">
                <a:cs typeface="Ali_K_Azzam" pitchFamily="2" charset="-78"/>
              </a:rPr>
              <a:t>ضؤن ضارةسةري كةمي يان زؤري جوولةي مندال دةكةيت؟</a:t>
            </a:r>
            <a:endParaRPr lang="en-US" altLang="ar-IQ" sz="4800" b="1" dirty="0">
              <a:cs typeface="Ali_K_Azzam" pitchFamily="2" charset="-78"/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590800" y="152400"/>
            <a:ext cx="2057400" cy="16002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ar-AE" sz="3600" b="1"/>
              <a:t>نشاط</a:t>
            </a:r>
            <a:endParaRPr lang="en-US" sz="3600" b="1"/>
          </a:p>
        </p:txBody>
      </p:sp>
      <p:pic>
        <p:nvPicPr>
          <p:cNvPr id="14341" name="Picture 5" descr="thumb1972008-071837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97138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73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كتاب-التربية-الحركية-لطفل-الروضة-600x353"/>
          <p:cNvPicPr>
            <a:picLocks noGrp="1" noChangeAspect="1"/>
          </p:cNvPicPr>
          <p:nvPr isPhoto="1"/>
        </p:nvPicPr>
        <p:blipFill>
          <a:blip r:embed="rId2">
            <a:lum bright="45000" contrast="-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260648"/>
            <a:ext cx="896448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cs typeface="Ali_K_Samik" pitchFamily="2" charset="-78"/>
              </a:rPr>
              <a:t>هةفتةي بيَت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3200" b="1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ياريية بضوكةكان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3200" b="1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لايةنة باشيةكاني ياريية بضوكةكان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3200" b="1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طرينطي ياريية بضوكةكان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3200" b="1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ئامانجةكاني ياريية بضوكةكان</a:t>
            </a:r>
            <a:endParaRPr lang="en-US" sz="3200" b="1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ea typeface="Calibri"/>
              <a:cs typeface="Ali_K_Samik" pitchFamily="2" charset="-7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28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/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521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6" descr="n29mbvk2p9z3xk5coxlv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0" name="Content Placeholder 5"/>
          <p:cNvSpPr>
            <a:spLocks noGrp="1"/>
          </p:cNvSpPr>
          <p:nvPr>
            <p:ph sz="quarter" idx="1"/>
          </p:nvPr>
        </p:nvSpPr>
        <p:spPr>
          <a:xfrm>
            <a:off x="-1116632" y="1628800"/>
            <a:ext cx="9396536" cy="44958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altLang="ar-IQ" sz="4800" b="1" dirty="0">
                <a:solidFill>
                  <a:srgbClr val="C00000"/>
                </a:solidFill>
              </a:rPr>
              <a:t>Many thanks for your attention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ar-IQ" altLang="ar-IQ" sz="5400" b="1" dirty="0">
                <a:solidFill>
                  <a:srgbClr val="002060"/>
                </a:solidFill>
                <a:cs typeface="Ali_K_Sharif" pitchFamily="2" charset="-78"/>
              </a:rPr>
              <a:t>سوثاس بؤ طويَطرتنتان</a:t>
            </a:r>
          </a:p>
        </p:txBody>
      </p:sp>
    </p:spTree>
    <p:extLst>
      <p:ext uri="{BB962C8B-B14F-4D97-AF65-F5344CB8AC3E}">
        <p14:creationId xmlns:p14="http://schemas.microsoft.com/office/powerpoint/2010/main" val="360996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"/>
          <p:cNvPicPr>
            <a:picLocks noGrp="1" noChangeAspect="1"/>
          </p:cNvPicPr>
          <p:nvPr isPhoto="1"/>
        </p:nvPicPr>
        <p:blipFill>
          <a:blip r:embed="rId3">
            <a:lum bright="42000" contrast="-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049" name="Picture 2" descr="Description: Description: ARM Zanco Nwe As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8600"/>
            <a:ext cx="1706835" cy="163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00808"/>
            <a:ext cx="889248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111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111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111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111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111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111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111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111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1113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0" hangingPunct="0">
              <a:lnSpc>
                <a:spcPct val="150000"/>
              </a:lnSpc>
            </a:pPr>
            <a:r>
              <a:rPr lang="ar-IQ" altLang="ar-IQ" sz="32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li_K_Samik" pitchFamily="2" charset="-78"/>
              </a:rPr>
              <a:t>زانكؤي سةلاحةدين ـ هةوليَر</a:t>
            </a:r>
            <a:endParaRPr lang="en-US" altLang="ar-IQ" sz="32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Ali_K_Samik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1375" algn="l"/>
              </a:tabLst>
            </a:pPr>
            <a:r>
              <a:rPr kumimoji="0" lang="ar-IQ" altLang="ar-IQ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li_K_Samik" pitchFamily="2" charset="-78"/>
              </a:rPr>
              <a:t>بابةتي/  ثةروةردةي جوولة</a:t>
            </a:r>
            <a:endParaRPr kumimoji="0" lang="en-US" altLang="ar-IQ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li_K_Samik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1375" algn="l"/>
              </a:tabLst>
            </a:pPr>
            <a:r>
              <a:rPr kumimoji="0" lang="ar-IQ" altLang="ar-IQ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li_K_Samik" pitchFamily="2" charset="-78"/>
              </a:rPr>
              <a:t>بةش /باخضةي مندالان - قؤناغي يةكةم</a:t>
            </a:r>
            <a:endParaRPr kumimoji="0" lang="en-US" altLang="ar-IQ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li_K_Samik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1375" algn="l"/>
              </a:tabLst>
            </a:pPr>
            <a:r>
              <a:rPr kumimoji="0" lang="ar-IQ" altLang="ar-IQ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li_K_Samik" pitchFamily="2" charset="-78"/>
              </a:rPr>
              <a:t>كوليَذي ثةروةردةي بنةرةتي  - زانكؤي سةلاحةددين - هةوليَر</a:t>
            </a:r>
            <a:endParaRPr kumimoji="0" lang="en-US" altLang="ar-IQ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li_K_Samik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1375" algn="l"/>
              </a:tabLst>
            </a:pPr>
            <a:r>
              <a:rPr kumimoji="0" lang="ar-IQ" altLang="ar-IQ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li_K_Samik" pitchFamily="2" charset="-78"/>
              </a:rPr>
              <a:t>د.  ئامانج محمود محمدد</a:t>
            </a: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1375" algn="l"/>
              </a:tabLst>
            </a:pPr>
            <a:r>
              <a:rPr kumimoji="0" lang="ar-IQ" altLang="ar-IQ" sz="3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li_K_Samik" pitchFamily="2" charset="-78"/>
              </a:rPr>
              <a:t>2024</a:t>
            </a:r>
            <a:endParaRPr kumimoji="0" lang="ar-IQ" altLang="ar-IQ" sz="3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li_K_Samik" pitchFamily="2" charset="-78"/>
            </a:endParaRPr>
          </a:p>
        </p:txBody>
      </p:sp>
      <p:sp>
        <p:nvSpPr>
          <p:cNvPr id="6" name="Snip Single Corner Rectangle 5"/>
          <p:cNvSpPr/>
          <p:nvPr/>
        </p:nvSpPr>
        <p:spPr>
          <a:xfrm flipH="1">
            <a:off x="-30854" y="6227084"/>
            <a:ext cx="9144000" cy="561973"/>
          </a:xfrm>
          <a:prstGeom prst="snip1Rect">
            <a:avLst>
              <a:gd name="adj" fmla="val 50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ct val="0"/>
              </a:spcBef>
              <a:defRPr/>
            </a:pPr>
            <a:r>
              <a:rPr lang="ar-IQ" sz="3200" b="1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li_K_Samik" pitchFamily="2" charset="-78"/>
              </a:rPr>
              <a:t>وانةي: يةكةم</a:t>
            </a:r>
            <a:endParaRPr lang="en-GB" sz="32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659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Photo Album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DELL</a:t>
            </a:r>
            <a:endParaRPr lang="ar-IQ"/>
          </a:p>
        </p:txBody>
      </p:sp>
      <p:pic>
        <p:nvPicPr>
          <p:cNvPr id="4" name="Picture 3" descr="العاب-حركية-يحبها-طفلك-في-سن-الحضانة"/>
          <p:cNvPicPr>
            <a:picLocks noGrp="1" noChangeAspect="1"/>
          </p:cNvPicPr>
          <p:nvPr isPhoto="1"/>
        </p:nvPicPr>
        <p:blipFill>
          <a:blip r:embed="rId2">
            <a:lum bright="45000" contrast="-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5760" y="0"/>
            <a:ext cx="8892480" cy="650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800" dirty="0">
                <a:solidFill>
                  <a:srgbClr val="C00000"/>
                </a:solidFill>
                <a:cs typeface="Ali_K_Samik" pitchFamily="2" charset="-78"/>
              </a:rPr>
              <a:t>تيطةيشتنةكان لة بواري ثةروةردةي جوولة</a:t>
            </a:r>
            <a:endParaRPr lang="en-US" sz="2800" dirty="0">
              <a:solidFill>
                <a:srgbClr val="C00000"/>
              </a:solidFill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b="1" dirty="0">
                <a:solidFill>
                  <a:srgbClr val="C00000"/>
                </a:solidFill>
                <a:cs typeface="Ali_K_Samik" pitchFamily="2" charset="-78"/>
              </a:rPr>
              <a:t>ماناي</a:t>
            </a:r>
            <a:r>
              <a:rPr lang="ar-IQ" sz="2800" dirty="0">
                <a:solidFill>
                  <a:srgbClr val="C00000"/>
                </a:solidFill>
                <a:cs typeface="Ali_K_Samik" pitchFamily="2" charset="-78"/>
              </a:rPr>
              <a:t> ثةروةردة: ـ</a:t>
            </a:r>
            <a:endParaRPr lang="en-US" sz="2800" dirty="0">
              <a:solidFill>
                <a:srgbClr val="C00000"/>
              </a:solidFill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cs typeface="Ali_K_Samik" pitchFamily="2" charset="-78"/>
              </a:rPr>
              <a:t>ـــ ثةروةردة يةكيَكة لةفاكتةرةكاني ثيًش كةوتنى مرؤظاييةتي + هةلَسانةوةي كؤمةلَطا لة رِيَطاي طةشةسةندني تاك و كؤ مةلَطا.</a:t>
            </a:r>
            <a:endParaRPr lang="en-US" sz="2800" dirty="0"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cs typeface="Ali_K_Samik" pitchFamily="2" charset="-78"/>
              </a:rPr>
              <a:t>ـــ ثةروةردة راستكردنةوةي رةفتاري مرؤظايةتية.</a:t>
            </a:r>
            <a:endParaRPr lang="en-US" sz="2800" dirty="0"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cs typeface="Ali_K_Samik" pitchFamily="2" charset="-78"/>
              </a:rPr>
              <a:t>بة واتاي ثيَش خستني بةرفراواني و يةك دةستي وتاكةكةسي لةثةري سنورةكانة لةلايةنةكاني جةستةيى وميَشكي و هةلَضوون و كؤمةلايةتي وة هةروةها طرنطي دةدات بةثةرثيَداني رةفتاري مرؤظايةتي و ثيَش خستني.</a:t>
            </a:r>
            <a:endParaRPr lang="en-US" sz="2800" dirty="0"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cs typeface="Ali_K_Samik" pitchFamily="2" charset="-78"/>
              </a:rPr>
              <a:t>ـــ ثةروةردة قؤناغي مندالي دا دةنيَت بة قؤناغي يةكلاكةرةوة. وة تيَكةلَ بوون لةطةل دةوروبةر بؤ نموونة (خةلَك, شويَنةكان, رووداوةكان وزانيين و زانيارييةكان)</a:t>
            </a:r>
            <a:endParaRPr lang="en-US" sz="28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540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Photo Album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DELL</a:t>
            </a:r>
            <a:endParaRPr lang="ar-IQ"/>
          </a:p>
        </p:txBody>
      </p:sp>
      <p:pic>
        <p:nvPicPr>
          <p:cNvPr id="4" name="Picture 3" descr="العاب-حركية-يحبها-طفلك-في-سن-الحضانة"/>
          <p:cNvPicPr>
            <a:picLocks noGrp="1" noChangeAspect="1"/>
          </p:cNvPicPr>
          <p:nvPr isPhoto="1"/>
        </p:nvPicPr>
        <p:blipFill>
          <a:blip r:embed="rId2">
            <a:lum bright="45000" contrast="-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91367" y="33265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800" b="1" dirty="0">
                <a:solidFill>
                  <a:srgbClr val="C00000"/>
                </a:solidFill>
                <a:cs typeface="Ali_K_Samik" pitchFamily="2" charset="-78"/>
              </a:rPr>
              <a:t>ماناي </a:t>
            </a:r>
            <a:r>
              <a:rPr lang="ar-IQ" sz="2800" dirty="0">
                <a:solidFill>
                  <a:srgbClr val="C00000"/>
                </a:solidFill>
                <a:cs typeface="Ali_K_Samik" pitchFamily="2" charset="-78"/>
              </a:rPr>
              <a:t>فيَربوون:</a:t>
            </a:r>
            <a:endParaRPr lang="en-US" sz="2800" dirty="0">
              <a:solidFill>
                <a:srgbClr val="C00000"/>
              </a:solidFill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cs typeface="Ali_K_Samik" pitchFamily="2" charset="-78"/>
              </a:rPr>
              <a:t>ثيَش ئةوةى قسة بكةين لةسةر فيربوون ثيَويستة قسةبكةين لةسةر:-</a:t>
            </a:r>
            <a:endParaRPr lang="en-US" sz="2800" dirty="0"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cs typeface="Ali_K_Samik" pitchFamily="2" charset="-78"/>
              </a:rPr>
              <a:t>ــ ئامادةكاري        ــ تواناكان           ــ كارامة جوولةييةكان</a:t>
            </a:r>
            <a:endParaRPr lang="en-US" sz="2800" dirty="0"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cs typeface="Ali_K_Samik" pitchFamily="2" charset="-78"/>
              </a:rPr>
              <a:t>لةبةرئةوةي ئةم بارانة دةبيَتة ئاستةنطي بؤ فيَربوونى مندالَ.</a:t>
            </a:r>
            <a:endParaRPr lang="en-US" sz="2800" dirty="0"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b="1" dirty="0">
                <a:solidFill>
                  <a:srgbClr val="C00000"/>
                </a:solidFill>
                <a:cs typeface="Ali_K_Samik" pitchFamily="2" charset="-78"/>
              </a:rPr>
              <a:t>ثيَناسةي فيربوون:-</a:t>
            </a:r>
            <a:endParaRPr lang="en-US" sz="2800" dirty="0">
              <a:solidFill>
                <a:srgbClr val="C00000"/>
              </a:solidFill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cs typeface="Ali_K_Samik" pitchFamily="2" charset="-78"/>
              </a:rPr>
              <a:t>1- فيَربوون برييتية لة طؤرانكارى يان راستكردنةوة لة رةفتاري بوونةوةر ياخود زيندةوةر(كائن الحي).</a:t>
            </a:r>
            <a:endParaRPr lang="en-US" sz="2800" dirty="0">
              <a:cs typeface="Ali_K_Samik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cs typeface="Ali_K_Samik" pitchFamily="2" charset="-78"/>
              </a:rPr>
              <a:t>2- طؤرانكاري رةفتاردةرئةنجامي وروذاندنة.</a:t>
            </a:r>
            <a:endParaRPr lang="en-US" sz="28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47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krxuwn5raos4c8k"/>
          <p:cNvPicPr>
            <a:picLocks noGrp="1" noChangeAspect="1"/>
          </p:cNvPicPr>
          <p:nvPr isPhoto="1"/>
        </p:nvPicPr>
        <p:blipFill>
          <a:blip r:embed="rId2">
            <a:lum bright="51000" contrast="-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43508" y="0"/>
            <a:ext cx="9000492" cy="7134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90" dirty="0">
                <a:ea typeface="Calibri"/>
                <a:cs typeface="Ali_K_Samik" pitchFamily="2" charset="-78"/>
              </a:rPr>
              <a:t> </a:t>
            </a:r>
            <a:r>
              <a:rPr lang="ar-IQ" sz="2490" b="1" dirty="0">
                <a:solidFill>
                  <a:srgbClr val="FF0000"/>
                </a:solidFill>
                <a:ea typeface="Calibri"/>
                <a:cs typeface="Ali_K_Samik" pitchFamily="2" charset="-78"/>
              </a:rPr>
              <a:t>* ماناي جوولة:</a:t>
            </a:r>
            <a:r>
              <a:rPr lang="ar-IQ" sz="2490" dirty="0">
                <a:ea typeface="Calibri"/>
                <a:cs typeface="Ali_K_Samik" pitchFamily="2" charset="-78"/>
              </a:rPr>
              <a:t> جوولة ضالاكيية،وةشيَوةيةكي بنضينةي ذيانة ورِيَََطايةكة بؤ دةربرِيني  بيركردنةوةو هةست و تيَطةيشتنةكان بةتايبةتي تيَطةيشتن لةخوود .</a:t>
            </a:r>
            <a:endParaRPr lang="en-US" sz="249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90" dirty="0">
                <a:ea typeface="Calibri"/>
                <a:cs typeface="Ali_K_Samik" pitchFamily="2" charset="-78"/>
              </a:rPr>
              <a:t>وجوولة هةذماردةكريَت بة كونترين شيَوةكاني طةياندن كة بةشداري لةلايني سؤزي دةكات </a:t>
            </a:r>
            <a:r>
              <a:rPr lang="ar-IQ" sz="2490" b="1" dirty="0">
                <a:ea typeface="Calibri"/>
                <a:cs typeface="Ali_K_Samik" pitchFamily="2" charset="-78"/>
              </a:rPr>
              <a:t>لةلايةن مرؤظة كؤنةكان جوولة بةكاردةهات بؤ :-</a:t>
            </a:r>
            <a:endParaRPr lang="en-US" sz="249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90" dirty="0">
                <a:ea typeface="Calibri"/>
                <a:cs typeface="Ali_K_Samik" pitchFamily="2" charset="-78"/>
              </a:rPr>
              <a:t>1- خؤثاراستن لة طياني خؤيان ودةوروبةرةكةيان .</a:t>
            </a:r>
            <a:endParaRPr lang="en-US" sz="249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90" dirty="0">
                <a:ea typeface="Calibri"/>
                <a:cs typeface="Ali_K_Samik" pitchFamily="2" charset="-78"/>
              </a:rPr>
              <a:t>2- جوولةيان بةكاردةهيَنا بؤ خؤشي وشادي بةسةر تيَثةرِاندني كات بةتايبةتي لةكاتي ثشوو كة رِؤلَي هةبوو لةنةماني شلةذان و تورِةبوون .</a:t>
            </a:r>
            <a:endParaRPr lang="en-US" sz="249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90" dirty="0">
                <a:ea typeface="Calibri"/>
                <a:cs typeface="Ali_K_Samik" pitchFamily="2" charset="-78"/>
              </a:rPr>
              <a:t>3- جوولة ريَطايةكة  بؤ فيَربوون وفيَركردن لة كؤ ن ئيَستادا كة يارمةتي دةدان بؤ وةرطرتني لايةني تيَطةيشتن و ضارةسةركردني كيَشةكان.</a:t>
            </a:r>
            <a:endParaRPr lang="en-US" sz="2490" dirty="0"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90" dirty="0">
                <a:ea typeface="Calibri"/>
                <a:cs typeface="Ali_K_Samik" pitchFamily="2" charset="-78"/>
              </a:rPr>
              <a:t>4-مرؤظ جوولةى بةكارهيَناوة بؤ بة دةستهيَناني بذيَوي ذيان كة هؤيةك بو بؤ ثاريَزطاري كردن بؤ بةردةوام بووني ذيان.</a:t>
            </a:r>
            <a:endParaRPr lang="en-US" sz="2490" dirty="0">
              <a:ea typeface="Calibri"/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331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krxuwn5raos4c8k"/>
          <p:cNvPicPr>
            <a:picLocks noGrp="1" noChangeAspect="1"/>
          </p:cNvPicPr>
          <p:nvPr isPhoto="1"/>
        </p:nvPicPr>
        <p:blipFill>
          <a:blip r:embed="rId2">
            <a:lum bright="51000" contrast="-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9756" y="332656"/>
            <a:ext cx="8964488" cy="551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solidFill>
                  <a:schemeClr val="accent2">
                    <a:lumMod val="50000"/>
                  </a:schemeClr>
                </a:solidFill>
                <a:ea typeface="Calibri"/>
                <a:cs typeface="Ali_K_Samik" pitchFamily="2" charset="-78"/>
              </a:rPr>
              <a:t> *  جولة  يةكيَكة لةريَطاكاني فيربوونى كؤن ونؤيَ وة مندالَ باش فيَردةبيَت ئةطةر هاتوو ذينطةيةكي تةندروستي هةبيَت ، وة باخضةي ساوايان باشترين ذينطةية بؤ ئةوةى مندالَ فيَرة هةموو جؤرة جولةيةك بيَت.</a:t>
            </a:r>
            <a:endParaRPr lang="en-US" sz="2800" dirty="0">
              <a:solidFill>
                <a:schemeClr val="accent2">
                  <a:lumMod val="50000"/>
                </a:schemeClr>
              </a:solidFill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solidFill>
                  <a:schemeClr val="accent2">
                    <a:lumMod val="50000"/>
                  </a:schemeClr>
                </a:solidFill>
                <a:ea typeface="Calibri"/>
                <a:cs typeface="Ali_K_Samik" pitchFamily="2" charset="-78"/>
              </a:rPr>
              <a:t>* جولَةكاني مرؤظ يان بازنةيية يان طواستنةوةيية يان راستةوراستة. وة دةبيت خيَراييةكي جيَطير يان طؤراوي هةبيَت وة ضالاكيية جولةيى دةولَةمةندة بة جوولةكان.</a:t>
            </a:r>
            <a:endParaRPr lang="en-US" sz="2800" dirty="0">
              <a:solidFill>
                <a:schemeClr val="accent2">
                  <a:lumMod val="50000"/>
                </a:schemeClr>
              </a:solidFill>
              <a:ea typeface="Calibri"/>
              <a:cs typeface="Ali_K_Samik" pitchFamily="2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solidFill>
                  <a:schemeClr val="accent2">
                    <a:lumMod val="50000"/>
                  </a:schemeClr>
                </a:solidFill>
                <a:ea typeface="Calibri"/>
                <a:cs typeface="Ali_K_Samik" pitchFamily="2" charset="-78"/>
              </a:rPr>
              <a:t>* ضالاكي جولة يان ياري دادةنريَت بة ضالاكي جيَطير لة ذياني مندالَ ثيَش ضوونة قوتابخانة، لة بةرئةوةى بةشدارة بةقةبارةيةكي زؤر لة يارمةتيدان بؤ طةشةسةندني (ميَشكي، دةرووني، جولةيى، كؤمةلايةتي, هةلَضوون).</a:t>
            </a:r>
            <a:r>
              <a:rPr lang="ar-IQ" sz="28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Ali_K_Samik" pitchFamily="2" charset="-78"/>
              </a:rPr>
              <a:t> </a:t>
            </a:r>
            <a:endParaRPr lang="en-US" sz="2800" dirty="0">
              <a:solidFill>
                <a:schemeClr val="accent2">
                  <a:lumMod val="50000"/>
                </a:schemeClr>
              </a:solidFill>
              <a:ea typeface="Calibri"/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268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krxuwn5raos4c8k"/>
          <p:cNvPicPr>
            <a:picLocks noGrp="1" noChangeAspect="1"/>
          </p:cNvPicPr>
          <p:nvPr isPhoto="1"/>
        </p:nvPicPr>
        <p:blipFill>
          <a:blip r:embed="rId2">
            <a:lum bright="51000" contrast="-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79512" y="35022"/>
            <a:ext cx="8964488" cy="4037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ar-IQ" sz="3200" b="1" dirty="0">
                <a:solidFill>
                  <a:srgbClr val="FF0000"/>
                </a:solidFill>
                <a:ea typeface="Calibri"/>
                <a:cs typeface="Ali_K_Alwand"/>
              </a:rPr>
              <a:t>كارامة (مهارة )</a:t>
            </a:r>
            <a:r>
              <a:rPr lang="ar-IQ" sz="3200" dirty="0">
                <a:solidFill>
                  <a:srgbClr val="FF0000"/>
                </a:solidFill>
                <a:ea typeface="Calibri"/>
                <a:cs typeface="Ali_K_Alwand"/>
              </a:rPr>
              <a:t>:</a:t>
            </a:r>
            <a:r>
              <a:rPr lang="ar-IQ" sz="3200" dirty="0">
                <a:ea typeface="Calibri"/>
                <a:cs typeface="Ali_K_Alwand"/>
              </a:rPr>
              <a:t> بريتية لة ئةنجامداني كاريكي دياري كراو بة توانايةكي بةرز ،كة جوولةكةي بة هونةريَكي بةرز ثيَشكةش دةكات .</a:t>
            </a:r>
            <a:endParaRPr lang="en-US" sz="3200" dirty="0">
              <a:ea typeface="Calibri"/>
              <a:cs typeface="Arial"/>
            </a:endParaRPr>
          </a:p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ar-IQ" sz="3200" b="1" dirty="0">
                <a:solidFill>
                  <a:srgbClr val="FF0000"/>
                </a:solidFill>
                <a:ea typeface="Calibri"/>
                <a:cs typeface="Ali_K_Alwand"/>
              </a:rPr>
              <a:t>كردار (الادا</a:t>
            </a:r>
            <a:r>
              <a:rPr lang="ar-IQ" sz="3200" b="1" dirty="0">
                <a:solidFill>
                  <a:srgbClr val="FF0000"/>
                </a:solidFill>
                <a:ea typeface="Calibri"/>
                <a:cs typeface="Ali-A-Alwand" pitchFamily="2" charset="-78"/>
              </a:rPr>
              <a:t>ء</a:t>
            </a:r>
            <a:r>
              <a:rPr lang="ar-IQ" sz="3200" b="1" dirty="0">
                <a:solidFill>
                  <a:srgbClr val="FF0000"/>
                </a:solidFill>
                <a:ea typeface="Calibri"/>
                <a:cs typeface="Ali_K_Alwand"/>
              </a:rPr>
              <a:t>)</a:t>
            </a:r>
            <a:r>
              <a:rPr lang="ar-IQ" sz="3200" dirty="0">
                <a:solidFill>
                  <a:srgbClr val="FF0000"/>
                </a:solidFill>
                <a:ea typeface="Calibri"/>
                <a:cs typeface="Ali_K_Alwand"/>
              </a:rPr>
              <a:t> :</a:t>
            </a:r>
            <a:r>
              <a:rPr lang="ar-IQ" sz="3200" dirty="0">
                <a:ea typeface="Calibri"/>
                <a:cs typeface="Ali_K_Alwand"/>
              </a:rPr>
              <a:t>بريتية لةشيَوةي روكةشي كرداري فيَربوون ،ياخود بريتية لة دةرئةنجامي كرداري فيَربوون .</a:t>
            </a:r>
            <a:endParaRPr lang="en-US" sz="3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597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guhf-pvdm"/>
          <p:cNvPicPr>
            <a:picLocks noGrp="1" noChangeAspect="1"/>
          </p:cNvPicPr>
          <p:nvPr isPhoto="1"/>
        </p:nvPicPr>
        <p:blipFill rotWithShape="1">
          <a:blip r:embed="rId2">
            <a:lum bright="4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43" r="3016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-180528" y="5454"/>
            <a:ext cx="9324528" cy="6037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Alwand"/>
              </a:rPr>
              <a:t> </a:t>
            </a:r>
            <a:r>
              <a:rPr lang="ar-IQ" sz="2800" dirty="0">
                <a:solidFill>
                  <a:srgbClr val="FF0000"/>
                </a:solidFill>
                <a:ea typeface="Calibri"/>
                <a:cs typeface="Ali_K_Alwand"/>
              </a:rPr>
              <a:t>* </a:t>
            </a:r>
            <a:r>
              <a:rPr lang="ar-IQ" sz="2800" b="1" dirty="0">
                <a:solidFill>
                  <a:srgbClr val="FF0000"/>
                </a:solidFill>
                <a:ea typeface="Calibri"/>
                <a:cs typeface="Ali_K_Alwand"/>
              </a:rPr>
              <a:t>ماناي ثةروةردةي جولة</a:t>
            </a:r>
            <a:r>
              <a:rPr lang="ar-IQ" sz="2800" dirty="0">
                <a:solidFill>
                  <a:srgbClr val="FF0000"/>
                </a:solidFill>
                <a:ea typeface="Calibri"/>
                <a:cs typeface="Ali_K_Alwand"/>
              </a:rPr>
              <a:t>: </a:t>
            </a:r>
            <a:r>
              <a:rPr lang="ar-IQ" sz="2800" dirty="0">
                <a:ea typeface="Calibri"/>
                <a:cs typeface="Ali_K_Alwand"/>
              </a:rPr>
              <a:t>فيَربون لةريَطةي جولةوة ليَرةدا بازنةي فيَربون فراوان دةبيَت لة لايةنةكاني طةشةسةندني تاك لة خؤ دةطريَت بؤية جولَة دةبيَتة كةرةستةي ئةم بازنةية بؤ بةدةست هيَناني ئامانجة دياري كراوةكان. كةئةميش بريتتية لة: ليَهاتووي جةستةيى وجولَةيي، طةشةى (ميَشكي, كؤمةلاَيةتي, هةلَضوون).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FF0000"/>
                </a:solidFill>
                <a:ea typeface="Calibri"/>
                <a:cs typeface="Ali_K_Alwand"/>
              </a:rPr>
              <a:t>ثيناسةيةكي تري ثةروةردةي جولة:</a:t>
            </a:r>
            <a:r>
              <a:rPr lang="ar-IQ" sz="2800" dirty="0">
                <a:ea typeface="Calibri"/>
                <a:cs typeface="Ali_K_Alwand"/>
              </a:rPr>
              <a:t> ثةروةردةي جولة هةذماردةكريت بة قؤناغيَكى بنةرةتي سةرةكي بؤ فيَربون وفيَركردني كارامةيةكاني جولةي جةستةيى و تةندروستي وةبةشيَكي سةرةكية بؤ تةواوكردني كرداري فيَركردن وثةروةردةكردن، هةرضةندة ثةروةردةي جوولة لة روانطةدا جةستةيى وجوولةيية بةلاَم ئامانجي طشتي ثةرةثيَداني لايةني هزري وكؤمةلايةتي وهةلَضوون.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88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guhf-pvdm"/>
          <p:cNvPicPr>
            <a:picLocks noGrp="1" noChangeAspect="1"/>
          </p:cNvPicPr>
          <p:nvPr isPhoto="1"/>
        </p:nvPicPr>
        <p:blipFill rotWithShape="1">
          <a:blip r:embed="rId2">
            <a:lum bright="4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43" r="3016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1711" y="260648"/>
            <a:ext cx="9144000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solidFill>
                  <a:srgbClr val="FF0000"/>
                </a:solidFill>
                <a:ea typeface="Calibri"/>
                <a:cs typeface="Ali_K_Alwand"/>
              </a:rPr>
              <a:t>جوولة:</a:t>
            </a:r>
            <a:r>
              <a:rPr lang="ar-IQ" sz="2800" dirty="0">
                <a:ea typeface="Calibri"/>
                <a:cs typeface="Ali_K_Alwand"/>
              </a:rPr>
              <a:t>ئةطةرلةشى مرؤظ جوولةي كرد لة شويَنةكةى خؤي بؤ شويَنيَكي تر ياخود بةشيَك لة ئةندامي لةشى جوولةى كرد ناو دةبريَت بة جوولة.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solidFill>
                  <a:srgbClr val="FF0000"/>
                </a:solidFill>
                <a:ea typeface="Calibri"/>
                <a:cs typeface="Ali_K_Alwand"/>
              </a:rPr>
              <a:t>مةرجةكاني فيَربووني جوولة: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Alwand"/>
              </a:rPr>
              <a:t>1- بووني ثالَنةر.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Alwand"/>
              </a:rPr>
              <a:t>2- بووني مةشق وئةنجامدان.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800" dirty="0">
                <a:ea typeface="Calibri"/>
                <a:cs typeface="Ali_K_Alwand"/>
              </a:rPr>
              <a:t>3- بووني ثيَوانةيةكي باش لة ثيَطةيشتني جةستةيي و عةقلي وهةلَضوون.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95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756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 2</vt:lpstr>
      <vt:lpstr>Office Theme</vt:lpstr>
      <vt:lpstr>PowerPoint Presentation</vt:lpstr>
      <vt:lpstr>PowerPoint Presentation</vt:lpstr>
      <vt:lpstr>Photo Album</vt:lpstr>
      <vt:lpstr>Photo Album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DELL</dc:creator>
  <cp:lastModifiedBy>twanaknkn@gmail.com</cp:lastModifiedBy>
  <cp:revision>83</cp:revision>
  <dcterms:created xsi:type="dcterms:W3CDTF">2021-02-13T08:02:28Z</dcterms:created>
  <dcterms:modified xsi:type="dcterms:W3CDTF">2024-05-30T15:50:09Z</dcterms:modified>
</cp:coreProperties>
</file>