
<file path=[Content_Types].xml><?xml version="1.0" encoding="utf-8"?>
<Types xmlns="http://schemas.openxmlformats.org/package/2006/content-types">
  <Default Extension="png" ContentType="image/png"/>
  <Default Extension="wma" ContentType="audio/x-ms-wma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media/image3.jpg" ContentType="image/jpg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2" r:id="rId1"/>
  </p:sldMasterIdLst>
  <p:notesMasterIdLst>
    <p:notesMasterId r:id="rId4"/>
  </p:notesMasterIdLst>
  <p:sldIdLst>
    <p:sldId id="273" r:id="rId2"/>
    <p:sldId id="258" r:id="rId3"/>
  </p:sldIdLst>
  <p:sldSz cx="9720263" cy="11520488"/>
  <p:notesSz cx="7556500" cy="10693400"/>
  <p:defaultTextStyle>
    <a:defPPr>
      <a:defRPr lang="en-US"/>
    </a:defPPr>
    <a:lvl1pPr marL="0" algn="l" defTabSz="937900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1pPr>
    <a:lvl2pPr marL="468950" algn="l" defTabSz="937900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2pPr>
    <a:lvl3pPr marL="937900" algn="l" defTabSz="937900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3pPr>
    <a:lvl4pPr marL="1406850" algn="l" defTabSz="937900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4pPr>
    <a:lvl5pPr marL="1875800" algn="l" defTabSz="937900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5pPr>
    <a:lvl6pPr marL="2344750" algn="l" defTabSz="937900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6pPr>
    <a:lvl7pPr marL="2813700" algn="l" defTabSz="937900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7pPr>
    <a:lvl8pPr marL="3282650" algn="l" defTabSz="937900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8pPr>
    <a:lvl9pPr marL="3751600" algn="l" defTabSz="937900" rtl="0" eaLnBrk="1" latinLnBrk="0" hangingPunct="1">
      <a:defRPr sz="1846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3103" userDrawn="1">
          <p15:clr>
            <a:srgbClr val="A4A3A4"/>
          </p15:clr>
        </p15:guide>
        <p15:guide id="2" pos="277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-2154" y="-102"/>
      </p:cViewPr>
      <p:guideLst>
        <p:guide orient="horz" pos="3103"/>
        <p:guide pos="27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4279900" y="0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C5DF4-7360-4EA6-BC06-DF8B81815F52}" type="datetimeFigureOut">
              <a:rPr lang="en-GB" smtClean="0"/>
              <a:t>02/10/2024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255838" y="1336675"/>
            <a:ext cx="3044825" cy="36083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55650" y="5146675"/>
            <a:ext cx="6045200" cy="42100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4279900" y="10156825"/>
            <a:ext cx="3275013" cy="53657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296D81A-C95C-428E-9791-61F6B02134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23948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37900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1pPr>
    <a:lvl2pPr marL="468950" algn="l" defTabSz="937900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2pPr>
    <a:lvl3pPr marL="937900" algn="l" defTabSz="937900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3pPr>
    <a:lvl4pPr marL="1406850" algn="l" defTabSz="937900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4pPr>
    <a:lvl5pPr marL="1875800" algn="l" defTabSz="937900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5pPr>
    <a:lvl6pPr marL="2344750" algn="l" defTabSz="937900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6pPr>
    <a:lvl7pPr marL="2813700" algn="l" defTabSz="937900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7pPr>
    <a:lvl8pPr marL="3282650" algn="l" defTabSz="937900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8pPr>
    <a:lvl9pPr marL="3751600" algn="l" defTabSz="937900" rtl="0" eaLnBrk="1" latinLnBrk="0" hangingPunct="1">
      <a:defRPr sz="1231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255838" y="1336675"/>
            <a:ext cx="3044825" cy="3608388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296D81A-C95C-428E-9791-61F6B02134B5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11794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9020" y="1885414"/>
            <a:ext cx="8262224" cy="4010837"/>
          </a:xfrm>
        </p:spPr>
        <p:txBody>
          <a:bodyPr anchor="b"/>
          <a:lstStyle>
            <a:lvl1pPr algn="ctr">
              <a:defRPr sz="63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5033" y="6050924"/>
            <a:ext cx="7290197" cy="2781450"/>
          </a:xfrm>
        </p:spPr>
        <p:txBody>
          <a:bodyPr/>
          <a:lstStyle>
            <a:lvl1pPr marL="0" indent="0" algn="ctr">
              <a:buNone/>
              <a:defRPr sz="2551"/>
            </a:lvl1pPr>
            <a:lvl2pPr marL="486004" indent="0" algn="ctr">
              <a:buNone/>
              <a:defRPr sz="2126"/>
            </a:lvl2pPr>
            <a:lvl3pPr marL="972007" indent="0" algn="ctr">
              <a:buNone/>
              <a:defRPr sz="1913"/>
            </a:lvl3pPr>
            <a:lvl4pPr marL="1458011" indent="0" algn="ctr">
              <a:buNone/>
              <a:defRPr sz="1701"/>
            </a:lvl4pPr>
            <a:lvl5pPr marL="1944014" indent="0" algn="ctr">
              <a:buNone/>
              <a:defRPr sz="1701"/>
            </a:lvl5pPr>
            <a:lvl6pPr marL="2430018" indent="0" algn="ctr">
              <a:buNone/>
              <a:defRPr sz="1701"/>
            </a:lvl6pPr>
            <a:lvl7pPr marL="2916022" indent="0" algn="ctr">
              <a:buNone/>
              <a:defRPr sz="1701"/>
            </a:lvl7pPr>
            <a:lvl8pPr marL="3402025" indent="0" algn="ctr">
              <a:buNone/>
              <a:defRPr sz="1701"/>
            </a:lvl8pPr>
            <a:lvl9pPr marL="3888029" indent="0" algn="ctr">
              <a:buNone/>
              <a:defRPr sz="1701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950669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2806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956064" y="613359"/>
            <a:ext cx="2095932" cy="9763081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8269" y="613359"/>
            <a:ext cx="6166292" cy="976308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80769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4423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206" y="2872125"/>
            <a:ext cx="8383727" cy="4792202"/>
          </a:xfrm>
        </p:spPr>
        <p:txBody>
          <a:bodyPr anchor="b"/>
          <a:lstStyle>
            <a:lvl1pPr>
              <a:defRPr sz="6378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3206" y="7709663"/>
            <a:ext cx="8383727" cy="2520106"/>
          </a:xfrm>
        </p:spPr>
        <p:txBody>
          <a:bodyPr/>
          <a:lstStyle>
            <a:lvl1pPr marL="0" indent="0">
              <a:buNone/>
              <a:defRPr sz="2551">
                <a:solidFill>
                  <a:schemeClr val="tx1"/>
                </a:solidFill>
              </a:defRPr>
            </a:lvl1pPr>
            <a:lvl2pPr marL="486004" indent="0">
              <a:buNone/>
              <a:defRPr sz="2126">
                <a:solidFill>
                  <a:schemeClr val="tx1">
                    <a:tint val="75000"/>
                  </a:schemeClr>
                </a:solidFill>
              </a:defRPr>
            </a:lvl2pPr>
            <a:lvl3pPr marL="972007" indent="0">
              <a:buNone/>
              <a:defRPr sz="1913">
                <a:solidFill>
                  <a:schemeClr val="tx1">
                    <a:tint val="75000"/>
                  </a:schemeClr>
                </a:solidFill>
              </a:defRPr>
            </a:lvl3pPr>
            <a:lvl4pPr marL="1458011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4pPr>
            <a:lvl5pPr marL="1944014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5pPr>
            <a:lvl6pPr marL="2430018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6pPr>
            <a:lvl7pPr marL="2916022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7pPr>
            <a:lvl8pPr marL="3402025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8pPr>
            <a:lvl9pPr marL="3888029" indent="0">
              <a:buNone/>
              <a:defRPr sz="1701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418308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8268" y="3066796"/>
            <a:ext cx="4131112" cy="7309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20883" y="3066796"/>
            <a:ext cx="4131112" cy="7309644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90715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613362"/>
            <a:ext cx="8383727" cy="222676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9535" y="2824120"/>
            <a:ext cx="4112126" cy="1384058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9535" y="4208178"/>
            <a:ext cx="4112126" cy="61895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920884" y="2824120"/>
            <a:ext cx="4132378" cy="1384058"/>
          </a:xfrm>
        </p:spPr>
        <p:txBody>
          <a:bodyPr anchor="b"/>
          <a:lstStyle>
            <a:lvl1pPr marL="0" indent="0">
              <a:buNone/>
              <a:defRPr sz="2551" b="1"/>
            </a:lvl1pPr>
            <a:lvl2pPr marL="486004" indent="0">
              <a:buNone/>
              <a:defRPr sz="2126" b="1"/>
            </a:lvl2pPr>
            <a:lvl3pPr marL="972007" indent="0">
              <a:buNone/>
              <a:defRPr sz="1913" b="1"/>
            </a:lvl3pPr>
            <a:lvl4pPr marL="1458011" indent="0">
              <a:buNone/>
              <a:defRPr sz="1701" b="1"/>
            </a:lvl4pPr>
            <a:lvl5pPr marL="1944014" indent="0">
              <a:buNone/>
              <a:defRPr sz="1701" b="1"/>
            </a:lvl5pPr>
            <a:lvl6pPr marL="2430018" indent="0">
              <a:buNone/>
              <a:defRPr sz="1701" b="1"/>
            </a:lvl6pPr>
            <a:lvl7pPr marL="2916022" indent="0">
              <a:buNone/>
              <a:defRPr sz="1701" b="1"/>
            </a:lvl7pPr>
            <a:lvl8pPr marL="3402025" indent="0">
              <a:buNone/>
              <a:defRPr sz="1701" b="1"/>
            </a:lvl8pPr>
            <a:lvl9pPr marL="3888029" indent="0">
              <a:buNone/>
              <a:defRPr sz="1701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920884" y="4208178"/>
            <a:ext cx="4132378" cy="6189596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68657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3135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8722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768032"/>
            <a:ext cx="3135038" cy="2688114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32378" y="1658740"/>
            <a:ext cx="4920883" cy="8187013"/>
          </a:xfrm>
        </p:spPr>
        <p:txBody>
          <a:bodyPr/>
          <a:lstStyle>
            <a:lvl1pPr>
              <a:defRPr sz="3402"/>
            </a:lvl1pPr>
            <a:lvl2pPr>
              <a:defRPr sz="2976"/>
            </a:lvl2pPr>
            <a:lvl3pPr>
              <a:defRPr sz="2551"/>
            </a:lvl3pPr>
            <a:lvl4pPr>
              <a:defRPr sz="2126"/>
            </a:lvl4pPr>
            <a:lvl5pPr>
              <a:defRPr sz="2126"/>
            </a:lvl5pPr>
            <a:lvl6pPr>
              <a:defRPr sz="2126"/>
            </a:lvl6pPr>
            <a:lvl7pPr>
              <a:defRPr sz="2126"/>
            </a:lvl7pPr>
            <a:lvl8pPr>
              <a:defRPr sz="2126"/>
            </a:lvl8pPr>
            <a:lvl9pPr>
              <a:defRPr sz="2126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3456146"/>
            <a:ext cx="3135038" cy="6402939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7885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9534" y="768032"/>
            <a:ext cx="3135038" cy="2688114"/>
          </a:xfrm>
        </p:spPr>
        <p:txBody>
          <a:bodyPr anchor="b"/>
          <a:lstStyle>
            <a:lvl1pPr>
              <a:defRPr sz="3402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132378" y="1658740"/>
            <a:ext cx="4920883" cy="8187013"/>
          </a:xfrm>
        </p:spPr>
        <p:txBody>
          <a:bodyPr anchor="t"/>
          <a:lstStyle>
            <a:lvl1pPr marL="0" indent="0">
              <a:buNone/>
              <a:defRPr sz="3402"/>
            </a:lvl1pPr>
            <a:lvl2pPr marL="486004" indent="0">
              <a:buNone/>
              <a:defRPr sz="2976"/>
            </a:lvl2pPr>
            <a:lvl3pPr marL="972007" indent="0">
              <a:buNone/>
              <a:defRPr sz="2551"/>
            </a:lvl3pPr>
            <a:lvl4pPr marL="1458011" indent="0">
              <a:buNone/>
              <a:defRPr sz="2126"/>
            </a:lvl4pPr>
            <a:lvl5pPr marL="1944014" indent="0">
              <a:buNone/>
              <a:defRPr sz="2126"/>
            </a:lvl5pPr>
            <a:lvl6pPr marL="2430018" indent="0">
              <a:buNone/>
              <a:defRPr sz="2126"/>
            </a:lvl6pPr>
            <a:lvl7pPr marL="2916022" indent="0">
              <a:buNone/>
              <a:defRPr sz="2126"/>
            </a:lvl7pPr>
            <a:lvl8pPr marL="3402025" indent="0">
              <a:buNone/>
              <a:defRPr sz="2126"/>
            </a:lvl8pPr>
            <a:lvl9pPr marL="3888029" indent="0">
              <a:buNone/>
              <a:defRPr sz="2126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9534" y="3456146"/>
            <a:ext cx="3135038" cy="6402939"/>
          </a:xfrm>
        </p:spPr>
        <p:txBody>
          <a:bodyPr/>
          <a:lstStyle>
            <a:lvl1pPr marL="0" indent="0">
              <a:buNone/>
              <a:defRPr sz="1701"/>
            </a:lvl1pPr>
            <a:lvl2pPr marL="486004" indent="0">
              <a:buNone/>
              <a:defRPr sz="1488"/>
            </a:lvl2pPr>
            <a:lvl3pPr marL="972007" indent="0">
              <a:buNone/>
              <a:defRPr sz="1276"/>
            </a:lvl3pPr>
            <a:lvl4pPr marL="1458011" indent="0">
              <a:buNone/>
              <a:defRPr sz="1063"/>
            </a:lvl4pPr>
            <a:lvl5pPr marL="1944014" indent="0">
              <a:buNone/>
              <a:defRPr sz="1063"/>
            </a:lvl5pPr>
            <a:lvl6pPr marL="2430018" indent="0">
              <a:buNone/>
              <a:defRPr sz="1063"/>
            </a:lvl6pPr>
            <a:lvl7pPr marL="2916022" indent="0">
              <a:buNone/>
              <a:defRPr sz="1063"/>
            </a:lvl7pPr>
            <a:lvl8pPr marL="3402025" indent="0">
              <a:buNone/>
              <a:defRPr sz="1063"/>
            </a:lvl8pPr>
            <a:lvl9pPr marL="3888029" indent="0">
              <a:buNone/>
              <a:defRPr sz="1063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2131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8268" y="613362"/>
            <a:ext cx="8383727" cy="22267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8268" y="3066796"/>
            <a:ext cx="8383727" cy="73096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8268" y="10677788"/>
            <a:ext cx="2187059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t>10/2/2024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19837" y="10677788"/>
            <a:ext cx="3280589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864936" y="10677788"/>
            <a:ext cx="2187059" cy="61335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76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5060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l" defTabSz="972007" rtl="0" eaLnBrk="1" latinLnBrk="0" hangingPunct="1">
        <a:lnSpc>
          <a:spcPct val="90000"/>
        </a:lnSpc>
        <a:spcBef>
          <a:spcPct val="0"/>
        </a:spcBef>
        <a:buNone/>
        <a:defRPr sz="467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3002" indent="-243002" algn="l" defTabSz="972007" rtl="0" eaLnBrk="1" latinLnBrk="0" hangingPunct="1">
        <a:lnSpc>
          <a:spcPct val="90000"/>
        </a:lnSpc>
        <a:spcBef>
          <a:spcPts val="1063"/>
        </a:spcBef>
        <a:buFont typeface="Arial" panose="020B0604020202020204" pitchFamily="34" charset="0"/>
        <a:buChar char="•"/>
        <a:defRPr sz="2976" kern="1200">
          <a:solidFill>
            <a:schemeClr val="tx1"/>
          </a:solidFill>
          <a:latin typeface="+mn-lt"/>
          <a:ea typeface="+mn-ea"/>
          <a:cs typeface="+mn-cs"/>
        </a:defRPr>
      </a:lvl1pPr>
      <a:lvl2pPr marL="729005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551" kern="1200">
          <a:solidFill>
            <a:schemeClr val="tx1"/>
          </a:solidFill>
          <a:latin typeface="+mn-lt"/>
          <a:ea typeface="+mn-ea"/>
          <a:cs typeface="+mn-cs"/>
        </a:defRPr>
      </a:lvl2pPr>
      <a:lvl3pPr marL="1215009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2126" kern="1200">
          <a:solidFill>
            <a:schemeClr val="tx1"/>
          </a:solidFill>
          <a:latin typeface="+mn-lt"/>
          <a:ea typeface="+mn-ea"/>
          <a:cs typeface="+mn-cs"/>
        </a:defRPr>
      </a:lvl3pPr>
      <a:lvl4pPr marL="170101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2187016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673020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3159023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645027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4131031" indent="-243002" algn="l" defTabSz="972007" rtl="0" eaLnBrk="1" latinLnBrk="0" hangingPunct="1">
        <a:lnSpc>
          <a:spcPct val="90000"/>
        </a:lnSpc>
        <a:spcBef>
          <a:spcPts val="532"/>
        </a:spcBef>
        <a:buFont typeface="Arial" panose="020B0604020202020204" pitchFamily="34" charset="0"/>
        <a:buChar char="•"/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1pPr>
      <a:lvl2pPr marL="48600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2pPr>
      <a:lvl3pPr marL="972007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3pPr>
      <a:lvl4pPr marL="1458011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4pPr>
      <a:lvl5pPr marL="1944014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5pPr>
      <a:lvl6pPr marL="2430018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6pPr>
      <a:lvl7pPr marL="2916022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7pPr>
      <a:lvl8pPr marL="3402025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8pPr>
      <a:lvl9pPr marL="3888029" algn="l" defTabSz="972007" rtl="0" eaLnBrk="1" latinLnBrk="0" hangingPunct="1">
        <a:defRPr sz="19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2.xml"/><Relationship Id="rId2" Type="http://schemas.openxmlformats.org/officeDocument/2006/relationships/audio" Target="../media/media1.wma"/><Relationship Id="rId1" Type="http://schemas.microsoft.com/office/2007/relationships/media" Target="../media/media1.wma"/><Relationship Id="rId6" Type="http://schemas.openxmlformats.org/officeDocument/2006/relationships/image" Target="../media/image2.png"/><Relationship Id="rId5" Type="http://schemas.openxmlformats.org/officeDocument/2006/relationships/image" Target="../media/image1.jpg"/><Relationship Id="rId4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4782" y="121444"/>
            <a:ext cx="9372601" cy="11399044"/>
          </a:xfrm>
          <a:prstGeom prst="rect">
            <a:avLst/>
          </a:prstGeo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3140234" y="-183356"/>
            <a:ext cx="6553200" cy="3124200"/>
          </a:xfrm>
        </p:spPr>
        <p:txBody>
          <a:bodyPr/>
          <a:lstStyle/>
          <a:p>
            <a:pPr algn="ctr"/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Salahaddin University-Erbil</a:t>
            </a:r>
            <a:r>
              <a:rPr lang="en-GB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College of Law </a:t>
            </a:r>
            <a:b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Academic English Part1</a:t>
            </a:r>
            <a:b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US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By: </a:t>
            </a:r>
            <a:r>
              <a:rPr lang="en-GB" sz="2400" b="1" i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Amanj Ali</a:t>
            </a:r>
            <a:r>
              <a:rPr lang="en-GB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000" b="1" dirty="0" err="1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Email:amanj.qadir@su.edu.krd</a:t>
            </a:r>
            <a: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2000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80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r>
              <a:rPr lang="en-GB" sz="2000" b="1" smtClean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>2024</a:t>
            </a:r>
            <a:r>
              <a:rPr lang="en-GB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t/>
            </a:r>
            <a:br>
              <a:rPr lang="en-GB" sz="2000" b="1" dirty="0">
                <a:solidFill>
                  <a:schemeClr val="bg1"/>
                </a:solidFill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</a:br>
            <a:endParaRPr lang="en-GB" sz="2000" b="1" dirty="0">
              <a:solidFill>
                <a:schemeClr val="bg1"/>
              </a:solidFill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pic>
        <p:nvPicPr>
          <p:cNvPr id="6" name="Audio 5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6"/>
          <a:stretch>
            <a:fillRect/>
          </a:stretch>
        </p:blipFill>
        <p:spPr>
          <a:xfrm>
            <a:off x="8958263" y="10758488"/>
            <a:ext cx="609600" cy="6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25858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416"/>
    </mc:Choice>
    <mc:Fallback xmlns="">
      <p:transition spd="slow" advTm="19416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audio isNarration="1">
              <p:cMediaNode vol="80000" showWhenStopped="0"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11931" y="134933"/>
            <a:ext cx="9296400" cy="10990263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3" name="object 3"/>
          <p:cNvSpPr/>
          <p:nvPr/>
        </p:nvSpPr>
        <p:spPr>
          <a:xfrm>
            <a:off x="6782923" y="5186835"/>
            <a:ext cx="267971" cy="443230"/>
          </a:xfrm>
          <a:custGeom>
            <a:avLst/>
            <a:gdLst/>
            <a:ahLst/>
            <a:cxnLst/>
            <a:rect l="l" t="t" r="r" b="b"/>
            <a:pathLst>
              <a:path w="267970" h="443229">
                <a:moveTo>
                  <a:pt x="119794" y="167904"/>
                </a:moveTo>
                <a:lnTo>
                  <a:pt x="71912" y="167904"/>
                </a:lnTo>
                <a:lnTo>
                  <a:pt x="98328" y="343032"/>
                </a:lnTo>
                <a:lnTo>
                  <a:pt x="101692" y="361243"/>
                </a:lnTo>
                <a:lnTo>
                  <a:pt x="117226" y="402864"/>
                </a:lnTo>
                <a:lnTo>
                  <a:pt x="146141" y="433415"/>
                </a:lnTo>
                <a:lnTo>
                  <a:pt x="179740" y="442965"/>
                </a:lnTo>
                <a:lnTo>
                  <a:pt x="188475" y="442927"/>
                </a:lnTo>
                <a:lnTo>
                  <a:pt x="228150" y="438226"/>
                </a:lnTo>
                <a:lnTo>
                  <a:pt x="267624" y="428254"/>
                </a:lnTo>
                <a:lnTo>
                  <a:pt x="263055" y="397936"/>
                </a:lnTo>
                <a:lnTo>
                  <a:pt x="198780" y="397936"/>
                </a:lnTo>
                <a:lnTo>
                  <a:pt x="184221" y="396717"/>
                </a:lnTo>
                <a:lnTo>
                  <a:pt x="154767" y="367050"/>
                </a:lnTo>
                <a:lnTo>
                  <a:pt x="143692" y="326318"/>
                </a:lnTo>
                <a:lnTo>
                  <a:pt x="119794" y="167904"/>
                </a:lnTo>
                <a:close/>
              </a:path>
              <a:path w="267970" h="443229">
                <a:moveTo>
                  <a:pt x="261213" y="385714"/>
                </a:moveTo>
                <a:lnTo>
                  <a:pt x="222798" y="395163"/>
                </a:lnTo>
                <a:lnTo>
                  <a:pt x="198780" y="397936"/>
                </a:lnTo>
                <a:lnTo>
                  <a:pt x="263055" y="397936"/>
                </a:lnTo>
                <a:lnTo>
                  <a:pt x="261213" y="385714"/>
                </a:lnTo>
                <a:close/>
              </a:path>
              <a:path w="267970" h="443229">
                <a:moveTo>
                  <a:pt x="94467" y="0"/>
                </a:moveTo>
                <a:lnTo>
                  <a:pt x="47650" y="7061"/>
                </a:lnTo>
                <a:lnTo>
                  <a:pt x="65765" y="127152"/>
                </a:lnTo>
                <a:lnTo>
                  <a:pt x="0" y="137078"/>
                </a:lnTo>
                <a:lnTo>
                  <a:pt x="6146" y="177820"/>
                </a:lnTo>
                <a:lnTo>
                  <a:pt x="71912" y="167904"/>
                </a:lnTo>
                <a:lnTo>
                  <a:pt x="119794" y="167904"/>
                </a:lnTo>
                <a:lnTo>
                  <a:pt x="118729" y="160842"/>
                </a:lnTo>
                <a:lnTo>
                  <a:pt x="213441" y="146547"/>
                </a:lnTo>
                <a:lnTo>
                  <a:pt x="209449" y="120091"/>
                </a:lnTo>
                <a:lnTo>
                  <a:pt x="112582" y="120091"/>
                </a:lnTo>
                <a:lnTo>
                  <a:pt x="94467" y="0"/>
                </a:lnTo>
                <a:close/>
              </a:path>
              <a:path w="267970" h="443229">
                <a:moveTo>
                  <a:pt x="207294" y="105806"/>
                </a:moveTo>
                <a:lnTo>
                  <a:pt x="112582" y="120091"/>
                </a:lnTo>
                <a:lnTo>
                  <a:pt x="209449" y="120091"/>
                </a:lnTo>
                <a:lnTo>
                  <a:pt x="207294" y="105806"/>
                </a:lnTo>
                <a:close/>
              </a:path>
            </a:pathLst>
          </a:custGeom>
          <a:solidFill>
            <a:srgbClr val="3C4B9F">
              <a:alpha val="27999"/>
            </a:srgbClr>
          </a:solidFill>
        </p:spPr>
        <p:txBody>
          <a:bodyPr wrap="square" lIns="0" tIns="0" rIns="0" bIns="0" rtlCol="0"/>
          <a:lstStyle/>
          <a:p>
            <a:endParaRPr sz="1801"/>
          </a:p>
        </p:txBody>
      </p:sp>
      <p:sp>
        <p:nvSpPr>
          <p:cNvPr id="14" name="object 14"/>
          <p:cNvSpPr/>
          <p:nvPr/>
        </p:nvSpPr>
        <p:spPr>
          <a:xfrm>
            <a:off x="7914489" y="896150"/>
            <a:ext cx="723899" cy="114299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sz="1801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1796"/>
    </mc:Choice>
    <mc:Fallback xmlns="">
      <p:transition spd="slow" advTm="31796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744</TotalTime>
  <Words>3</Words>
  <Application>Microsoft Office PowerPoint</Application>
  <PresentationFormat>Custom</PresentationFormat>
  <Paragraphs>2</Paragraphs>
  <Slides>2</Slides>
  <Notes>1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Office Theme</vt:lpstr>
      <vt:lpstr>Salahaddin University-Erbil College of Law  Academic English Part1 By: Amanj Ali Email:amanj.qadir@su.edu.krd  2024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Amanj</dc:creator>
  <cp:lastModifiedBy>Amanj Ali</cp:lastModifiedBy>
  <cp:revision>27</cp:revision>
  <dcterms:created xsi:type="dcterms:W3CDTF">2020-04-11T14:22:41Z</dcterms:created>
  <dcterms:modified xsi:type="dcterms:W3CDTF">2024-10-02T20:05:34Z</dcterms:modified>
</cp:coreProperties>
</file>