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9" autoAdjust="0"/>
    <p:restoredTop sz="94660"/>
  </p:normalViewPr>
  <p:slideViewPr>
    <p:cSldViewPr snapToGrid="0">
      <p:cViewPr varScale="1">
        <p:scale>
          <a:sx n="93" d="100"/>
          <a:sy n="93" d="100"/>
        </p:scale>
        <p:origin x="13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347DC-0417-4EEE-B09B-BA33F603E7F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DA0B46B-93AD-492D-8268-EF443783A2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D6C2EBC-8FA4-41E4-BCC1-5B4FCC825818}"/>
              </a:ext>
            </a:extLst>
          </p:cNvPr>
          <p:cNvSpPr>
            <a:spLocks noGrp="1"/>
          </p:cNvSpPr>
          <p:nvPr>
            <p:ph type="dt" sz="half" idx="10"/>
          </p:nvPr>
        </p:nvSpPr>
        <p:spPr/>
        <p:txBody>
          <a:bodyPr/>
          <a:lstStyle/>
          <a:p>
            <a:fld id="{B26C8DA3-0003-421F-8912-BC8F6611DB6A}" type="datetimeFigureOut">
              <a:rPr lang="en-US" smtClean="0"/>
              <a:t>4/12/2021</a:t>
            </a:fld>
            <a:endParaRPr lang="en-US"/>
          </a:p>
        </p:txBody>
      </p:sp>
      <p:sp>
        <p:nvSpPr>
          <p:cNvPr id="5" name="Footer Placeholder 4">
            <a:extLst>
              <a:ext uri="{FF2B5EF4-FFF2-40B4-BE49-F238E27FC236}">
                <a16:creationId xmlns:a16="http://schemas.microsoft.com/office/drawing/2014/main" id="{4F12373D-CA55-4AB0-8260-12A91C822A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3C03A2-ED2E-4FCB-9064-1E8DD458A4EC}"/>
              </a:ext>
            </a:extLst>
          </p:cNvPr>
          <p:cNvSpPr>
            <a:spLocks noGrp="1"/>
          </p:cNvSpPr>
          <p:nvPr>
            <p:ph type="sldNum" sz="quarter" idx="12"/>
          </p:nvPr>
        </p:nvSpPr>
        <p:spPr/>
        <p:txBody>
          <a:bodyPr/>
          <a:lstStyle/>
          <a:p>
            <a:fld id="{776C67F8-D72E-42C7-AA99-7ED7375BDB66}" type="slidenum">
              <a:rPr lang="en-US" smtClean="0"/>
              <a:t>‹#›</a:t>
            </a:fld>
            <a:endParaRPr lang="en-US"/>
          </a:p>
        </p:txBody>
      </p:sp>
    </p:spTree>
    <p:extLst>
      <p:ext uri="{BB962C8B-B14F-4D97-AF65-F5344CB8AC3E}">
        <p14:creationId xmlns:p14="http://schemas.microsoft.com/office/powerpoint/2010/main" val="564230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9D1BF-36DD-453E-B23E-FFD6EB09A36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8D3C3A4-AFCD-460F-A93C-A3E4BDB188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95CF4A-8881-43DC-9EBF-DC72D54027EB}"/>
              </a:ext>
            </a:extLst>
          </p:cNvPr>
          <p:cNvSpPr>
            <a:spLocks noGrp="1"/>
          </p:cNvSpPr>
          <p:nvPr>
            <p:ph type="dt" sz="half" idx="10"/>
          </p:nvPr>
        </p:nvSpPr>
        <p:spPr/>
        <p:txBody>
          <a:bodyPr/>
          <a:lstStyle/>
          <a:p>
            <a:fld id="{B26C8DA3-0003-421F-8912-BC8F6611DB6A}" type="datetimeFigureOut">
              <a:rPr lang="en-US" smtClean="0"/>
              <a:t>4/12/2021</a:t>
            </a:fld>
            <a:endParaRPr lang="en-US"/>
          </a:p>
        </p:txBody>
      </p:sp>
      <p:sp>
        <p:nvSpPr>
          <p:cNvPr id="5" name="Footer Placeholder 4">
            <a:extLst>
              <a:ext uri="{FF2B5EF4-FFF2-40B4-BE49-F238E27FC236}">
                <a16:creationId xmlns:a16="http://schemas.microsoft.com/office/drawing/2014/main" id="{3E96B932-3CA6-479C-8517-C7C208D870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875C76-227C-4013-AFB1-79AB8E6A5D57}"/>
              </a:ext>
            </a:extLst>
          </p:cNvPr>
          <p:cNvSpPr>
            <a:spLocks noGrp="1"/>
          </p:cNvSpPr>
          <p:nvPr>
            <p:ph type="sldNum" sz="quarter" idx="12"/>
          </p:nvPr>
        </p:nvSpPr>
        <p:spPr/>
        <p:txBody>
          <a:bodyPr/>
          <a:lstStyle/>
          <a:p>
            <a:fld id="{776C67F8-D72E-42C7-AA99-7ED7375BDB66}" type="slidenum">
              <a:rPr lang="en-US" smtClean="0"/>
              <a:t>‹#›</a:t>
            </a:fld>
            <a:endParaRPr lang="en-US"/>
          </a:p>
        </p:txBody>
      </p:sp>
    </p:spTree>
    <p:extLst>
      <p:ext uri="{BB962C8B-B14F-4D97-AF65-F5344CB8AC3E}">
        <p14:creationId xmlns:p14="http://schemas.microsoft.com/office/powerpoint/2010/main" val="2714068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93116E-6483-4EBB-BC74-D0BB9A70B20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B4158B8-7EC6-433A-AF15-777D2CAA101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53F457-290C-4D68-BD01-089ADB6A56CE}"/>
              </a:ext>
            </a:extLst>
          </p:cNvPr>
          <p:cNvSpPr>
            <a:spLocks noGrp="1"/>
          </p:cNvSpPr>
          <p:nvPr>
            <p:ph type="dt" sz="half" idx="10"/>
          </p:nvPr>
        </p:nvSpPr>
        <p:spPr/>
        <p:txBody>
          <a:bodyPr/>
          <a:lstStyle/>
          <a:p>
            <a:fld id="{B26C8DA3-0003-421F-8912-BC8F6611DB6A}" type="datetimeFigureOut">
              <a:rPr lang="en-US" smtClean="0"/>
              <a:t>4/12/2021</a:t>
            </a:fld>
            <a:endParaRPr lang="en-US"/>
          </a:p>
        </p:txBody>
      </p:sp>
      <p:sp>
        <p:nvSpPr>
          <p:cNvPr id="5" name="Footer Placeholder 4">
            <a:extLst>
              <a:ext uri="{FF2B5EF4-FFF2-40B4-BE49-F238E27FC236}">
                <a16:creationId xmlns:a16="http://schemas.microsoft.com/office/drawing/2014/main" id="{052EFC8E-5DFD-4FEE-B623-72B771F08B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E52F71-E5E0-4529-BA98-97C8C6B5DF60}"/>
              </a:ext>
            </a:extLst>
          </p:cNvPr>
          <p:cNvSpPr>
            <a:spLocks noGrp="1"/>
          </p:cNvSpPr>
          <p:nvPr>
            <p:ph type="sldNum" sz="quarter" idx="12"/>
          </p:nvPr>
        </p:nvSpPr>
        <p:spPr/>
        <p:txBody>
          <a:bodyPr/>
          <a:lstStyle/>
          <a:p>
            <a:fld id="{776C67F8-D72E-42C7-AA99-7ED7375BDB66}" type="slidenum">
              <a:rPr lang="en-US" smtClean="0"/>
              <a:t>‹#›</a:t>
            </a:fld>
            <a:endParaRPr lang="en-US"/>
          </a:p>
        </p:txBody>
      </p:sp>
    </p:spTree>
    <p:extLst>
      <p:ext uri="{BB962C8B-B14F-4D97-AF65-F5344CB8AC3E}">
        <p14:creationId xmlns:p14="http://schemas.microsoft.com/office/powerpoint/2010/main" val="3549395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29283-0789-4881-AB93-819BA79049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8CA93D-7987-4B11-9302-D0D17EAFF9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652810-01FE-4B79-B20F-4BED6660A456}"/>
              </a:ext>
            </a:extLst>
          </p:cNvPr>
          <p:cNvSpPr>
            <a:spLocks noGrp="1"/>
          </p:cNvSpPr>
          <p:nvPr>
            <p:ph type="dt" sz="half" idx="10"/>
          </p:nvPr>
        </p:nvSpPr>
        <p:spPr/>
        <p:txBody>
          <a:bodyPr/>
          <a:lstStyle/>
          <a:p>
            <a:fld id="{B26C8DA3-0003-421F-8912-BC8F6611DB6A}" type="datetimeFigureOut">
              <a:rPr lang="en-US" smtClean="0"/>
              <a:t>4/12/2021</a:t>
            </a:fld>
            <a:endParaRPr lang="en-US"/>
          </a:p>
        </p:txBody>
      </p:sp>
      <p:sp>
        <p:nvSpPr>
          <p:cNvPr id="5" name="Footer Placeholder 4">
            <a:extLst>
              <a:ext uri="{FF2B5EF4-FFF2-40B4-BE49-F238E27FC236}">
                <a16:creationId xmlns:a16="http://schemas.microsoft.com/office/drawing/2014/main" id="{2E0E826E-EEA4-4F9F-A6B7-62254AB8BB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4AD885-803D-4594-A413-3BE42725BACF}"/>
              </a:ext>
            </a:extLst>
          </p:cNvPr>
          <p:cNvSpPr>
            <a:spLocks noGrp="1"/>
          </p:cNvSpPr>
          <p:nvPr>
            <p:ph type="sldNum" sz="quarter" idx="12"/>
          </p:nvPr>
        </p:nvSpPr>
        <p:spPr/>
        <p:txBody>
          <a:bodyPr/>
          <a:lstStyle/>
          <a:p>
            <a:fld id="{776C67F8-D72E-42C7-AA99-7ED7375BDB66}" type="slidenum">
              <a:rPr lang="en-US" smtClean="0"/>
              <a:t>‹#›</a:t>
            </a:fld>
            <a:endParaRPr lang="en-US"/>
          </a:p>
        </p:txBody>
      </p:sp>
    </p:spTree>
    <p:extLst>
      <p:ext uri="{BB962C8B-B14F-4D97-AF65-F5344CB8AC3E}">
        <p14:creationId xmlns:p14="http://schemas.microsoft.com/office/powerpoint/2010/main" val="4189465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8C7D1-ABC6-45B2-9BEA-ED33B3E16B6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0706B6-0D42-4E54-9BC2-C95CF60BC8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2F01C16-C743-404E-8DFE-741C01DFCE8E}"/>
              </a:ext>
            </a:extLst>
          </p:cNvPr>
          <p:cNvSpPr>
            <a:spLocks noGrp="1"/>
          </p:cNvSpPr>
          <p:nvPr>
            <p:ph type="dt" sz="half" idx="10"/>
          </p:nvPr>
        </p:nvSpPr>
        <p:spPr/>
        <p:txBody>
          <a:bodyPr/>
          <a:lstStyle/>
          <a:p>
            <a:fld id="{B26C8DA3-0003-421F-8912-BC8F6611DB6A}" type="datetimeFigureOut">
              <a:rPr lang="en-US" smtClean="0"/>
              <a:t>4/12/2021</a:t>
            </a:fld>
            <a:endParaRPr lang="en-US"/>
          </a:p>
        </p:txBody>
      </p:sp>
      <p:sp>
        <p:nvSpPr>
          <p:cNvPr id="5" name="Footer Placeholder 4">
            <a:extLst>
              <a:ext uri="{FF2B5EF4-FFF2-40B4-BE49-F238E27FC236}">
                <a16:creationId xmlns:a16="http://schemas.microsoft.com/office/drawing/2014/main" id="{AFB80A7A-CD96-4F66-B9CA-DEE83E887E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62F137-D179-4ACE-9904-3BF9671D6841}"/>
              </a:ext>
            </a:extLst>
          </p:cNvPr>
          <p:cNvSpPr>
            <a:spLocks noGrp="1"/>
          </p:cNvSpPr>
          <p:nvPr>
            <p:ph type="sldNum" sz="quarter" idx="12"/>
          </p:nvPr>
        </p:nvSpPr>
        <p:spPr/>
        <p:txBody>
          <a:bodyPr/>
          <a:lstStyle/>
          <a:p>
            <a:fld id="{776C67F8-D72E-42C7-AA99-7ED7375BDB66}" type="slidenum">
              <a:rPr lang="en-US" smtClean="0"/>
              <a:t>‹#›</a:t>
            </a:fld>
            <a:endParaRPr lang="en-US"/>
          </a:p>
        </p:txBody>
      </p:sp>
    </p:spTree>
    <p:extLst>
      <p:ext uri="{BB962C8B-B14F-4D97-AF65-F5344CB8AC3E}">
        <p14:creationId xmlns:p14="http://schemas.microsoft.com/office/powerpoint/2010/main" val="1970981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F7ABC-5E2E-4928-873E-98747D079C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61D81E-F084-484B-B7E2-39B91B379F3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5044B4E-E2A5-473B-B93F-DC7ACCFE63D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510AE90-3328-496D-91D3-2CB2C7058118}"/>
              </a:ext>
            </a:extLst>
          </p:cNvPr>
          <p:cNvSpPr>
            <a:spLocks noGrp="1"/>
          </p:cNvSpPr>
          <p:nvPr>
            <p:ph type="dt" sz="half" idx="10"/>
          </p:nvPr>
        </p:nvSpPr>
        <p:spPr/>
        <p:txBody>
          <a:bodyPr/>
          <a:lstStyle/>
          <a:p>
            <a:fld id="{B26C8DA3-0003-421F-8912-BC8F6611DB6A}" type="datetimeFigureOut">
              <a:rPr lang="en-US" smtClean="0"/>
              <a:t>4/12/2021</a:t>
            </a:fld>
            <a:endParaRPr lang="en-US"/>
          </a:p>
        </p:txBody>
      </p:sp>
      <p:sp>
        <p:nvSpPr>
          <p:cNvPr id="6" name="Footer Placeholder 5">
            <a:extLst>
              <a:ext uri="{FF2B5EF4-FFF2-40B4-BE49-F238E27FC236}">
                <a16:creationId xmlns:a16="http://schemas.microsoft.com/office/drawing/2014/main" id="{2AAB9E38-FA36-4083-B6E4-671C0C637C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A8DEC0-AC6A-4582-AA0A-3D3967C4308E}"/>
              </a:ext>
            </a:extLst>
          </p:cNvPr>
          <p:cNvSpPr>
            <a:spLocks noGrp="1"/>
          </p:cNvSpPr>
          <p:nvPr>
            <p:ph type="sldNum" sz="quarter" idx="12"/>
          </p:nvPr>
        </p:nvSpPr>
        <p:spPr/>
        <p:txBody>
          <a:bodyPr/>
          <a:lstStyle/>
          <a:p>
            <a:fld id="{776C67F8-D72E-42C7-AA99-7ED7375BDB66}" type="slidenum">
              <a:rPr lang="en-US" smtClean="0"/>
              <a:t>‹#›</a:t>
            </a:fld>
            <a:endParaRPr lang="en-US"/>
          </a:p>
        </p:txBody>
      </p:sp>
    </p:spTree>
    <p:extLst>
      <p:ext uri="{BB962C8B-B14F-4D97-AF65-F5344CB8AC3E}">
        <p14:creationId xmlns:p14="http://schemas.microsoft.com/office/powerpoint/2010/main" val="326233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57EE0-4D40-4EAF-A9AA-BC1E351EF35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F30F409-1FB4-43B1-83C8-39272D2D0E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507A0B3-B121-4A05-B542-02945EFD63B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0239AC6-0102-4609-90EA-51F36D88F3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31BBA4C-CE51-4977-9AA0-2CE9586DE3C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393F81-5040-4F62-9E45-570C3409B3C2}"/>
              </a:ext>
            </a:extLst>
          </p:cNvPr>
          <p:cNvSpPr>
            <a:spLocks noGrp="1"/>
          </p:cNvSpPr>
          <p:nvPr>
            <p:ph type="dt" sz="half" idx="10"/>
          </p:nvPr>
        </p:nvSpPr>
        <p:spPr/>
        <p:txBody>
          <a:bodyPr/>
          <a:lstStyle/>
          <a:p>
            <a:fld id="{B26C8DA3-0003-421F-8912-BC8F6611DB6A}" type="datetimeFigureOut">
              <a:rPr lang="en-US" smtClean="0"/>
              <a:t>4/12/2021</a:t>
            </a:fld>
            <a:endParaRPr lang="en-US"/>
          </a:p>
        </p:txBody>
      </p:sp>
      <p:sp>
        <p:nvSpPr>
          <p:cNvPr id="8" name="Footer Placeholder 7">
            <a:extLst>
              <a:ext uri="{FF2B5EF4-FFF2-40B4-BE49-F238E27FC236}">
                <a16:creationId xmlns:a16="http://schemas.microsoft.com/office/drawing/2014/main" id="{90F98BE7-2BED-48AA-B06B-D68F91A0DF0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E6C707C-AB3E-4166-A4EA-B59D0872F1E0}"/>
              </a:ext>
            </a:extLst>
          </p:cNvPr>
          <p:cNvSpPr>
            <a:spLocks noGrp="1"/>
          </p:cNvSpPr>
          <p:nvPr>
            <p:ph type="sldNum" sz="quarter" idx="12"/>
          </p:nvPr>
        </p:nvSpPr>
        <p:spPr/>
        <p:txBody>
          <a:bodyPr/>
          <a:lstStyle/>
          <a:p>
            <a:fld id="{776C67F8-D72E-42C7-AA99-7ED7375BDB66}" type="slidenum">
              <a:rPr lang="en-US" smtClean="0"/>
              <a:t>‹#›</a:t>
            </a:fld>
            <a:endParaRPr lang="en-US"/>
          </a:p>
        </p:txBody>
      </p:sp>
    </p:spTree>
    <p:extLst>
      <p:ext uri="{BB962C8B-B14F-4D97-AF65-F5344CB8AC3E}">
        <p14:creationId xmlns:p14="http://schemas.microsoft.com/office/powerpoint/2010/main" val="2267937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C0263-97C1-4E2E-9ED1-750C7151075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2DED5E8-B0B8-4F78-B8F9-7C6A1F9C77A4}"/>
              </a:ext>
            </a:extLst>
          </p:cNvPr>
          <p:cNvSpPr>
            <a:spLocks noGrp="1"/>
          </p:cNvSpPr>
          <p:nvPr>
            <p:ph type="dt" sz="half" idx="10"/>
          </p:nvPr>
        </p:nvSpPr>
        <p:spPr/>
        <p:txBody>
          <a:bodyPr/>
          <a:lstStyle/>
          <a:p>
            <a:fld id="{B26C8DA3-0003-421F-8912-BC8F6611DB6A}" type="datetimeFigureOut">
              <a:rPr lang="en-US" smtClean="0"/>
              <a:t>4/12/2021</a:t>
            </a:fld>
            <a:endParaRPr lang="en-US"/>
          </a:p>
        </p:txBody>
      </p:sp>
      <p:sp>
        <p:nvSpPr>
          <p:cNvPr id="4" name="Footer Placeholder 3">
            <a:extLst>
              <a:ext uri="{FF2B5EF4-FFF2-40B4-BE49-F238E27FC236}">
                <a16:creationId xmlns:a16="http://schemas.microsoft.com/office/drawing/2014/main" id="{D9FEDF3E-6421-446E-8AF8-D265F475E3A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4222EA6-7437-4529-9001-503FBE228F14}"/>
              </a:ext>
            </a:extLst>
          </p:cNvPr>
          <p:cNvSpPr>
            <a:spLocks noGrp="1"/>
          </p:cNvSpPr>
          <p:nvPr>
            <p:ph type="sldNum" sz="quarter" idx="12"/>
          </p:nvPr>
        </p:nvSpPr>
        <p:spPr/>
        <p:txBody>
          <a:bodyPr/>
          <a:lstStyle/>
          <a:p>
            <a:fld id="{776C67F8-D72E-42C7-AA99-7ED7375BDB66}" type="slidenum">
              <a:rPr lang="en-US" smtClean="0"/>
              <a:t>‹#›</a:t>
            </a:fld>
            <a:endParaRPr lang="en-US"/>
          </a:p>
        </p:txBody>
      </p:sp>
    </p:spTree>
    <p:extLst>
      <p:ext uri="{BB962C8B-B14F-4D97-AF65-F5344CB8AC3E}">
        <p14:creationId xmlns:p14="http://schemas.microsoft.com/office/powerpoint/2010/main" val="2192540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B04496-E8E4-4CB9-BB87-C990CB63F30D}"/>
              </a:ext>
            </a:extLst>
          </p:cNvPr>
          <p:cNvSpPr>
            <a:spLocks noGrp="1"/>
          </p:cNvSpPr>
          <p:nvPr>
            <p:ph type="dt" sz="half" idx="10"/>
          </p:nvPr>
        </p:nvSpPr>
        <p:spPr/>
        <p:txBody>
          <a:bodyPr/>
          <a:lstStyle/>
          <a:p>
            <a:fld id="{B26C8DA3-0003-421F-8912-BC8F6611DB6A}" type="datetimeFigureOut">
              <a:rPr lang="en-US" smtClean="0"/>
              <a:t>4/12/2021</a:t>
            </a:fld>
            <a:endParaRPr lang="en-US"/>
          </a:p>
        </p:txBody>
      </p:sp>
      <p:sp>
        <p:nvSpPr>
          <p:cNvPr id="3" name="Footer Placeholder 2">
            <a:extLst>
              <a:ext uri="{FF2B5EF4-FFF2-40B4-BE49-F238E27FC236}">
                <a16:creationId xmlns:a16="http://schemas.microsoft.com/office/drawing/2014/main" id="{20A94031-7D9C-4583-AD2D-3A2366361B5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4F56325-7620-49E3-AC9A-36546932C2A8}"/>
              </a:ext>
            </a:extLst>
          </p:cNvPr>
          <p:cNvSpPr>
            <a:spLocks noGrp="1"/>
          </p:cNvSpPr>
          <p:nvPr>
            <p:ph type="sldNum" sz="quarter" idx="12"/>
          </p:nvPr>
        </p:nvSpPr>
        <p:spPr/>
        <p:txBody>
          <a:bodyPr/>
          <a:lstStyle/>
          <a:p>
            <a:fld id="{776C67F8-D72E-42C7-AA99-7ED7375BDB66}" type="slidenum">
              <a:rPr lang="en-US" smtClean="0"/>
              <a:t>‹#›</a:t>
            </a:fld>
            <a:endParaRPr lang="en-US"/>
          </a:p>
        </p:txBody>
      </p:sp>
    </p:spTree>
    <p:extLst>
      <p:ext uri="{BB962C8B-B14F-4D97-AF65-F5344CB8AC3E}">
        <p14:creationId xmlns:p14="http://schemas.microsoft.com/office/powerpoint/2010/main" val="1919831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E0DCD-1A16-44B0-8304-F502A2714A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C5E7C82-8CB7-4F87-A6D6-7029327E48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5BD7079-091D-40FD-A96E-B8E22E6510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56F153-4A09-47D8-AFCC-73E7913E068B}"/>
              </a:ext>
            </a:extLst>
          </p:cNvPr>
          <p:cNvSpPr>
            <a:spLocks noGrp="1"/>
          </p:cNvSpPr>
          <p:nvPr>
            <p:ph type="dt" sz="half" idx="10"/>
          </p:nvPr>
        </p:nvSpPr>
        <p:spPr/>
        <p:txBody>
          <a:bodyPr/>
          <a:lstStyle/>
          <a:p>
            <a:fld id="{B26C8DA3-0003-421F-8912-BC8F6611DB6A}" type="datetimeFigureOut">
              <a:rPr lang="en-US" smtClean="0"/>
              <a:t>4/12/2021</a:t>
            </a:fld>
            <a:endParaRPr lang="en-US"/>
          </a:p>
        </p:txBody>
      </p:sp>
      <p:sp>
        <p:nvSpPr>
          <p:cNvPr id="6" name="Footer Placeholder 5">
            <a:extLst>
              <a:ext uri="{FF2B5EF4-FFF2-40B4-BE49-F238E27FC236}">
                <a16:creationId xmlns:a16="http://schemas.microsoft.com/office/drawing/2014/main" id="{502BE65B-968D-4C62-A2AC-849EFC0454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A5B245-9201-4823-82A7-B82423D56F0D}"/>
              </a:ext>
            </a:extLst>
          </p:cNvPr>
          <p:cNvSpPr>
            <a:spLocks noGrp="1"/>
          </p:cNvSpPr>
          <p:nvPr>
            <p:ph type="sldNum" sz="quarter" idx="12"/>
          </p:nvPr>
        </p:nvSpPr>
        <p:spPr/>
        <p:txBody>
          <a:bodyPr/>
          <a:lstStyle/>
          <a:p>
            <a:fld id="{776C67F8-D72E-42C7-AA99-7ED7375BDB66}" type="slidenum">
              <a:rPr lang="en-US" smtClean="0"/>
              <a:t>‹#›</a:t>
            </a:fld>
            <a:endParaRPr lang="en-US"/>
          </a:p>
        </p:txBody>
      </p:sp>
    </p:spTree>
    <p:extLst>
      <p:ext uri="{BB962C8B-B14F-4D97-AF65-F5344CB8AC3E}">
        <p14:creationId xmlns:p14="http://schemas.microsoft.com/office/powerpoint/2010/main" val="3201338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0F0FA-69F0-42BA-A794-3752D43966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35D9E79-DADA-48C8-A4F3-D32A742DA3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149373E-C010-4178-90CA-834A12C0EF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3906E9-CBC4-4B3C-B30C-C13FAE548120}"/>
              </a:ext>
            </a:extLst>
          </p:cNvPr>
          <p:cNvSpPr>
            <a:spLocks noGrp="1"/>
          </p:cNvSpPr>
          <p:nvPr>
            <p:ph type="dt" sz="half" idx="10"/>
          </p:nvPr>
        </p:nvSpPr>
        <p:spPr/>
        <p:txBody>
          <a:bodyPr/>
          <a:lstStyle/>
          <a:p>
            <a:fld id="{B26C8DA3-0003-421F-8912-BC8F6611DB6A}" type="datetimeFigureOut">
              <a:rPr lang="en-US" smtClean="0"/>
              <a:t>4/12/2021</a:t>
            </a:fld>
            <a:endParaRPr lang="en-US"/>
          </a:p>
        </p:txBody>
      </p:sp>
      <p:sp>
        <p:nvSpPr>
          <p:cNvPr id="6" name="Footer Placeholder 5">
            <a:extLst>
              <a:ext uri="{FF2B5EF4-FFF2-40B4-BE49-F238E27FC236}">
                <a16:creationId xmlns:a16="http://schemas.microsoft.com/office/drawing/2014/main" id="{B61EB759-0C13-4E2F-8FA9-AC5E618E9F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F98CB6-88EC-46C4-996A-5125047D282C}"/>
              </a:ext>
            </a:extLst>
          </p:cNvPr>
          <p:cNvSpPr>
            <a:spLocks noGrp="1"/>
          </p:cNvSpPr>
          <p:nvPr>
            <p:ph type="sldNum" sz="quarter" idx="12"/>
          </p:nvPr>
        </p:nvSpPr>
        <p:spPr/>
        <p:txBody>
          <a:bodyPr/>
          <a:lstStyle/>
          <a:p>
            <a:fld id="{776C67F8-D72E-42C7-AA99-7ED7375BDB66}" type="slidenum">
              <a:rPr lang="en-US" smtClean="0"/>
              <a:t>‹#›</a:t>
            </a:fld>
            <a:endParaRPr lang="en-US"/>
          </a:p>
        </p:txBody>
      </p:sp>
    </p:spTree>
    <p:extLst>
      <p:ext uri="{BB962C8B-B14F-4D97-AF65-F5344CB8AC3E}">
        <p14:creationId xmlns:p14="http://schemas.microsoft.com/office/powerpoint/2010/main" val="1825287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64E641A-49F9-4965-BE96-FB92FE83B3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AD49A06-4664-4A41-A900-FDAB21CE33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657230-A525-42C3-AF5A-F8B64E8427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6C8DA3-0003-421F-8912-BC8F6611DB6A}" type="datetimeFigureOut">
              <a:rPr lang="en-US" smtClean="0"/>
              <a:t>4/12/2021</a:t>
            </a:fld>
            <a:endParaRPr lang="en-US"/>
          </a:p>
        </p:txBody>
      </p:sp>
      <p:sp>
        <p:nvSpPr>
          <p:cNvPr id="5" name="Footer Placeholder 4">
            <a:extLst>
              <a:ext uri="{FF2B5EF4-FFF2-40B4-BE49-F238E27FC236}">
                <a16:creationId xmlns:a16="http://schemas.microsoft.com/office/drawing/2014/main" id="{70D67C33-92BD-45D9-B6ED-B0EA0058EC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9641BBE-4869-467B-99BB-9A0741D2C1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6C67F8-D72E-42C7-AA99-7ED7375BDB66}" type="slidenum">
              <a:rPr lang="en-US" smtClean="0"/>
              <a:t>‹#›</a:t>
            </a:fld>
            <a:endParaRPr lang="en-US"/>
          </a:p>
        </p:txBody>
      </p:sp>
    </p:spTree>
    <p:extLst>
      <p:ext uri="{BB962C8B-B14F-4D97-AF65-F5344CB8AC3E}">
        <p14:creationId xmlns:p14="http://schemas.microsoft.com/office/powerpoint/2010/main" val="2834620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BDA6F-6AC4-4CA9-B857-EEC69C3E1990}"/>
              </a:ext>
            </a:extLst>
          </p:cNvPr>
          <p:cNvSpPr>
            <a:spLocks noGrp="1"/>
          </p:cNvSpPr>
          <p:nvPr>
            <p:ph type="ctrTitle"/>
          </p:nvPr>
        </p:nvSpPr>
        <p:spPr/>
        <p:txBody>
          <a:bodyPr/>
          <a:lstStyle/>
          <a:p>
            <a:r>
              <a:rPr lang="en-US" dirty="0"/>
              <a:t>Introduction to QM</a:t>
            </a:r>
          </a:p>
        </p:txBody>
      </p:sp>
      <p:sp>
        <p:nvSpPr>
          <p:cNvPr id="3" name="Subtitle 2">
            <a:extLst>
              <a:ext uri="{FF2B5EF4-FFF2-40B4-BE49-F238E27FC236}">
                <a16:creationId xmlns:a16="http://schemas.microsoft.com/office/drawing/2014/main" id="{F5D76A47-85B3-4F07-9B58-31F2FACDFDC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67046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FB568-8A62-4E26-AABE-A320ABBB8FD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1BEF82C-090C-453E-A6BC-0509C1492DAB}"/>
              </a:ext>
            </a:extLst>
          </p:cNvPr>
          <p:cNvSpPr>
            <a:spLocks noGrp="1"/>
          </p:cNvSpPr>
          <p:nvPr>
            <p:ph idx="1"/>
          </p:nvPr>
        </p:nvSpPr>
        <p:spPr/>
        <p:txBody>
          <a:bodyPr/>
          <a:lstStyle/>
          <a:p>
            <a:r>
              <a:rPr lang="en-US" sz="2400" i="1" dirty="0"/>
              <a:t>Given for one instant an intelligence which could comprehend all the forces by which nature is animated and the respective positions of the beings which compose it… nothing would be uncertain, and the future as the past would be present to its eyes</a:t>
            </a:r>
            <a:r>
              <a:rPr lang="en-US" i="1" dirty="0"/>
              <a:t>.</a:t>
            </a:r>
            <a:r>
              <a:rPr lang="en-US" dirty="0"/>
              <a:t> Pierre-Simon, marquis de Laplace (1820) </a:t>
            </a:r>
          </a:p>
          <a:p>
            <a:r>
              <a:rPr lang="en-US" sz="2400" i="1" dirty="0"/>
              <a:t>The more important fundamental law and facts of physics science have all been discovered…Our future discoveries must be looked for in the sixth place of decimals. </a:t>
            </a:r>
            <a:r>
              <a:rPr lang="en-US" dirty="0"/>
              <a:t>–Albert Michelson (1903)                                                </a:t>
            </a:r>
          </a:p>
        </p:txBody>
      </p:sp>
    </p:spTree>
    <p:extLst>
      <p:ext uri="{BB962C8B-B14F-4D97-AF65-F5344CB8AC3E}">
        <p14:creationId xmlns:p14="http://schemas.microsoft.com/office/powerpoint/2010/main" val="25088681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716</TotalTime>
  <Words>92</Words>
  <Application>Microsoft Office PowerPoint</Application>
  <PresentationFormat>Widescreen</PresentationFormat>
  <Paragraphs>3</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Introduction to QM</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QM</dc:title>
  <dc:creator>HelpTech</dc:creator>
  <cp:lastModifiedBy>HelpTech</cp:lastModifiedBy>
  <cp:revision>3</cp:revision>
  <dcterms:created xsi:type="dcterms:W3CDTF">2021-04-12T08:36:24Z</dcterms:created>
  <dcterms:modified xsi:type="dcterms:W3CDTF">2021-04-12T20:32:39Z</dcterms:modified>
</cp:coreProperties>
</file>