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7" autoAdjust="0"/>
    <p:restoredTop sz="94660"/>
  </p:normalViewPr>
  <p:slideViewPr>
    <p:cSldViewPr>
      <p:cViewPr varScale="1">
        <p:scale>
          <a:sx n="82" d="100"/>
          <a:sy n="82" d="100"/>
        </p:scale>
        <p:origin x="118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E17E5-5B62-4A50-8385-2082CCD8110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383E-FFAB-44DC-9A33-33F90596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664F28-A508-43F6-824F-4FC01A871EE7}" type="datetime1">
              <a:rPr lang="en-US" smtClean="0"/>
              <a:t>5/23/2023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75C0-737F-4826-BADA-F986A3ADD885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732A-21AC-4FF3-91E4-EF9C839EE927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277D-E8FA-49AE-B38F-6CEAB9FFE76F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F9BE-D8AB-43E9-B504-4A9F2CC3DB9F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5897-CBC1-4F92-BDCD-253AB02FEEB5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7A7B-D040-4D50-85C8-E88C71FE5A52}" type="datetime1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AA8-3749-4DE1-8CDF-9A42900F7C39}" type="datetime1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B53-2426-4D35-90A1-7807D389A495}" type="datetime1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89191-1678-4145-A6D4-6CEA316A08C1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A4933-716A-4BB4-96A9-4415F3ECB62B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02E290-0DF3-4E4F-B0F4-8554C702F94A}" type="datetime1">
              <a:rPr lang="en-US" smtClean="0"/>
              <a:t>5/23/2023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B937C9-C769-45AE-A8E2-344DD3E341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Architecture Through Out Various Ages In Pre-Historical Times (2)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323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B9B5-F340-4DD9-B8B1-C1CD348E9493}" type="slidenum">
              <a:rPr lang="en-US" smtClean="0"/>
              <a:t>1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6D54644-5A15-4F17-897E-63BDE504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32632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Ancient History of Architecture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1600" b="1" baseline="30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nd</a:t>
            </a:r>
            <a:r>
              <a:rPr lang="en-US" sz="1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Stage/ Spring Semester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600" b="1" dirty="0">
                <a:latin typeface="MV Boli" panose="02000500030200090000" pitchFamily="2" charset="0"/>
                <a:cs typeface="MV Boli" panose="02000500030200090000" pitchFamily="2" charset="0"/>
              </a:rPr>
              <a:t>M.Sc., Lecturer: Ansam Saleh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BE6E5F-19D0-40A0-BA4E-AE3819E2A692}"/>
              </a:ext>
            </a:extLst>
          </p:cNvPr>
          <p:cNvSpPr txBox="1">
            <a:spLocks/>
          </p:cNvSpPr>
          <p:nvPr/>
        </p:nvSpPr>
        <p:spPr>
          <a:xfrm>
            <a:off x="179512" y="5589240"/>
            <a:ext cx="316835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Stylus BT" panose="020E0402020206020304" pitchFamily="34" charset="0"/>
                <a:cs typeface="Times New Roman" pitchFamily="18" charset="0"/>
              </a:rPr>
              <a:t>Tuesday- 21/02/2023</a:t>
            </a:r>
          </a:p>
        </p:txBody>
      </p:sp>
    </p:spTree>
    <p:extLst>
      <p:ext uri="{BB962C8B-B14F-4D97-AF65-F5344CB8AC3E}">
        <p14:creationId xmlns:p14="http://schemas.microsoft.com/office/powerpoint/2010/main" val="1789801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08720"/>
            <a:ext cx="8568952" cy="4104456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developed when </a:t>
            </a:r>
            <a:r>
              <a:rPr lang="en-US" sz="2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early Stone Age man became settled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when he settled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he learned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build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permanent structures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Early dwellings were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round beehive huts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was popular material, though construction system varied by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location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availability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construction materials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Round huts changed to rectangular form about (9000-7000) BC.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Early villages were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palaces, rich houses or non-residential buildings.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Once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Neolithic man settled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wanted to satisfy his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spiritual needs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led to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construction of monuments.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6923112" cy="922114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Architecture of the New Stone Age</a:t>
            </a:r>
            <a:br>
              <a:rPr lang="en-US" sz="3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000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(Neolithic period):-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6" t="62692"/>
          <a:stretch>
            <a:fillRect/>
          </a:stretch>
        </p:blipFill>
        <p:spPr bwMode="auto">
          <a:xfrm>
            <a:off x="2877073" y="4643689"/>
            <a:ext cx="3528392" cy="19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:\history lectures\صور عن المحاضرات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9" y="4631268"/>
            <a:ext cx="1938739" cy="21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history lectures\صور عن المحاضرات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4631268"/>
            <a:ext cx="1956210" cy="208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94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7363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Neolithic Dwelling &amp; Settlement;</a:t>
            </a:r>
          </a:p>
          <a:p>
            <a:pPr marL="109728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Catal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),(</a:t>
            </a:r>
            <a:r>
              <a:rPr lang="en-US" sz="2400" dirty="0" err="1"/>
              <a:t>Çatalhöyük</a:t>
            </a:r>
            <a:r>
              <a:rPr lang="en-US" sz="2400" dirty="0"/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2-Megalithic Monuments;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Dolmen Tomb, Carnac.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Stone Alignment, Carnac. 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Stonehenge in England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Examples (New Stage Age Architecture):-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of the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best preserved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Neolithic towns indicates the beginning of using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Straight walls with windows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covering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32 acres(129,499) 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southern Turkey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Houses were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rectangular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windows &amp; no doors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attach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each other like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cells in a honeycomb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entrance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each one through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roof.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Occupied between (6300-5400) BC.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964" y="116632"/>
            <a:ext cx="8820471" cy="792088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1-Neolithic Dwelling &amp; Settlement (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tal </a:t>
            </a:r>
            <a:r>
              <a:rPr lang="en-US" sz="3200" u="sng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Huyuk</a:t>
            </a:r>
            <a:r>
              <a:rPr lang="en-US" sz="3200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:-</a:t>
            </a:r>
            <a:endParaRPr lang="en-US" sz="32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E:\history lectures\صور عن المحاضرات\catalhoy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3581400"/>
            <a:ext cx="502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history lectures\صور عن المحاضرات\Catal Huy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43" y="4222576"/>
            <a:ext cx="3568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history lectures\صور عن المحاضرات\catal-huyuk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09" y="2705044"/>
            <a:ext cx="2873491" cy="18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8388" y="2564904"/>
            <a:ext cx="28856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332803"/>
            <a:ext cx="6156176" cy="6192541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Support a population of up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(6000) people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was the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largest city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its time.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city was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trading center.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Physically Catal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highly organized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elegant architectural features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houses were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one continuous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block punctuated by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courtyards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pitchFamily="18" charset="2"/>
              <a:buChar char="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Houses were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one story mud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construction.</a:t>
            </a:r>
          </a:p>
          <a:p>
            <a:pPr>
              <a:buFont typeface="Wingdings 3" pitchFamily="18" charset="2"/>
              <a:buChar char="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streets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settlement &amp; access to houses was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through the roof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pitchFamily="18" charset="2"/>
              <a:buChar char="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Movement from house to house through the roof.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5782" y="4844977"/>
            <a:ext cx="2039866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E:\history lectures\صور عن المحاضرات\Catal Huyu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16632"/>
            <a:ext cx="2880320" cy="20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:\history lectures\صور عن المحاضرات\catal huyuk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70" y="4737518"/>
            <a:ext cx="3064392" cy="203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8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332656"/>
            <a:ext cx="4184204" cy="5544616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Houses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had main rooms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built-in clay furniture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fire places &amp; stair to the roof.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2656"/>
            <a:ext cx="4041775" cy="5544616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Many houses have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 rooms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decorated with bull heads ,Some houses appear to be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shrines for worship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352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57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419809" y="6309320"/>
            <a:ext cx="1801779" cy="3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9537" indent="0" algn="l" rt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Shrines: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اضرحه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6488" y="6305487"/>
            <a:ext cx="184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 :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عبادة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3706" y="6315631"/>
            <a:ext cx="1948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Bull: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ثور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3168352"/>
          </a:xfrm>
        </p:spPr>
        <p:txBody>
          <a:bodyPr>
            <a:normAutofit lnSpcReduction="10000"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improvement in construction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that resulted in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multi-roomed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mud-brick wall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emergence of non- residential building;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ritual purposes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monumental temples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in the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Ubaid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period in Mesopotamia).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More open 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villages layout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including streets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More common construction of walls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many purposes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like defense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From that we found four main characteristics for the Neolithic period:-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 descr="E:\history lectures\صور عن المحاضرات\Eridu_TemplePhases_Cropped ub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412" y="4369007"/>
            <a:ext cx="2956907" cy="1968908"/>
          </a:xfrm>
          <a:prstGeom prst="rect">
            <a:avLst/>
          </a:prstGeom>
          <a:noFill/>
        </p:spPr>
      </p:pic>
      <p:pic>
        <p:nvPicPr>
          <p:cNvPr id="6" name="Picture 6" descr="E:\history lectures\صور عن المحاضرات\mesp3 ub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2252"/>
            <a:ext cx="2160240" cy="19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:\history lectures\صور عن المحاضرات\ziggurat-at-the-inanna-sanctuary-at-warka-ancient-uruk-southern-iraq ub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4149080"/>
            <a:ext cx="2566563" cy="18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84169" y="6337915"/>
            <a:ext cx="243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Ritual:</a:t>
            </a:r>
            <a:r>
              <a:rPr lang="ar-IQ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شعائر دينيه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8206" y="980728"/>
            <a:ext cx="8229600" cy="252028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Monumental construction by Neolithic man mainly in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took the form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megalithic monument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Megalithic means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large stone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Megalithic construction involves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setting up large stone blocks alone or leaning against each other.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 &amp; lintel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construction is used.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2-Megalithic Monuments:-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623731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leaning :sloping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350100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Method of Megalithic Construction:-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22108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similar to the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Egyptian pyramids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Stone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cut from rocks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transported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rollers pulled by people.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used to lift &amp; place stone in position.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23731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Lever:</a:t>
            </a:r>
            <a:r>
              <a:rPr lang="ar-S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رافعة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Tombs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called Dolmen.</a:t>
            </a:r>
          </a:p>
          <a:p>
            <a:pPr marL="109728" indent="0"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2-Non funereal structures;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Single stones,(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Stone Alignment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Stones composed in groups,(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Stonehenge in England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37C9-C769-45AE-A8E2-344DD3E341B1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Megalithic Monuments:-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187" y="2847111"/>
            <a:ext cx="2438772" cy="25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8732" y="5876020"/>
            <a:ext cx="317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Dolmen Tomb, Carnac France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5731" y="623530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Stone Alignment, Carnac France</a:t>
            </a:r>
          </a:p>
        </p:txBody>
      </p:sp>
      <p:pic>
        <p:nvPicPr>
          <p:cNvPr id="1026" name="Picture 2" descr="E:\History 2013-2014\pic prehistoric\carna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32976"/>
            <a:ext cx="323393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istory 2013-2014\pic prehistoric\carnac_sto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49098"/>
            <a:ext cx="2070479" cy="13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History 2013-2014\pic prehistoric\Crucuno_dolm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57" y="3979270"/>
            <a:ext cx="2774115" cy="18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425" y="6419966"/>
            <a:ext cx="228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Funereal:</a:t>
            </a:r>
            <a:r>
              <a:rPr lang="ar-IQ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جنازه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9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583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Lucida Sans Unicode</vt:lpstr>
      <vt:lpstr>MV Boli</vt:lpstr>
      <vt:lpstr>Stylus BT</vt:lpstr>
      <vt:lpstr>Times New Roman</vt:lpstr>
      <vt:lpstr>Verdana</vt:lpstr>
      <vt:lpstr>Wingdings</vt:lpstr>
      <vt:lpstr>Wingdings 2</vt:lpstr>
      <vt:lpstr>Wingdings 3</vt:lpstr>
      <vt:lpstr>Concourse</vt:lpstr>
      <vt:lpstr>Architecture Through Out Various Ages In Pre-Historical Times (2)</vt:lpstr>
      <vt:lpstr>Architecture of the New Stone Age (Neolithic period):-</vt:lpstr>
      <vt:lpstr>Examples (New Stage Age Architecture):-</vt:lpstr>
      <vt:lpstr>1-Neolithic Dwelling &amp; Settlement (Catal Huyuk):-</vt:lpstr>
      <vt:lpstr>PowerPoint Presentation</vt:lpstr>
      <vt:lpstr>PowerPoint Presentation</vt:lpstr>
      <vt:lpstr>From that we found four main characteristics for the Neolithic period:-</vt:lpstr>
      <vt:lpstr>2-Megalithic Monuments:-</vt:lpstr>
      <vt:lpstr>Classification of Megalithic Monuments:-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Through Out Various Ages In Pre-Historical Times (2)</dc:title>
  <dc:creator>Anssam</dc:creator>
  <cp:lastModifiedBy>Ansam Saleh</cp:lastModifiedBy>
  <cp:revision>106</cp:revision>
  <dcterms:created xsi:type="dcterms:W3CDTF">2013-08-17T09:27:42Z</dcterms:created>
  <dcterms:modified xsi:type="dcterms:W3CDTF">2023-05-23T13:01:55Z</dcterms:modified>
</cp:coreProperties>
</file>