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 id="2147483660" r:id="rId2"/>
    <p:sldMasterId id="2147483672" r:id="rId3"/>
    <p:sldMasterId id="2147483684" r:id="rId4"/>
  </p:sldMasterIdLst>
  <p:notesMasterIdLst>
    <p:notesMasterId r:id="rId36"/>
  </p:notesMasterIdLst>
  <p:handoutMasterIdLst>
    <p:handoutMasterId r:id="rId37"/>
  </p:handoutMasterIdLst>
  <p:sldIdLst>
    <p:sldId id="350" r:id="rId5"/>
    <p:sldId id="348" r:id="rId6"/>
    <p:sldId id="349" r:id="rId7"/>
    <p:sldId id="292" r:id="rId8"/>
    <p:sldId id="294" r:id="rId9"/>
    <p:sldId id="295" r:id="rId10"/>
    <p:sldId id="299" r:id="rId11"/>
    <p:sldId id="300" r:id="rId12"/>
    <p:sldId id="301" r:id="rId13"/>
    <p:sldId id="302" r:id="rId14"/>
    <p:sldId id="303" r:id="rId15"/>
    <p:sldId id="311" r:id="rId16"/>
    <p:sldId id="288" r:id="rId17"/>
    <p:sldId id="289" r:id="rId18"/>
    <p:sldId id="351" r:id="rId19"/>
    <p:sldId id="308" r:id="rId20"/>
    <p:sldId id="309" r:id="rId21"/>
    <p:sldId id="317" r:id="rId22"/>
    <p:sldId id="264" r:id="rId23"/>
    <p:sldId id="265" r:id="rId24"/>
    <p:sldId id="277" r:id="rId25"/>
    <p:sldId id="266" r:id="rId26"/>
    <p:sldId id="267" r:id="rId27"/>
    <p:sldId id="268" r:id="rId28"/>
    <p:sldId id="341" r:id="rId29"/>
    <p:sldId id="342" r:id="rId30"/>
    <p:sldId id="343" r:id="rId31"/>
    <p:sldId id="344" r:id="rId32"/>
    <p:sldId id="345" r:id="rId33"/>
    <p:sldId id="346" r:id="rId34"/>
    <p:sldId id="347" r:id="rId3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EFFB5A9D-93C6-4FF6-A223-C83BDD1FC24F}" type="datetimeFigureOut">
              <a:rPr lang="ar-IQ" smtClean="0"/>
              <a:pPr/>
              <a:t>17/10/1445</a:t>
            </a:fld>
            <a:endParaRPr lang="ar-IQ"/>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EEF74957-9D71-4DFA-A408-EA0363A5D96E}" type="slidenum">
              <a:rPr lang="ar-IQ" smtClean="0"/>
              <a:pPr/>
              <a:t>‹#›</a:t>
            </a:fld>
            <a:endParaRPr lang="ar-IQ"/>
          </a:p>
        </p:txBody>
      </p:sp>
    </p:spTree>
    <p:extLst>
      <p:ext uri="{BB962C8B-B14F-4D97-AF65-F5344CB8AC3E}">
        <p14:creationId xmlns:p14="http://schemas.microsoft.com/office/powerpoint/2010/main" val="3576244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0F9D575-575D-48E3-8E0A-88BFBADFFB55}" type="datetimeFigureOut">
              <a:rPr lang="ar-IQ" smtClean="0"/>
              <a:pPr/>
              <a:t>17/10/1445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681EE7B-C46E-498C-84C1-2E4DB210C39F}" type="slidenum">
              <a:rPr lang="ar-IQ" smtClean="0"/>
              <a:pPr/>
              <a:t>‹#›</a:t>
            </a:fld>
            <a:endParaRPr lang="ar-IQ"/>
          </a:p>
        </p:txBody>
      </p:sp>
    </p:spTree>
    <p:extLst>
      <p:ext uri="{BB962C8B-B14F-4D97-AF65-F5344CB8AC3E}">
        <p14:creationId xmlns:p14="http://schemas.microsoft.com/office/powerpoint/2010/main" val="311178105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81EE7B-C46E-498C-84C1-2E4DB210C39F}" type="slidenum">
              <a:rPr lang="ar-IQ" smtClean="0"/>
              <a:pPr/>
              <a:t>18</a:t>
            </a:fld>
            <a:endParaRPr lang="ar-IQ"/>
          </a:p>
        </p:txBody>
      </p:sp>
    </p:spTree>
    <p:extLst>
      <p:ext uri="{BB962C8B-B14F-4D97-AF65-F5344CB8AC3E}">
        <p14:creationId xmlns:p14="http://schemas.microsoft.com/office/powerpoint/2010/main" val="1031780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FEC0805C-35FF-4F53-BCED-B35200216F8B}" type="datetime8">
              <a:rPr lang="ar-IQ" smtClean="0"/>
              <a:pPr/>
              <a:t>25 نيسان، 24</a:t>
            </a:fld>
            <a:endParaRPr lang="ar-IQ"/>
          </a:p>
        </p:txBody>
      </p:sp>
      <p:sp>
        <p:nvSpPr>
          <p:cNvPr id="5" name="Footer Placeholder 4"/>
          <p:cNvSpPr>
            <a:spLocks noGrp="1"/>
          </p:cNvSpPr>
          <p:nvPr>
            <p:ph type="ftr" sz="quarter" idx="11"/>
          </p:nvPr>
        </p:nvSpPr>
        <p:spPr/>
        <p:txBody>
          <a:bodyPr/>
          <a:lstStyle/>
          <a:p>
            <a:r>
              <a:rPr lang="ar-IQ"/>
              <a:t>وانةى دووةم - سالى 2019</a:t>
            </a:r>
          </a:p>
        </p:txBody>
      </p:sp>
      <p:sp>
        <p:nvSpPr>
          <p:cNvPr id="6" name="Slide Number Placeholder 5"/>
          <p:cNvSpPr>
            <a:spLocks noGrp="1"/>
          </p:cNvSpPr>
          <p:nvPr>
            <p:ph type="sldNum" sz="quarter" idx="12"/>
          </p:nvPr>
        </p:nvSpPr>
        <p:spPr/>
        <p:txBody>
          <a:bodyPr/>
          <a:lstStyle/>
          <a:p>
            <a:fld id="{C29508AD-B1CF-4BC9-B7CE-734E9443E9D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43C77FF5-1CE2-4A5D-83ED-D8742F4B130A}" type="datetime8">
              <a:rPr lang="ar-IQ" smtClean="0"/>
              <a:pPr/>
              <a:t>25 نيسان، 24</a:t>
            </a:fld>
            <a:endParaRPr lang="ar-IQ"/>
          </a:p>
        </p:txBody>
      </p:sp>
      <p:sp>
        <p:nvSpPr>
          <p:cNvPr id="5" name="Footer Placeholder 4"/>
          <p:cNvSpPr>
            <a:spLocks noGrp="1"/>
          </p:cNvSpPr>
          <p:nvPr>
            <p:ph type="ftr" sz="quarter" idx="11"/>
          </p:nvPr>
        </p:nvSpPr>
        <p:spPr/>
        <p:txBody>
          <a:bodyPr/>
          <a:lstStyle/>
          <a:p>
            <a:r>
              <a:rPr lang="ar-IQ"/>
              <a:t>وانةى دووةم - سالى 2019</a:t>
            </a:r>
          </a:p>
        </p:txBody>
      </p:sp>
      <p:sp>
        <p:nvSpPr>
          <p:cNvPr id="6" name="Slide Number Placeholder 5"/>
          <p:cNvSpPr>
            <a:spLocks noGrp="1"/>
          </p:cNvSpPr>
          <p:nvPr>
            <p:ph type="sldNum" sz="quarter" idx="12"/>
          </p:nvPr>
        </p:nvSpPr>
        <p:spPr/>
        <p:txBody>
          <a:bodyPr/>
          <a:lstStyle/>
          <a:p>
            <a:fld id="{C29508AD-B1CF-4BC9-B7CE-734E9443E9D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BE5E9BE-84E9-4D0F-9F64-8721949D1B21}" type="datetime8">
              <a:rPr lang="ar-IQ" smtClean="0"/>
              <a:pPr/>
              <a:t>25 نيسان، 24</a:t>
            </a:fld>
            <a:endParaRPr lang="ar-IQ"/>
          </a:p>
        </p:txBody>
      </p:sp>
      <p:sp>
        <p:nvSpPr>
          <p:cNvPr id="5" name="Footer Placeholder 4"/>
          <p:cNvSpPr>
            <a:spLocks noGrp="1"/>
          </p:cNvSpPr>
          <p:nvPr>
            <p:ph type="ftr" sz="quarter" idx="11"/>
          </p:nvPr>
        </p:nvSpPr>
        <p:spPr/>
        <p:txBody>
          <a:bodyPr/>
          <a:lstStyle/>
          <a:p>
            <a:r>
              <a:rPr lang="ar-IQ"/>
              <a:t>وانةى دووةم - سالى 2019</a:t>
            </a:r>
          </a:p>
        </p:txBody>
      </p:sp>
      <p:sp>
        <p:nvSpPr>
          <p:cNvPr id="6" name="Slide Number Placeholder 5"/>
          <p:cNvSpPr>
            <a:spLocks noGrp="1"/>
          </p:cNvSpPr>
          <p:nvPr>
            <p:ph type="sldNum" sz="quarter" idx="12"/>
          </p:nvPr>
        </p:nvSpPr>
        <p:spPr/>
        <p:txBody>
          <a:bodyPr/>
          <a:lstStyle/>
          <a:p>
            <a:fld id="{C29508AD-B1CF-4BC9-B7CE-734E9443E9DD}" type="slidenum">
              <a:rPr lang="ar-IQ" smtClean="0"/>
              <a:pPr/>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7D87C82C-67A7-4943-9855-397EA99859AA}"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37165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BD9CB98D-24C4-42CB-970E-690D3F64043F}"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881939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5F8D2C-89A2-46AC-B189-AE4371792F8C}"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895743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18B13A24-9797-433A-95F3-C7B97CF62456}" type="datetime8">
              <a:rPr lang="ar-IQ" smtClean="0">
                <a:solidFill>
                  <a:prstClr val="black">
                    <a:tint val="75000"/>
                  </a:prstClr>
                </a:solidFill>
              </a:rPr>
              <a:pPr/>
              <a:t>25 نيسان، 24</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7" name="Slide Number Placeholder 6"/>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8665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EB5C94AA-2B2F-48C4-B373-B7C53D8554CA}" type="datetime8">
              <a:rPr lang="ar-IQ" smtClean="0">
                <a:solidFill>
                  <a:prstClr val="black">
                    <a:tint val="75000"/>
                  </a:prstClr>
                </a:solidFill>
              </a:rPr>
              <a:pPr/>
              <a:t>25 نيسان، 24</a:t>
            </a:fld>
            <a:endParaRPr lang="ar-IQ">
              <a:solidFill>
                <a:prstClr val="black">
                  <a:tint val="75000"/>
                </a:prstClr>
              </a:solidFill>
            </a:endParaRPr>
          </a:p>
        </p:txBody>
      </p:sp>
      <p:sp>
        <p:nvSpPr>
          <p:cNvPr id="8" name="Footer Placeholder 7"/>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9" name="Slide Number Placeholder 8"/>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714434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B9B59DF9-6F2D-49D0-B570-4BDBEA364849}" type="datetime8">
              <a:rPr lang="ar-IQ" smtClean="0">
                <a:solidFill>
                  <a:prstClr val="black">
                    <a:tint val="75000"/>
                  </a:prstClr>
                </a:solidFill>
              </a:rPr>
              <a:pPr/>
              <a:t>25 نيسان، 24</a:t>
            </a:fld>
            <a:endParaRPr lang="ar-IQ">
              <a:solidFill>
                <a:prstClr val="black">
                  <a:tint val="75000"/>
                </a:prstClr>
              </a:solidFill>
            </a:endParaRPr>
          </a:p>
        </p:txBody>
      </p:sp>
      <p:sp>
        <p:nvSpPr>
          <p:cNvPr id="4" name="Footer Placeholder 3"/>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5" name="Slide Number Placeholder 4"/>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1388393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B43D30-48D8-4C38-AA65-422DF90BBE01}" type="datetime8">
              <a:rPr lang="ar-IQ" smtClean="0">
                <a:solidFill>
                  <a:prstClr val="black">
                    <a:tint val="75000"/>
                  </a:prstClr>
                </a:solidFill>
              </a:rPr>
              <a:pPr/>
              <a:t>25 نيسان، 24</a:t>
            </a:fld>
            <a:endParaRPr lang="ar-IQ">
              <a:solidFill>
                <a:prstClr val="black">
                  <a:tint val="75000"/>
                </a:prstClr>
              </a:solidFill>
            </a:endParaRPr>
          </a:p>
        </p:txBody>
      </p:sp>
      <p:sp>
        <p:nvSpPr>
          <p:cNvPr id="3" name="Footer Placeholder 2"/>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4" name="Slide Number Placeholder 3"/>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0987382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3A7DAF-751D-4ED6-8182-3D264CB3B7B8}" type="datetime8">
              <a:rPr lang="ar-IQ" smtClean="0">
                <a:solidFill>
                  <a:prstClr val="black">
                    <a:tint val="75000"/>
                  </a:prstClr>
                </a:solidFill>
              </a:rPr>
              <a:pPr/>
              <a:t>25 نيسان، 24</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7" name="Slide Number Placeholder 6"/>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72471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ADA4B8A-B4B1-4002-B819-75B36D553161}" type="datetime8">
              <a:rPr lang="ar-IQ" smtClean="0"/>
              <a:pPr/>
              <a:t>25 نيسان، 24</a:t>
            </a:fld>
            <a:endParaRPr lang="ar-IQ"/>
          </a:p>
        </p:txBody>
      </p:sp>
      <p:sp>
        <p:nvSpPr>
          <p:cNvPr id="5" name="Footer Placeholder 4"/>
          <p:cNvSpPr>
            <a:spLocks noGrp="1"/>
          </p:cNvSpPr>
          <p:nvPr>
            <p:ph type="ftr" sz="quarter" idx="11"/>
          </p:nvPr>
        </p:nvSpPr>
        <p:spPr/>
        <p:txBody>
          <a:bodyPr/>
          <a:lstStyle/>
          <a:p>
            <a:r>
              <a:rPr lang="ar-IQ"/>
              <a:t>وانةى دووةم - سالى 2019</a:t>
            </a:r>
          </a:p>
        </p:txBody>
      </p:sp>
      <p:sp>
        <p:nvSpPr>
          <p:cNvPr id="6" name="Slide Number Placeholder 5"/>
          <p:cNvSpPr>
            <a:spLocks noGrp="1"/>
          </p:cNvSpPr>
          <p:nvPr>
            <p:ph type="sldNum" sz="quarter" idx="12"/>
          </p:nvPr>
        </p:nvSpPr>
        <p:spPr/>
        <p:txBody>
          <a:bodyPr/>
          <a:lstStyle/>
          <a:p>
            <a:fld id="{C29508AD-B1CF-4BC9-B7CE-734E9443E9DD}" type="slidenum">
              <a:rPr lang="ar-IQ" smtClean="0"/>
              <a:pPr/>
              <a:t>‹#›</a:t>
            </a:fld>
            <a:endParaRPr lang="ar-IQ"/>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23251F-FD7E-4762-B722-EA22EB28B8DA}" type="datetime8">
              <a:rPr lang="ar-IQ" smtClean="0">
                <a:solidFill>
                  <a:prstClr val="black">
                    <a:tint val="75000"/>
                  </a:prstClr>
                </a:solidFill>
              </a:rPr>
              <a:pPr/>
              <a:t>25 نيسان، 24</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7" name="Slide Number Placeholder 6"/>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9986994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6D2D9146-8672-495C-B4BA-240F426FE8D5}"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3689420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D3670BDD-D040-4774-99F7-E0FFCCDDF53A}"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8376510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DA2E6A25-223D-47EE-B2DF-02148807AAB1}"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8116759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137AE7A8-66CE-42D2-A9F7-B78192AFF074}"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6147896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BC6A-1BC0-4555-A62E-AEEEA7FDFCCF}"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793290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47600AD8-F182-4128-9045-BD8184C891EB}" type="datetime8">
              <a:rPr lang="ar-IQ" smtClean="0">
                <a:solidFill>
                  <a:prstClr val="black">
                    <a:tint val="75000"/>
                  </a:prstClr>
                </a:solidFill>
              </a:rPr>
              <a:pPr/>
              <a:t>25 نيسان، 24</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7" name="Slide Number Placeholder 6"/>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4860380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B2F4C188-AA27-4436-B379-4134E98BDB95}" type="datetime8">
              <a:rPr lang="ar-IQ" smtClean="0">
                <a:solidFill>
                  <a:prstClr val="black">
                    <a:tint val="75000"/>
                  </a:prstClr>
                </a:solidFill>
              </a:rPr>
              <a:pPr/>
              <a:t>25 نيسان، 24</a:t>
            </a:fld>
            <a:endParaRPr lang="ar-IQ">
              <a:solidFill>
                <a:prstClr val="black">
                  <a:tint val="75000"/>
                </a:prstClr>
              </a:solidFill>
            </a:endParaRPr>
          </a:p>
        </p:txBody>
      </p:sp>
      <p:sp>
        <p:nvSpPr>
          <p:cNvPr id="8" name="Footer Placeholder 7"/>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9" name="Slide Number Placeholder 8"/>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3217730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DD6E0453-8453-41DA-8F6E-2606458257EA}" type="datetime8">
              <a:rPr lang="ar-IQ" smtClean="0">
                <a:solidFill>
                  <a:prstClr val="black">
                    <a:tint val="75000"/>
                  </a:prstClr>
                </a:solidFill>
              </a:rPr>
              <a:pPr/>
              <a:t>25 نيسان، 24</a:t>
            </a:fld>
            <a:endParaRPr lang="ar-IQ">
              <a:solidFill>
                <a:prstClr val="black">
                  <a:tint val="75000"/>
                </a:prstClr>
              </a:solidFill>
            </a:endParaRPr>
          </a:p>
        </p:txBody>
      </p:sp>
      <p:sp>
        <p:nvSpPr>
          <p:cNvPr id="4" name="Footer Placeholder 3"/>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5" name="Slide Number Placeholder 4"/>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4312612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5FD91-214F-42B0-B219-118AC2BD468D}" type="datetime8">
              <a:rPr lang="ar-IQ" smtClean="0">
                <a:solidFill>
                  <a:prstClr val="black">
                    <a:tint val="75000"/>
                  </a:prstClr>
                </a:solidFill>
              </a:rPr>
              <a:pPr/>
              <a:t>25 نيسان، 24</a:t>
            </a:fld>
            <a:endParaRPr lang="ar-IQ">
              <a:solidFill>
                <a:prstClr val="black">
                  <a:tint val="75000"/>
                </a:prstClr>
              </a:solidFill>
            </a:endParaRPr>
          </a:p>
        </p:txBody>
      </p:sp>
      <p:sp>
        <p:nvSpPr>
          <p:cNvPr id="3" name="Footer Placeholder 2"/>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4" name="Slide Number Placeholder 3"/>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488214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D7684C-F419-4852-878F-7C9D4FBDF8C8}" type="datetime8">
              <a:rPr lang="ar-IQ" smtClean="0"/>
              <a:pPr/>
              <a:t>25 نيسان، 24</a:t>
            </a:fld>
            <a:endParaRPr lang="ar-IQ"/>
          </a:p>
        </p:txBody>
      </p:sp>
      <p:sp>
        <p:nvSpPr>
          <p:cNvPr id="5" name="Footer Placeholder 4"/>
          <p:cNvSpPr>
            <a:spLocks noGrp="1"/>
          </p:cNvSpPr>
          <p:nvPr>
            <p:ph type="ftr" sz="quarter" idx="11"/>
          </p:nvPr>
        </p:nvSpPr>
        <p:spPr/>
        <p:txBody>
          <a:bodyPr/>
          <a:lstStyle/>
          <a:p>
            <a:r>
              <a:rPr lang="ar-IQ"/>
              <a:t>وانةى دووةم - سالى 2019</a:t>
            </a:r>
          </a:p>
        </p:txBody>
      </p:sp>
      <p:sp>
        <p:nvSpPr>
          <p:cNvPr id="6" name="Slide Number Placeholder 5"/>
          <p:cNvSpPr>
            <a:spLocks noGrp="1"/>
          </p:cNvSpPr>
          <p:nvPr>
            <p:ph type="sldNum" sz="quarter" idx="12"/>
          </p:nvPr>
        </p:nvSpPr>
        <p:spPr/>
        <p:txBody>
          <a:bodyPr/>
          <a:lstStyle/>
          <a:p>
            <a:fld id="{C29508AD-B1CF-4BC9-B7CE-734E9443E9DD}" type="slidenum">
              <a:rPr lang="ar-IQ" smtClean="0"/>
              <a:pPr/>
              <a:t>‹#›</a:t>
            </a:fld>
            <a:endParaRPr lang="ar-IQ"/>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DB9906-EE5C-4250-A62A-538FE981F370}" type="datetime8">
              <a:rPr lang="ar-IQ" smtClean="0">
                <a:solidFill>
                  <a:prstClr val="black">
                    <a:tint val="75000"/>
                  </a:prstClr>
                </a:solidFill>
              </a:rPr>
              <a:pPr/>
              <a:t>25 نيسان، 24</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7" name="Slide Number Placeholder 6"/>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7994183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7B0C72-8B94-4623-8872-ACCE962A4A08}" type="datetime8">
              <a:rPr lang="ar-IQ" smtClean="0">
                <a:solidFill>
                  <a:prstClr val="black">
                    <a:tint val="75000"/>
                  </a:prstClr>
                </a:solidFill>
              </a:rPr>
              <a:pPr/>
              <a:t>25 نيسان، 24</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7" name="Slide Number Placeholder 6"/>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6441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93B33BB-B087-47D0-B3B4-8917EEE8FD3D}"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58035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A567EF2-B30A-4D6E-ACD5-C4608B84F8D6}"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2028684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1570EE7E-975E-4994-B9D0-AEE4A4F5FF43}"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9405704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883611AE-F06C-4968-ACBA-7C7DDA5B5F87}"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963000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74C445-1FD8-400E-A216-BC24B72764FE}"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8591188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A5BFFBFC-FABA-4D8C-A6E2-D874D4182C82}" type="datetime8">
              <a:rPr lang="ar-IQ" smtClean="0">
                <a:solidFill>
                  <a:prstClr val="black">
                    <a:tint val="75000"/>
                  </a:prstClr>
                </a:solidFill>
              </a:rPr>
              <a:pPr/>
              <a:t>25 نيسان، 24</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7" name="Slide Number Placeholder 6"/>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391895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30D90229-64B7-4D81-B457-0DD0B98C97E2}" type="datetime8">
              <a:rPr lang="ar-IQ" smtClean="0">
                <a:solidFill>
                  <a:prstClr val="black">
                    <a:tint val="75000"/>
                  </a:prstClr>
                </a:solidFill>
              </a:rPr>
              <a:pPr/>
              <a:t>25 نيسان، 24</a:t>
            </a:fld>
            <a:endParaRPr lang="ar-IQ">
              <a:solidFill>
                <a:prstClr val="black">
                  <a:tint val="75000"/>
                </a:prstClr>
              </a:solidFill>
            </a:endParaRPr>
          </a:p>
        </p:txBody>
      </p:sp>
      <p:sp>
        <p:nvSpPr>
          <p:cNvPr id="8" name="Footer Placeholder 7"/>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9" name="Slide Number Placeholder 8"/>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0582022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BD7EB5DE-62C5-4355-A925-E3539E9F1FCE}" type="datetime8">
              <a:rPr lang="ar-IQ" smtClean="0">
                <a:solidFill>
                  <a:prstClr val="black">
                    <a:tint val="75000"/>
                  </a:prstClr>
                </a:solidFill>
              </a:rPr>
              <a:pPr/>
              <a:t>25 نيسان، 24</a:t>
            </a:fld>
            <a:endParaRPr lang="ar-IQ">
              <a:solidFill>
                <a:prstClr val="black">
                  <a:tint val="75000"/>
                </a:prstClr>
              </a:solidFill>
            </a:endParaRPr>
          </a:p>
        </p:txBody>
      </p:sp>
      <p:sp>
        <p:nvSpPr>
          <p:cNvPr id="4" name="Footer Placeholder 3"/>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5" name="Slide Number Placeholder 4"/>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572551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33CEC102-E09C-47F6-800E-483494E557FF}" type="datetime8">
              <a:rPr lang="ar-IQ" smtClean="0"/>
              <a:pPr/>
              <a:t>25 نيسان، 24</a:t>
            </a:fld>
            <a:endParaRPr lang="ar-IQ"/>
          </a:p>
        </p:txBody>
      </p:sp>
      <p:sp>
        <p:nvSpPr>
          <p:cNvPr id="6" name="Footer Placeholder 5"/>
          <p:cNvSpPr>
            <a:spLocks noGrp="1"/>
          </p:cNvSpPr>
          <p:nvPr>
            <p:ph type="ftr" sz="quarter" idx="11"/>
          </p:nvPr>
        </p:nvSpPr>
        <p:spPr/>
        <p:txBody>
          <a:bodyPr/>
          <a:lstStyle/>
          <a:p>
            <a:r>
              <a:rPr lang="ar-IQ"/>
              <a:t>وانةى دووةم - سالى 2019</a:t>
            </a:r>
          </a:p>
        </p:txBody>
      </p:sp>
      <p:sp>
        <p:nvSpPr>
          <p:cNvPr id="7" name="Slide Number Placeholder 6"/>
          <p:cNvSpPr>
            <a:spLocks noGrp="1"/>
          </p:cNvSpPr>
          <p:nvPr>
            <p:ph type="sldNum" sz="quarter" idx="12"/>
          </p:nvPr>
        </p:nvSpPr>
        <p:spPr/>
        <p:txBody>
          <a:bodyPr/>
          <a:lstStyle/>
          <a:p>
            <a:fld id="{C29508AD-B1CF-4BC9-B7CE-734E9443E9DD}" type="slidenum">
              <a:rPr lang="ar-IQ" smtClean="0"/>
              <a:pPr/>
              <a:t>‹#›</a:t>
            </a:fld>
            <a:endParaRPr lang="ar-IQ"/>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8BCB6-392B-4F86-B95B-95178760BCEE}" type="datetime8">
              <a:rPr lang="ar-IQ" smtClean="0">
                <a:solidFill>
                  <a:prstClr val="black">
                    <a:tint val="75000"/>
                  </a:prstClr>
                </a:solidFill>
              </a:rPr>
              <a:pPr/>
              <a:t>25 نيسان، 24</a:t>
            </a:fld>
            <a:endParaRPr lang="ar-IQ">
              <a:solidFill>
                <a:prstClr val="black">
                  <a:tint val="75000"/>
                </a:prstClr>
              </a:solidFill>
            </a:endParaRPr>
          </a:p>
        </p:txBody>
      </p:sp>
      <p:sp>
        <p:nvSpPr>
          <p:cNvPr id="3" name="Footer Placeholder 2"/>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4" name="Slide Number Placeholder 3"/>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33324399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6F4DA4-1704-4B42-9CCC-3613CD3D13EB}" type="datetime8">
              <a:rPr lang="ar-IQ" smtClean="0">
                <a:solidFill>
                  <a:prstClr val="black">
                    <a:tint val="75000"/>
                  </a:prstClr>
                </a:solidFill>
              </a:rPr>
              <a:pPr/>
              <a:t>25 نيسان، 24</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7" name="Slide Number Placeholder 6"/>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5926849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C1F0E5-2498-457F-915E-503F79195C74}" type="datetime8">
              <a:rPr lang="ar-IQ" smtClean="0">
                <a:solidFill>
                  <a:prstClr val="black">
                    <a:tint val="75000"/>
                  </a:prstClr>
                </a:solidFill>
              </a:rPr>
              <a:pPr/>
              <a:t>25 نيسان، 24</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7" name="Slide Number Placeholder 6"/>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0649297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19D8C09-5783-49A7-929B-065BD7AEF16A}"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2931904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EA44D76C-73D8-4B54-BC5F-A12C6785F4DC}"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12"/>
          </p:nvPr>
        </p:nvSpPr>
        <p:spPr/>
        <p:txBody>
          <a:body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18212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507E0117-3E67-4A38-975D-31C36BD0B0E0}" type="datetime8">
              <a:rPr lang="ar-IQ" smtClean="0"/>
              <a:pPr/>
              <a:t>25 نيسان، 24</a:t>
            </a:fld>
            <a:endParaRPr lang="ar-IQ"/>
          </a:p>
        </p:txBody>
      </p:sp>
      <p:sp>
        <p:nvSpPr>
          <p:cNvPr id="8" name="Footer Placeholder 7"/>
          <p:cNvSpPr>
            <a:spLocks noGrp="1"/>
          </p:cNvSpPr>
          <p:nvPr>
            <p:ph type="ftr" sz="quarter" idx="11"/>
          </p:nvPr>
        </p:nvSpPr>
        <p:spPr/>
        <p:txBody>
          <a:bodyPr/>
          <a:lstStyle/>
          <a:p>
            <a:r>
              <a:rPr lang="ar-IQ"/>
              <a:t>وانةى دووةم - سالى 2019</a:t>
            </a:r>
          </a:p>
        </p:txBody>
      </p:sp>
      <p:sp>
        <p:nvSpPr>
          <p:cNvPr id="9" name="Slide Number Placeholder 8"/>
          <p:cNvSpPr>
            <a:spLocks noGrp="1"/>
          </p:cNvSpPr>
          <p:nvPr>
            <p:ph type="sldNum" sz="quarter" idx="12"/>
          </p:nvPr>
        </p:nvSpPr>
        <p:spPr/>
        <p:txBody>
          <a:bodyPr/>
          <a:lstStyle/>
          <a:p>
            <a:fld id="{C29508AD-B1CF-4BC9-B7CE-734E9443E9D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8E31BFFC-481D-4ECE-9A7E-8913DCA23B23}" type="datetime8">
              <a:rPr lang="ar-IQ" smtClean="0"/>
              <a:pPr/>
              <a:t>25 نيسان، 24</a:t>
            </a:fld>
            <a:endParaRPr lang="ar-IQ"/>
          </a:p>
        </p:txBody>
      </p:sp>
      <p:sp>
        <p:nvSpPr>
          <p:cNvPr id="4" name="Footer Placeholder 3"/>
          <p:cNvSpPr>
            <a:spLocks noGrp="1"/>
          </p:cNvSpPr>
          <p:nvPr>
            <p:ph type="ftr" sz="quarter" idx="11"/>
          </p:nvPr>
        </p:nvSpPr>
        <p:spPr/>
        <p:txBody>
          <a:bodyPr/>
          <a:lstStyle/>
          <a:p>
            <a:r>
              <a:rPr lang="ar-IQ"/>
              <a:t>وانةى دووةم - سالى 2019</a:t>
            </a:r>
          </a:p>
        </p:txBody>
      </p:sp>
      <p:sp>
        <p:nvSpPr>
          <p:cNvPr id="5" name="Slide Number Placeholder 4"/>
          <p:cNvSpPr>
            <a:spLocks noGrp="1"/>
          </p:cNvSpPr>
          <p:nvPr>
            <p:ph type="sldNum" sz="quarter" idx="12"/>
          </p:nvPr>
        </p:nvSpPr>
        <p:spPr/>
        <p:txBody>
          <a:bodyPr/>
          <a:lstStyle/>
          <a:p>
            <a:fld id="{C29508AD-B1CF-4BC9-B7CE-734E9443E9D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5436E-4B20-4E05-9162-A7343290AEC8}" type="datetime8">
              <a:rPr lang="ar-IQ" smtClean="0"/>
              <a:pPr/>
              <a:t>25 نيسان، 24</a:t>
            </a:fld>
            <a:endParaRPr lang="ar-IQ"/>
          </a:p>
        </p:txBody>
      </p:sp>
      <p:sp>
        <p:nvSpPr>
          <p:cNvPr id="3" name="Footer Placeholder 2"/>
          <p:cNvSpPr>
            <a:spLocks noGrp="1"/>
          </p:cNvSpPr>
          <p:nvPr>
            <p:ph type="ftr" sz="quarter" idx="11"/>
          </p:nvPr>
        </p:nvSpPr>
        <p:spPr/>
        <p:txBody>
          <a:bodyPr/>
          <a:lstStyle/>
          <a:p>
            <a:r>
              <a:rPr lang="ar-IQ"/>
              <a:t>وانةى دووةم - سالى 2019</a:t>
            </a:r>
          </a:p>
        </p:txBody>
      </p:sp>
      <p:sp>
        <p:nvSpPr>
          <p:cNvPr id="4" name="Slide Number Placeholder 3"/>
          <p:cNvSpPr>
            <a:spLocks noGrp="1"/>
          </p:cNvSpPr>
          <p:nvPr>
            <p:ph type="sldNum" sz="quarter" idx="12"/>
          </p:nvPr>
        </p:nvSpPr>
        <p:spPr/>
        <p:txBody>
          <a:bodyPr/>
          <a:lstStyle/>
          <a:p>
            <a:fld id="{C29508AD-B1CF-4BC9-B7CE-734E9443E9D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B5C5EF-D47F-4ECB-853E-77B61972D3F4}" type="datetime8">
              <a:rPr lang="ar-IQ" smtClean="0"/>
              <a:pPr/>
              <a:t>25 نيسان، 24</a:t>
            </a:fld>
            <a:endParaRPr lang="ar-IQ"/>
          </a:p>
        </p:txBody>
      </p:sp>
      <p:sp>
        <p:nvSpPr>
          <p:cNvPr id="6" name="Footer Placeholder 5"/>
          <p:cNvSpPr>
            <a:spLocks noGrp="1"/>
          </p:cNvSpPr>
          <p:nvPr>
            <p:ph type="ftr" sz="quarter" idx="11"/>
          </p:nvPr>
        </p:nvSpPr>
        <p:spPr/>
        <p:txBody>
          <a:bodyPr/>
          <a:lstStyle/>
          <a:p>
            <a:r>
              <a:rPr lang="ar-IQ"/>
              <a:t>وانةى دووةم - سالى 2019</a:t>
            </a:r>
          </a:p>
        </p:txBody>
      </p:sp>
      <p:sp>
        <p:nvSpPr>
          <p:cNvPr id="7" name="Slide Number Placeholder 6"/>
          <p:cNvSpPr>
            <a:spLocks noGrp="1"/>
          </p:cNvSpPr>
          <p:nvPr>
            <p:ph type="sldNum" sz="quarter" idx="12"/>
          </p:nvPr>
        </p:nvSpPr>
        <p:spPr/>
        <p:txBody>
          <a:bodyPr/>
          <a:lstStyle/>
          <a:p>
            <a:fld id="{C29508AD-B1CF-4BC9-B7CE-734E9443E9D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D6AFC2-01AD-4C47-8CAD-8F4F9DE42DAC}" type="datetime8">
              <a:rPr lang="ar-IQ" smtClean="0"/>
              <a:pPr/>
              <a:t>25 نيسان، 24</a:t>
            </a:fld>
            <a:endParaRPr lang="ar-IQ"/>
          </a:p>
        </p:txBody>
      </p:sp>
      <p:sp>
        <p:nvSpPr>
          <p:cNvPr id="6" name="Footer Placeholder 5"/>
          <p:cNvSpPr>
            <a:spLocks noGrp="1"/>
          </p:cNvSpPr>
          <p:nvPr>
            <p:ph type="ftr" sz="quarter" idx="11"/>
          </p:nvPr>
        </p:nvSpPr>
        <p:spPr/>
        <p:txBody>
          <a:bodyPr/>
          <a:lstStyle/>
          <a:p>
            <a:r>
              <a:rPr lang="ar-IQ"/>
              <a:t>وانةى دووةم - سالى 2019</a:t>
            </a:r>
          </a:p>
        </p:txBody>
      </p:sp>
      <p:sp>
        <p:nvSpPr>
          <p:cNvPr id="7" name="Slide Number Placeholder 6"/>
          <p:cNvSpPr>
            <a:spLocks noGrp="1"/>
          </p:cNvSpPr>
          <p:nvPr>
            <p:ph type="sldNum" sz="quarter" idx="12"/>
          </p:nvPr>
        </p:nvSpPr>
        <p:spPr/>
        <p:txBody>
          <a:bodyPr/>
          <a:lstStyle/>
          <a:p>
            <a:fld id="{C29508AD-B1CF-4BC9-B7CE-734E9443E9D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69899AB-5ADC-4E82-981D-0236B50F252E}" type="datetime8">
              <a:rPr lang="ar-IQ" smtClean="0"/>
              <a:pPr/>
              <a:t>25 نيسان، 24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a:t>وانةى دووةم - سالى 2019</a:t>
            </a: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29508AD-B1CF-4BC9-B7CE-734E9443E9D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2548B1F-7307-4DFA-8D3B-A77377C49712}"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653706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680E58-42F0-4760-B25C-726A9FC158B7}"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3210432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09630C0-73E6-4295-A180-A93AF463850D}" type="datetime8">
              <a:rPr lang="ar-IQ" smtClean="0">
                <a:solidFill>
                  <a:prstClr val="black">
                    <a:tint val="75000"/>
                  </a:prstClr>
                </a:solidFill>
              </a:rPr>
              <a:pPr/>
              <a:t>25 نيسان، 24</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a:solidFill>
                  <a:prstClr val="black">
                    <a:tint val="75000"/>
                  </a:prstClr>
                </a:solidFill>
              </a:rPr>
              <a:t>وانةى دووةم - سالى 2019</a:t>
            </a: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6415059-1D66-428F-BCB1-C6C9A21A879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5753119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r>
              <a:rPr lang="ar-IQ" sz="2000" dirty="0"/>
              <a:t>وەزارەتى خوێندنى باڵاوتوێژینەوەى زانستى </a:t>
            </a:r>
          </a:p>
          <a:p>
            <a:r>
              <a:rPr lang="ar-IQ" sz="2000" dirty="0"/>
              <a:t>زانکۆى سەلاحەددین</a:t>
            </a:r>
          </a:p>
          <a:p>
            <a:r>
              <a:rPr lang="ar-IQ" sz="2000" dirty="0"/>
              <a:t>کۆلیژى ئاداب- بەشى مێژوو</a:t>
            </a:r>
          </a:p>
          <a:p>
            <a:endParaRPr lang="ar-IQ" dirty="0"/>
          </a:p>
          <a:p>
            <a:r>
              <a:rPr lang="ar-IQ" dirty="0"/>
              <a:t>                 </a:t>
            </a:r>
            <a:r>
              <a:rPr lang="ar-IQ" sz="4000" dirty="0"/>
              <a:t>بابەت : مێژوونووسى کورد</a:t>
            </a:r>
          </a:p>
          <a:p>
            <a:pPr algn="ctr"/>
            <a:r>
              <a:rPr lang="ar-JO" sz="4000" dirty="0"/>
              <a:t>د</a:t>
            </a:r>
            <a:r>
              <a:rPr lang="ar-IQ" sz="4000" dirty="0"/>
              <a:t>: ئارەزوو یوسف حسن</a:t>
            </a:r>
          </a:p>
          <a:p>
            <a:pPr algn="ctr"/>
            <a:r>
              <a:rPr lang="ar-JO" sz="4000" dirty="0"/>
              <a:t>2023-2024</a:t>
            </a:r>
            <a:endParaRPr lang="ar-IQ" dirty="0"/>
          </a:p>
        </p:txBody>
      </p:sp>
      <p:sp>
        <p:nvSpPr>
          <p:cNvPr id="4" name="Slide Number Placeholder 3"/>
          <p:cNvSpPr>
            <a:spLocks noGrp="1"/>
          </p:cNvSpPr>
          <p:nvPr>
            <p:ph type="sldNum" sz="quarter" idx="12"/>
          </p:nvPr>
        </p:nvSpPr>
        <p:spPr/>
        <p:txBody>
          <a:bodyPr/>
          <a:lstStyle/>
          <a:p>
            <a:fld id="{C29508AD-B1CF-4BC9-B7CE-734E9443E9DD}" type="slidenum">
              <a:rPr lang="ar-IQ" smtClean="0"/>
              <a:pPr/>
              <a:t>1</a:t>
            </a:fld>
            <a:endParaRPr lang="ar-IQ"/>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a:bodyPr>
          <a:lstStyle/>
          <a:p>
            <a:r>
              <a:rPr lang="ar-IQ" i="1" dirty="0">
                <a:effectLst>
                  <a:outerShdw blurRad="38100" dist="38100" dir="2700000" algn="tl">
                    <a:srgbClr val="C0C0C0"/>
                  </a:outerShdw>
                </a:effectLst>
                <a:cs typeface="Ali_K_Alwand" pitchFamily="2" charset="-78"/>
              </a:rPr>
              <a:t>نوسينةوةى ميَذوو لة شارستانى يؤنانى و رؤمانى لة سةر</a:t>
            </a:r>
            <a:r>
              <a:rPr lang="ar-JO" i="1" dirty="0">
                <a:effectLst>
                  <a:outerShdw blurRad="38100" dist="38100" dir="2700000" algn="tl">
                    <a:srgbClr val="C0C0C0"/>
                  </a:outerShdw>
                </a:effectLst>
                <a:cs typeface="Ali_K_Alwand" pitchFamily="2" charset="-78"/>
              </a:rPr>
              <a:t>ة</a:t>
            </a:r>
            <a:r>
              <a:rPr lang="ar-IQ" i="1" dirty="0">
                <a:effectLst>
                  <a:outerShdw blurRad="38100" dist="38100" dir="2700000" algn="tl">
                    <a:srgbClr val="C0C0C0"/>
                  </a:outerShdw>
                </a:effectLst>
                <a:cs typeface="Ali_K_Alwand" pitchFamily="2" charset="-78"/>
              </a:rPr>
              <a:t>تاكانى سةدةى شةشةمى ثيَش زاين دةستى ثيَكردووة كؤنترين ميَذوو نوس تاوةكو ئيَستا ئاماذةى ثيَكرابيَت (</a:t>
            </a:r>
            <a:r>
              <a:rPr lang="ar-IQ" b="1" u="sng" dirty="0">
                <a:effectLst>
                  <a:outerShdw blurRad="38100" dist="38100" dir="2700000" algn="tl">
                    <a:srgbClr val="C0C0C0"/>
                  </a:outerShdw>
                </a:effectLst>
                <a:cs typeface="Ali_K_Alwand" pitchFamily="2" charset="-78"/>
              </a:rPr>
              <a:t> </a:t>
            </a:r>
            <a:r>
              <a:rPr lang="ar-IQ" b="1" u="sng" dirty="0">
                <a:solidFill>
                  <a:srgbClr val="FF0000"/>
                </a:solidFill>
                <a:effectLst>
                  <a:outerShdw blurRad="38100" dist="38100" dir="2700000" algn="tl">
                    <a:srgbClr val="C0C0C0"/>
                  </a:outerShdw>
                </a:effectLst>
                <a:highlight>
                  <a:srgbClr val="FFFF00"/>
                </a:highlight>
                <a:cs typeface="Ali_K_Alwand" pitchFamily="2" charset="-78"/>
              </a:rPr>
              <a:t>هيكاتيؤس</a:t>
            </a:r>
            <a:r>
              <a:rPr lang="ar-IQ" b="1" u="sng" dirty="0">
                <a:effectLst>
                  <a:outerShdw blurRad="38100" dist="38100" dir="2700000" algn="tl">
                    <a:srgbClr val="C0C0C0"/>
                  </a:outerShdw>
                </a:effectLst>
                <a:cs typeface="Ali_K_Alwand" pitchFamily="2" charset="-78"/>
              </a:rPr>
              <a:t> </a:t>
            </a:r>
            <a:r>
              <a:rPr lang="ar-IQ" i="1" dirty="0">
                <a:effectLst>
                  <a:outerShdw blurRad="38100" dist="38100" dir="2700000" algn="tl">
                    <a:srgbClr val="C0C0C0"/>
                  </a:outerShdw>
                </a:effectLst>
                <a:cs typeface="Ali_K_Alwand" pitchFamily="2" charset="-78"/>
              </a:rPr>
              <a:t>) ة كة لة سالى ( </a:t>
            </a:r>
            <a:r>
              <a:rPr lang="ar-IQ" i="1" u="sng" dirty="0">
                <a:effectLst>
                  <a:outerShdw blurRad="38100" dist="38100" dir="2700000" algn="tl">
                    <a:srgbClr val="C0C0C0"/>
                  </a:outerShdw>
                </a:effectLst>
                <a:highlight>
                  <a:srgbClr val="FFFF00"/>
                </a:highlight>
                <a:cs typeface="Ali_K_Alwand" pitchFamily="2" charset="-78"/>
              </a:rPr>
              <a:t>540</a:t>
            </a:r>
            <a:r>
              <a:rPr lang="ar-IQ" i="1" dirty="0">
                <a:effectLst>
                  <a:outerShdw blurRad="38100" dist="38100" dir="2700000" algn="tl">
                    <a:srgbClr val="C0C0C0"/>
                  </a:outerShdw>
                </a:effectLst>
                <a:cs typeface="Ali_K_Alwand" pitchFamily="2" charset="-78"/>
              </a:rPr>
              <a:t>) ث.ز لة دايك بووة .</a:t>
            </a:r>
          </a:p>
          <a:p>
            <a:r>
              <a:rPr lang="ar-IQ" i="1" dirty="0">
                <a:effectLst>
                  <a:outerShdw blurRad="38100" dist="38100" dir="2700000" algn="tl">
                    <a:srgbClr val="C0C0C0"/>
                  </a:outerShdw>
                </a:effectLst>
                <a:cs typeface="Ali_K_Alwand" pitchFamily="2" charset="-78"/>
              </a:rPr>
              <a:t> دواى ئةويش ميَذوو نوسى بةناوبانط ( </a:t>
            </a:r>
            <a:r>
              <a:rPr lang="ar-IQ" b="1" u="sng" dirty="0">
                <a:solidFill>
                  <a:srgbClr val="FF0000"/>
                </a:solidFill>
                <a:effectLst>
                  <a:outerShdw blurRad="38100" dist="38100" dir="2700000" algn="tl">
                    <a:srgbClr val="C0C0C0"/>
                  </a:outerShdw>
                </a:effectLst>
                <a:cs typeface="Ali_K_Alwand" pitchFamily="2" charset="-78"/>
              </a:rPr>
              <a:t>هيَرؤ دوتس </a:t>
            </a:r>
            <a:r>
              <a:rPr lang="ar-IQ" i="1" dirty="0">
                <a:effectLst>
                  <a:outerShdw blurRad="38100" dist="38100" dir="2700000" algn="tl">
                    <a:srgbClr val="C0C0C0"/>
                  </a:outerShdw>
                </a:effectLst>
                <a:cs typeface="Ali_K_Alwand" pitchFamily="2" charset="-78"/>
              </a:rPr>
              <a:t>) ديَت لة دةوروبةرى ( 484-425) ث.ز </a:t>
            </a:r>
            <a:r>
              <a:rPr lang="ar-JO" i="1" dirty="0">
                <a:effectLst>
                  <a:outerShdw blurRad="38100" dist="38100" dir="2700000" algn="tl">
                    <a:srgbClr val="C0C0C0"/>
                  </a:outerShdw>
                </a:effectLst>
                <a:cs typeface="Ali_K_Alwand" pitchFamily="2" charset="-78"/>
              </a:rPr>
              <a:t>ذياوة، </a:t>
            </a:r>
            <a:r>
              <a:rPr lang="ar-IQ" i="1" dirty="0">
                <a:effectLst>
                  <a:outerShdw blurRad="38100" dist="38100" dir="2700000" algn="tl">
                    <a:srgbClr val="C0C0C0"/>
                  </a:outerShdw>
                </a:effectLst>
                <a:cs typeface="Ali_K_Alwand" pitchFamily="2" charset="-78"/>
              </a:rPr>
              <a:t> ناوبراو سةردانى ميسرو ئيران و ئاسياى بضوكى كردوة ثةرتوكيَكى طشتى دةربارةى ميَذوو داناوة كة بةسةر نؤ بةش دابةشى كردوة هةربةشيَكى</a:t>
            </a:r>
            <a:endParaRPr lang="ar-IQ" dirty="0">
              <a:cs typeface="Ali_K_Alwand" pitchFamily="2" charset="-78"/>
            </a:endParaRPr>
          </a:p>
        </p:txBody>
      </p:sp>
      <p:sp>
        <p:nvSpPr>
          <p:cNvPr id="5" name="Slide Number Placeholder 4"/>
          <p:cNvSpPr>
            <a:spLocks noGrp="1"/>
          </p:cNvSpPr>
          <p:nvPr>
            <p:ph type="sldNum" sz="quarter" idx="12"/>
          </p:nvPr>
        </p:nvSpPr>
        <p:spPr/>
        <p:txBody>
          <a:bodyPr/>
          <a:lstStyle/>
          <a:p>
            <a:fld id="{46415059-1D66-428F-BCB1-C6C9A21A879F}" type="slidenum">
              <a:rPr lang="ar-IQ" smtClean="0">
                <a:solidFill>
                  <a:prstClr val="black">
                    <a:tint val="75000"/>
                  </a:prstClr>
                </a:solidFill>
              </a:rPr>
              <a:pPr/>
              <a:t>10</a:t>
            </a:fld>
            <a:endParaRPr lang="ar-IQ">
              <a:solidFill>
                <a:prstClr val="black">
                  <a:tint val="75000"/>
                </a:prstClr>
              </a:solidFill>
            </a:endParaRPr>
          </a:p>
        </p:txBody>
      </p:sp>
    </p:spTree>
    <p:extLst>
      <p:ext uri="{BB962C8B-B14F-4D97-AF65-F5344CB8AC3E}">
        <p14:creationId xmlns:p14="http://schemas.microsoft.com/office/powerpoint/2010/main" val="2307313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txBody>
          <a:bodyPr>
            <a:normAutofit fontScale="47500" lnSpcReduction="20000"/>
          </a:bodyPr>
          <a:lstStyle/>
          <a:p>
            <a:r>
              <a:rPr lang="ar-IQ" sz="7000" i="1" dirty="0">
                <a:effectLst>
                  <a:outerShdw blurRad="38100" dist="38100" dir="2700000" algn="tl">
                    <a:srgbClr val="C0C0C0"/>
                  </a:outerShdw>
                </a:effectLst>
                <a:cs typeface="Ali_K_Alwand" pitchFamily="2" charset="-78"/>
              </a:rPr>
              <a:t>تايبةت بة ناوضةيةكى دياريكراو تةرخان كردوة ، هيردؤتس ناوى لةكارةكةى ناوة</a:t>
            </a:r>
            <a:r>
              <a:rPr lang="ar-IQ" sz="7000" b="1" i="1" u="sng" dirty="0">
                <a:effectLst>
                  <a:outerShdw blurRad="38100" dist="38100" dir="2700000" algn="tl">
                    <a:srgbClr val="C0C0C0"/>
                  </a:outerShdw>
                </a:effectLst>
                <a:cs typeface="Ali_K_Alwand" pitchFamily="2" charset="-78"/>
              </a:rPr>
              <a:t> </a:t>
            </a:r>
            <a:r>
              <a:rPr lang="ar-IQ" sz="7000" b="1" i="1" u="sng" dirty="0">
                <a:solidFill>
                  <a:srgbClr val="FF0000"/>
                </a:solidFill>
                <a:effectLst>
                  <a:outerShdw blurRad="38100" dist="38100" dir="2700000" algn="tl">
                    <a:srgbClr val="C0C0C0"/>
                  </a:outerShdw>
                </a:effectLst>
                <a:cs typeface="Ali_K_Alwand" pitchFamily="2" charset="-78"/>
              </a:rPr>
              <a:t>هيستؤريا</a:t>
            </a:r>
            <a:r>
              <a:rPr lang="ar-IQ" sz="7000" b="1" i="1" u="sng" dirty="0">
                <a:effectLst>
                  <a:outerShdw blurRad="38100" dist="38100" dir="2700000" algn="tl">
                    <a:srgbClr val="C0C0C0"/>
                  </a:outerShdw>
                </a:effectLst>
                <a:cs typeface="Ali_K_Alwand" pitchFamily="2" charset="-78"/>
              </a:rPr>
              <a:t> </a:t>
            </a:r>
            <a:r>
              <a:rPr lang="ar-IQ" sz="7000" i="1" dirty="0">
                <a:effectLst>
                  <a:outerShdw blurRad="38100" dist="38100" dir="2700000" algn="tl">
                    <a:srgbClr val="C0C0C0"/>
                  </a:outerShdw>
                </a:effectLst>
                <a:cs typeface="Ali_K_Alwand" pitchFamily="2" charset="-78"/>
              </a:rPr>
              <a:t>، بؤية بة باوكى ميَذوو ناسراوة لة كتيَبةكةى راستى و خةيالى تيَكةل بةيةكتر كردوة بةشيَكى زؤرى كتيَبةكةى دةربارةى هةوالى جةنطةكانى يؤنانى و فارسية .</a:t>
            </a:r>
          </a:p>
          <a:p>
            <a:r>
              <a:rPr lang="ar-IQ" sz="7000" i="1" dirty="0">
                <a:effectLst>
                  <a:outerShdw blurRad="38100" dist="38100" dir="2700000" algn="tl">
                    <a:srgbClr val="C0C0C0"/>
                  </a:outerShdw>
                </a:effectLst>
                <a:cs typeface="Ali_K_Alwand" pitchFamily="2" charset="-78"/>
              </a:rPr>
              <a:t>سةبارةت بة نووسينةوةى ميَذوو لاى عةرةب وةك سةرضاوةكان ئاماذةى بؤ دةكةن </a:t>
            </a:r>
          </a:p>
          <a:p>
            <a:r>
              <a:rPr lang="ar-IQ" sz="7000" i="1" dirty="0">
                <a:effectLst>
                  <a:outerShdw blurRad="38100" dist="38100" dir="2700000" algn="tl">
                    <a:srgbClr val="C0C0C0"/>
                  </a:outerShdw>
                </a:effectLst>
                <a:cs typeface="Ali_K_Alwand" pitchFamily="2" charset="-78"/>
              </a:rPr>
              <a:t>يةكةم كارى نوسينةوةى ميَذوو بةشيَوةى زانستى نوىَ واتا( معريفةى ميَذووى)  لةسةردةمى ئيسلام بووة، لةماوةى فةرمانرةوايى </a:t>
            </a:r>
            <a:r>
              <a:rPr lang="ar-IQ" sz="7000" i="1" u="sng" dirty="0">
                <a:solidFill>
                  <a:srgbClr val="FF0000"/>
                </a:solidFill>
                <a:effectLst>
                  <a:outerShdw blurRad="38100" dist="38100" dir="2700000" algn="tl">
                    <a:srgbClr val="C0C0C0"/>
                  </a:outerShdw>
                </a:effectLst>
                <a:highlight>
                  <a:srgbClr val="C0C0C0"/>
                </a:highlight>
                <a:cs typeface="Ali_K_Alwand" pitchFamily="2" charset="-78"/>
              </a:rPr>
              <a:t>معاويةى كورى ئةبو سفيان </a:t>
            </a:r>
            <a:r>
              <a:rPr lang="ar-IQ" sz="7000" i="1" dirty="0">
                <a:solidFill>
                  <a:srgbClr val="FF0000"/>
                </a:solidFill>
                <a:effectLst>
                  <a:outerShdw blurRad="38100" dist="38100" dir="2700000" algn="tl">
                    <a:srgbClr val="C0C0C0"/>
                  </a:outerShdw>
                </a:effectLst>
                <a:cs typeface="Ali_K_Alwand" pitchFamily="2" charset="-78"/>
              </a:rPr>
              <a:t>ئةنجامدراوة ، كة</a:t>
            </a:r>
            <a:r>
              <a:rPr lang="ar-JO" sz="7000" i="1" dirty="0">
                <a:solidFill>
                  <a:srgbClr val="FF0000"/>
                </a:solidFill>
                <a:effectLst>
                  <a:outerShdw blurRad="38100" dist="38100" dir="2700000" algn="tl">
                    <a:srgbClr val="C0C0C0"/>
                  </a:outerShdw>
                </a:effectLst>
                <a:cs typeface="Ali_K_Alwand" pitchFamily="2" charset="-78"/>
              </a:rPr>
              <a:t>                    </a:t>
            </a:r>
            <a:r>
              <a:rPr lang="ar-IQ" sz="7000" i="1" dirty="0">
                <a:solidFill>
                  <a:srgbClr val="FF0000"/>
                </a:solidFill>
                <a:effectLst>
                  <a:outerShdw blurRad="38100" dist="38100" dir="2700000" algn="tl">
                    <a:srgbClr val="C0C0C0"/>
                  </a:outerShdw>
                </a:effectLst>
                <a:cs typeface="Ali_K_Alwand" pitchFamily="2" charset="-78"/>
              </a:rPr>
              <a:t> </a:t>
            </a:r>
            <a:r>
              <a:rPr lang="ar-IQ" sz="7000" i="1" u="sng" dirty="0">
                <a:solidFill>
                  <a:srgbClr val="FF0000"/>
                </a:solidFill>
                <a:effectLst>
                  <a:outerShdw blurRad="38100" dist="38100" dir="2700000" algn="tl">
                    <a:srgbClr val="C0C0C0"/>
                  </a:outerShdw>
                </a:effectLst>
                <a:cs typeface="Ali_K_Alwand" pitchFamily="2" charset="-78"/>
              </a:rPr>
              <a:t>( عبيد بن شرية</a:t>
            </a:r>
            <a:r>
              <a:rPr lang="ar-IQ" sz="7000" i="1" dirty="0">
                <a:solidFill>
                  <a:srgbClr val="FF0000"/>
                </a:solidFill>
                <a:effectLst>
                  <a:outerShdw blurRad="38100" dist="38100" dir="2700000" algn="tl">
                    <a:srgbClr val="C0C0C0"/>
                  </a:outerShdw>
                </a:effectLst>
                <a:cs typeface="Ali_K_Alwand" pitchFamily="2" charset="-78"/>
              </a:rPr>
              <a:t>) ى را</a:t>
            </a:r>
            <a:r>
              <a:rPr lang="ar-IQ" sz="7000" i="1" dirty="0">
                <a:effectLst>
                  <a:outerShdw blurRad="38100" dist="38100" dir="2700000" algn="tl">
                    <a:srgbClr val="C0C0C0"/>
                  </a:outerShdw>
                </a:effectLst>
                <a:cs typeface="Ali_K_Alwand" pitchFamily="2" charset="-78"/>
              </a:rPr>
              <a:t>سثاردووة بةمةبةستى نوسينةوةى ميَذووى ثاشاكان و هةوالةكانيان . </a:t>
            </a:r>
            <a:r>
              <a:rPr lang="ar-IQ" i="1" dirty="0">
                <a:effectLst>
                  <a:outerShdw blurRad="38100" dist="38100" dir="2700000" algn="tl">
                    <a:srgbClr val="C0C0C0"/>
                  </a:outerShdw>
                </a:effectLst>
                <a:cs typeface="Ali_K_Alwand" pitchFamily="2" charset="-78"/>
              </a:rPr>
              <a:t> </a:t>
            </a:r>
            <a:endParaRPr lang="ar-IQ" dirty="0">
              <a:cs typeface="Ali_K_Alwand" pitchFamily="2" charset="-78"/>
            </a:endParaRPr>
          </a:p>
        </p:txBody>
      </p:sp>
      <p:sp>
        <p:nvSpPr>
          <p:cNvPr id="5" name="Slide Number Placeholder 4"/>
          <p:cNvSpPr>
            <a:spLocks noGrp="1"/>
          </p:cNvSpPr>
          <p:nvPr>
            <p:ph type="sldNum" sz="quarter" idx="12"/>
          </p:nvPr>
        </p:nvSpPr>
        <p:spPr/>
        <p:txBody>
          <a:bodyPr/>
          <a:lstStyle/>
          <a:p>
            <a:fld id="{46415059-1D66-428F-BCB1-C6C9A21A879F}" type="slidenum">
              <a:rPr lang="ar-IQ" smtClean="0">
                <a:solidFill>
                  <a:prstClr val="black">
                    <a:tint val="75000"/>
                  </a:prstClr>
                </a:solidFill>
              </a:rPr>
              <a:pPr/>
              <a:t>11</a:t>
            </a:fld>
            <a:endParaRPr lang="ar-IQ">
              <a:solidFill>
                <a:prstClr val="black">
                  <a:tint val="75000"/>
                </a:prstClr>
              </a:solidFill>
            </a:endParaRPr>
          </a:p>
        </p:txBody>
      </p:sp>
    </p:spTree>
    <p:extLst>
      <p:ext uri="{BB962C8B-B14F-4D97-AF65-F5344CB8AC3E}">
        <p14:creationId xmlns:p14="http://schemas.microsoft.com/office/powerpoint/2010/main" val="459200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IQ" i="1" dirty="0">
                <a:effectLst>
                  <a:outerShdw blurRad="38100" dist="38100" dir="2700000" algn="tl">
                    <a:srgbClr val="C0C0C0"/>
                  </a:outerShdw>
                </a:effectLst>
                <a:cs typeface="Ali_K_Alwand" pitchFamily="2" charset="-78"/>
              </a:rPr>
              <a:t>بةطشتى دةتوانين بليَن ولاتان بؤ دوو مةبةستى سةرةكى كوردستانيان داطير كردووة ، يان بة ثالنةرى دةولةمةندى ذيَرخانى ئابوورى لةوناوضةية كة وايكردووة بة دريَذايى ميَذوو رةطةزى و نةتةوةى جؤراو جؤر روي تيَبكةن ، يان بةكارهيَنانى خاكى كوردستان بوو بؤ طةيشتن بة ناوضةى تر  .</a:t>
            </a:r>
          </a:p>
          <a:p>
            <a:r>
              <a:rPr lang="ar-IQ" i="1" dirty="0">
                <a:effectLst>
                  <a:outerShdw blurRad="38100" dist="38100" dir="2700000" algn="tl">
                    <a:srgbClr val="C0C0C0"/>
                  </a:outerShdw>
                </a:effectLst>
                <a:cs typeface="Ali_K_Alwand" pitchFamily="2" charset="-78"/>
              </a:rPr>
              <a:t>هةريةك لةو نةتةوة جؤراو جؤرانة وة هةميشة هةولى سةثاندنى فةرهةنط و كةلتورو زمانى خؤيان داوة لة ثال ئةمةش هةندىَ جار هةولى ضةوسانةوةى كوردو سياسةتيَكى وايان بةكار هيَناوة كة كورد ئةوةندة  لة غةمى دابينكردنى ثيَداويستيية ئابوورييةكانى خؤى بيَت ، ئةوةندة طرنطى بة لايةنى رؤشنبيرى و ميَذووى خؤى نةدات</a:t>
            </a:r>
            <a:endParaRPr lang="ar-IQ" dirty="0">
              <a:cs typeface="Ali_K_Alwand" pitchFamily="2" charset="-78"/>
            </a:endParaRPr>
          </a:p>
          <a:p>
            <a:endParaRPr lang="ar-IQ" dirty="0">
              <a:cs typeface="Ali_K_Alwand" pitchFamily="2" charset="-78"/>
            </a:endParaRPr>
          </a:p>
        </p:txBody>
      </p:sp>
      <p:sp>
        <p:nvSpPr>
          <p:cNvPr id="2" name="Slide Number Placeholder 1"/>
          <p:cNvSpPr>
            <a:spLocks noGrp="1"/>
          </p:cNvSpPr>
          <p:nvPr>
            <p:ph type="sldNum" sz="quarter" idx="12"/>
          </p:nvPr>
        </p:nvSpPr>
        <p:spPr/>
        <p:txBody>
          <a:bodyPr/>
          <a:lstStyle/>
          <a:p>
            <a:fld id="{C29508AD-B1CF-4BC9-B7CE-734E9443E9DD}" type="slidenum">
              <a:rPr lang="ar-IQ" smtClean="0"/>
              <a:pPr/>
              <a:t>12</a:t>
            </a:fld>
            <a:endParaRPr lang="ar-IQ"/>
          </a:p>
        </p:txBody>
      </p:sp>
    </p:spTree>
    <p:extLst>
      <p:ext uri="{BB962C8B-B14F-4D97-AF65-F5344CB8AC3E}">
        <p14:creationId xmlns:p14="http://schemas.microsoft.com/office/powerpoint/2010/main" val="1509861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fontScale="92500" lnSpcReduction="10000"/>
          </a:bodyPr>
          <a:lstStyle/>
          <a:p>
            <a:r>
              <a:rPr lang="ar-IQ" b="1" i="1" dirty="0">
                <a:solidFill>
                  <a:srgbClr val="FF0000"/>
                </a:solidFill>
                <a:effectLst>
                  <a:outerShdw blurRad="38100" dist="38100" dir="2700000" algn="tl">
                    <a:srgbClr val="C0C0C0"/>
                  </a:outerShdw>
                </a:effectLst>
                <a:cs typeface="Ali_K_Alwand" pitchFamily="2" charset="-78"/>
              </a:rPr>
              <a:t>بارى سروشتى كؤمةلطةى كوردةوارى</a:t>
            </a:r>
          </a:p>
          <a:p>
            <a:r>
              <a:rPr lang="ar-IQ" i="1" dirty="0">
                <a:effectLst>
                  <a:outerShdw blurRad="38100" dist="38100" dir="2700000" algn="tl">
                    <a:srgbClr val="C0C0C0"/>
                  </a:outerShdw>
                </a:effectLst>
                <a:cs typeface="Ali_K_Alwand" pitchFamily="2" charset="-78"/>
              </a:rPr>
              <a:t>لةبةر ئةوةى  لةبةشى هةرة زؤرى ميَذووى خؤيدا زياتر كؤمةلطةيةكى كؤضةرى و نيمضة كؤضةرى بووة ، زؤربةيان طةرميان و كويَستانيان كردووة ، يان لةسةردةمةكانى تر لة طوندةكان نيشتةجىَ بووينة ، بؤية كورد ثتر رؤشنبيريةكى زارةكى هةبووة ، طرنطى بة نووسينةوةى ميَذوو نةداوة ، رووداوة ميَذووييةكان زياتر لة شيَوةى بةيت و لاوك و حةيران  و شيعر ثشتاو ثشت ثاراستووة . سروشتى وتنةوةى زارةكيش واية روداوةكان بةشيَوةيةكى ورد بةديار نةكةون و طؤرانكاريان تيَدا دروست بيَت ، بةجياوازى بةيت بيَذوو لاوك و حةيران بيَذةكان بؤ رووداويَكى دياريكراو بةضةندين شيَوة وتراوةتةوة . دواتر بة تيَثةرينى كات و جياوازى سةردةمةكانيش طؤرانيان بةسةر هاتووة .</a:t>
            </a:r>
            <a:endParaRPr lang="ar-IQ" dirty="0">
              <a:cs typeface="Ali_K_Alwand" pitchFamily="2" charset="-78"/>
            </a:endParaRPr>
          </a:p>
        </p:txBody>
      </p:sp>
      <p:sp>
        <p:nvSpPr>
          <p:cNvPr id="2" name="Slide Number Placeholder 1"/>
          <p:cNvSpPr>
            <a:spLocks noGrp="1"/>
          </p:cNvSpPr>
          <p:nvPr>
            <p:ph type="sldNum" sz="quarter" idx="12"/>
          </p:nvPr>
        </p:nvSpPr>
        <p:spPr/>
        <p:txBody>
          <a:bodyPr/>
          <a:lstStyle/>
          <a:p>
            <a:fld id="{C29508AD-B1CF-4BC9-B7CE-734E9443E9DD}" type="slidenum">
              <a:rPr lang="ar-IQ" smtClean="0"/>
              <a:pPr/>
              <a:t>13</a:t>
            </a:fld>
            <a:endParaRPr lang="ar-IQ"/>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fontScale="77500" lnSpcReduction="20000"/>
          </a:bodyPr>
          <a:lstStyle/>
          <a:p>
            <a:r>
              <a:rPr lang="ar-IQ" sz="4100" dirty="0">
                <a:solidFill>
                  <a:srgbClr val="FF0000"/>
                </a:solidFill>
                <a:cs typeface="Ali_K_Alwand" pitchFamily="2" charset="-78"/>
              </a:rPr>
              <a:t>فاكتةرى ئاينى : </a:t>
            </a:r>
            <a:r>
              <a:rPr lang="ar-IQ" sz="3400" dirty="0">
                <a:cs typeface="Ali_K_Alwand" pitchFamily="2" charset="-78"/>
              </a:rPr>
              <a:t>لةدواى سةرهةلدانى ئاينى ئيسلام، زمان و ض</a:t>
            </a:r>
            <a:r>
              <a:rPr lang="ar-JO" sz="3400" dirty="0">
                <a:cs typeface="Ali_K_Alwand" pitchFamily="2" charset="-78"/>
              </a:rPr>
              <a:t>ة</a:t>
            </a:r>
            <a:r>
              <a:rPr lang="ar-IQ" sz="3400" dirty="0">
                <a:cs typeface="Ali_K_Alwand" pitchFamily="2" charset="-78"/>
              </a:rPr>
              <a:t>شنى رؤشنبيرى كوردان، كة ثةرةسةندنى بةخؤيةوة بينى ، بةهؤى ئةوةى لةدواى سةرهةلدانى ئيسلام ثيَويستيةكانى خويَندن و خويَندةوارى بةشيَوةيةكى زياتر لةجاران و دةركةوت ، بةلام ئةويش لة ئاستيَكى ريَذةيى بةرتةسك دابوو .</a:t>
            </a:r>
          </a:p>
          <a:p>
            <a:r>
              <a:rPr lang="ar-IQ" sz="3400" dirty="0">
                <a:cs typeface="Ali_K_Alwand" pitchFamily="2" charset="-78"/>
              </a:rPr>
              <a:t> </a:t>
            </a:r>
            <a:r>
              <a:rPr lang="ar-IQ" sz="3400" dirty="0">
                <a:effectLst>
                  <a:outerShdw blurRad="38100" dist="38100" dir="2700000" algn="tl">
                    <a:srgbClr val="C0C0C0"/>
                  </a:outerShdw>
                </a:effectLst>
                <a:cs typeface="Ali_K_Alwand" pitchFamily="2" charset="-78"/>
              </a:rPr>
              <a:t>لةو سةردةمة كوردستان ميَذوونووسى طةورةو ليَهاتوو بة خؤيةوة دةبينيَت ، بةلام ئةمانيش وةك زؤربةى ميَذوونوسانى شارستانى ئيسلامى ئةوسةردةمة لة نووسينى ث</a:t>
            </a:r>
            <a:r>
              <a:rPr lang="ar-JO" sz="3400" dirty="0">
                <a:effectLst>
                  <a:outerShdw blurRad="38100" dist="38100" dir="2700000" algn="tl">
                    <a:srgbClr val="C0C0C0"/>
                  </a:outerShdw>
                </a:effectLst>
                <a:cs typeface="Ali_K_Alwand" pitchFamily="2" charset="-78"/>
              </a:rPr>
              <a:t>ة</a:t>
            </a:r>
            <a:r>
              <a:rPr lang="ar-IQ" sz="3400" dirty="0">
                <a:effectLst>
                  <a:outerShdw blurRad="38100" dist="38100" dir="2700000" algn="tl">
                    <a:srgbClr val="C0C0C0"/>
                  </a:outerShdw>
                </a:effectLst>
                <a:cs typeface="Ali_K_Alwand" pitchFamily="2" charset="-78"/>
              </a:rPr>
              <a:t>يرةوى ئيسلامةتى و زمانى عةرةبى دةرنةضووينة .</a:t>
            </a:r>
            <a:endParaRPr lang="ar-JO" sz="3400" dirty="0">
              <a:effectLst>
                <a:outerShdw blurRad="38100" dist="38100" dir="2700000" algn="tl">
                  <a:srgbClr val="C0C0C0"/>
                </a:outerShdw>
              </a:effectLst>
              <a:cs typeface="Ali_K_Alwand" pitchFamily="2" charset="-78"/>
            </a:endParaRPr>
          </a:p>
          <a:p>
            <a:r>
              <a:rPr lang="ar-JO" sz="3600" dirty="0">
                <a:cs typeface="Ali_K_Alwand" pitchFamily="2" charset="-78"/>
              </a:rPr>
              <a:t>هةروةك زانراوة </a:t>
            </a:r>
            <a:r>
              <a:rPr lang="ar-IQ" sz="3600" dirty="0">
                <a:cs typeface="Ali_K_Alwand" pitchFamily="2" charset="-78"/>
              </a:rPr>
              <a:t>يةك لة تايبةتمةنديةكانى نووسينى ميَذوو لةسةردةمى ئيسلامى ئةوةية كة ميَذوونوسانى شارستانى ئيسلام بةطشتى  طرنطى بة ميَذووى ولاتةكةيان نادةن بةلكو زياتر بايةخ </a:t>
            </a:r>
            <a:r>
              <a:rPr lang="ar-IQ" sz="3600" b="1" u="sng" dirty="0">
                <a:solidFill>
                  <a:srgbClr val="FF0000"/>
                </a:solidFill>
                <a:cs typeface="Ali_K_Alwand" pitchFamily="2" charset="-78"/>
              </a:rPr>
              <a:t>بة ميَذووى ئيسلام بةطشتى دةدةن يان هةر ميَذوو بةطشتى </a:t>
            </a:r>
            <a:r>
              <a:rPr lang="ar-IQ" sz="3600" dirty="0">
                <a:cs typeface="Ali_K_Alwand" pitchFamily="2" charset="-78"/>
              </a:rPr>
              <a:t>دةنوسن يان زياتر ميَذووى ئةو ميللةت و ولاتانة نوسراوة كة خاوةن دةستةلاتن هةنديَكيان لة ذيَر سايةى دةستةلات ئةوكارةيان دةكرد ثيَيان دةوترا ميَذوونوسى دةربار( </a:t>
            </a:r>
            <a:r>
              <a:rPr lang="ar-IQ" sz="3600" dirty="0">
                <a:solidFill>
                  <a:srgbClr val="FF0000"/>
                </a:solidFill>
                <a:cs typeface="+mj-cs"/>
              </a:rPr>
              <a:t>مؤرخ بلا</a:t>
            </a:r>
            <a:r>
              <a:rPr lang="ar-JO" sz="3600" dirty="0">
                <a:solidFill>
                  <a:srgbClr val="FF0000"/>
                </a:solidFill>
                <a:cs typeface="+mj-cs"/>
              </a:rPr>
              <a:t>ط</a:t>
            </a:r>
            <a:r>
              <a:rPr lang="ar-IQ" sz="3600" dirty="0">
                <a:cs typeface="Ali_K_Alwand" pitchFamily="2" charset="-78"/>
              </a:rPr>
              <a:t>)بيَطومان ئةوةش لةبةر بةرذةوةندى تايبةتى خؤيان و لاوازى هةستى نةتةوةيى بوو</a:t>
            </a:r>
          </a:p>
          <a:p>
            <a:endParaRPr lang="ar-JO" sz="3400" dirty="0">
              <a:effectLst>
                <a:outerShdw blurRad="38100" dist="38100" dir="2700000" algn="tl">
                  <a:srgbClr val="C0C0C0"/>
                </a:outerShdw>
              </a:effectLst>
              <a:cs typeface="Ali_K_Alwand" pitchFamily="2" charset="-78"/>
            </a:endParaRPr>
          </a:p>
          <a:p>
            <a:endParaRPr lang="ar-IQ" sz="3400" dirty="0">
              <a:effectLst>
                <a:outerShdw blurRad="38100" dist="38100" dir="2700000" algn="tl">
                  <a:srgbClr val="C0C0C0"/>
                </a:outerShdw>
              </a:effectLst>
              <a:cs typeface="Ali_K_Alwand" pitchFamily="2" charset="-78"/>
            </a:endParaRPr>
          </a:p>
        </p:txBody>
      </p:sp>
      <p:sp>
        <p:nvSpPr>
          <p:cNvPr id="2" name="Slide Number Placeholder 1"/>
          <p:cNvSpPr>
            <a:spLocks noGrp="1"/>
          </p:cNvSpPr>
          <p:nvPr>
            <p:ph type="sldNum" sz="quarter" idx="12"/>
          </p:nvPr>
        </p:nvSpPr>
        <p:spPr/>
        <p:txBody>
          <a:bodyPr/>
          <a:lstStyle/>
          <a:p>
            <a:fld id="{C29508AD-B1CF-4BC9-B7CE-734E9443E9DD}" type="slidenum">
              <a:rPr lang="ar-IQ" smtClean="0"/>
              <a:pPr/>
              <a:t>14</a:t>
            </a:fld>
            <a:endParaRPr lang="ar-IQ"/>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7A2539-6770-465F-B0B3-7832C097C569}"/>
              </a:ext>
            </a:extLst>
          </p:cNvPr>
          <p:cNvSpPr>
            <a:spLocks noGrp="1"/>
          </p:cNvSpPr>
          <p:nvPr>
            <p:ph idx="1"/>
          </p:nvPr>
        </p:nvSpPr>
        <p:spPr>
          <a:xfrm>
            <a:off x="457200" y="908720"/>
            <a:ext cx="8229600" cy="5217443"/>
          </a:xfrm>
        </p:spPr>
        <p:txBody>
          <a:bodyPr>
            <a:normAutofit fontScale="92500" lnSpcReduction="10000"/>
          </a:bodyPr>
          <a:lstStyle/>
          <a:p>
            <a:r>
              <a:rPr lang="ar-IQ" sz="3200" i="1" dirty="0">
                <a:effectLst>
                  <a:outerShdw blurRad="38100" dist="38100" dir="2700000" algn="tl">
                    <a:srgbClr val="C0C0C0"/>
                  </a:outerShdw>
                </a:effectLst>
                <a:cs typeface="Ali_K_Alwand" pitchFamily="2" charset="-78"/>
              </a:rPr>
              <a:t> لةسةدةكانى دواتردا زمانى فارسى و توركى شويَنى زمانى عةرةبيان طرتةوة بةهةمان رةوت ميَذوونوسين لاى كورد هيَدى هيَدى ثةرةى سةندنى بةخؤوة بينى ئةمةش بةكاريطةرى دةوروبةربوو</a:t>
            </a:r>
          </a:p>
          <a:p>
            <a:r>
              <a:rPr lang="ar-IQ" sz="3200" i="1" dirty="0">
                <a:effectLst>
                  <a:outerShdw blurRad="38100" dist="38100" dir="2700000" algn="tl">
                    <a:srgbClr val="C0C0C0"/>
                  </a:outerShdw>
                </a:effectLst>
                <a:cs typeface="Ali_K_Alwand" pitchFamily="2" charset="-78"/>
              </a:rPr>
              <a:t> بؤ نمونة ئةو هةولة طةورةى تؤماركردنى ميَذوو كة لةلايةن ميَذوونوسى كورد درا لة سةدةكانى نويَدا لة ذيَر كاريطةرى تيَكةلبون بوو لةطةل ميللةتانى دةوروبةر .</a:t>
            </a:r>
          </a:p>
          <a:p>
            <a:r>
              <a:rPr lang="ar-IQ" sz="3200" i="1" dirty="0">
                <a:effectLst>
                  <a:outerShdw blurRad="38100" dist="38100" dir="2700000" algn="tl">
                    <a:srgbClr val="C0C0C0"/>
                  </a:outerShdw>
                </a:effectLst>
                <a:cs typeface="Ali_K_Alwand" pitchFamily="2" charset="-78"/>
              </a:rPr>
              <a:t> وةك هةولةكةى شةرةفخانى بةدليسى كة هةرلة منداليةوة</a:t>
            </a:r>
            <a:r>
              <a:rPr lang="ar-IQ" sz="3200" dirty="0">
                <a:cs typeface="Ali_K_Alwand" pitchFamily="2" charset="-78"/>
              </a:rPr>
              <a:t> لةطةل مندالةكانى سةفةويةكان خويَندويةتى و ثةروةردة بووة ، بؤية كاريطةرى ئةوانى ثيَوة ديارة لة بوارى نووسينةوةى ميَذوو ، هةر ئةمةش وايكردووة لةناو هةموو ميرة كوردةكان هةلسىَ بة نووسينةوةو تؤماركردنى ميَذووى هؤزو بنةمالةكانى كورد </a:t>
            </a:r>
          </a:p>
          <a:p>
            <a:endParaRPr lang="en-US" dirty="0"/>
          </a:p>
        </p:txBody>
      </p:sp>
      <p:sp>
        <p:nvSpPr>
          <p:cNvPr id="4" name="Slide Number Placeholder 3">
            <a:extLst>
              <a:ext uri="{FF2B5EF4-FFF2-40B4-BE49-F238E27FC236}">
                <a16:creationId xmlns:a16="http://schemas.microsoft.com/office/drawing/2014/main" id="{5C17437A-02B8-48DE-B465-575882455F1F}"/>
              </a:ext>
            </a:extLst>
          </p:cNvPr>
          <p:cNvSpPr>
            <a:spLocks noGrp="1"/>
          </p:cNvSpPr>
          <p:nvPr>
            <p:ph type="sldNum" sz="quarter" idx="12"/>
          </p:nvPr>
        </p:nvSpPr>
        <p:spPr/>
        <p:txBody>
          <a:bodyPr/>
          <a:lstStyle/>
          <a:p>
            <a:fld id="{C29508AD-B1CF-4BC9-B7CE-734E9443E9DD}" type="slidenum">
              <a:rPr lang="ar-IQ" smtClean="0"/>
              <a:pPr/>
              <a:t>15</a:t>
            </a:fld>
            <a:endParaRPr lang="ar-IQ"/>
          </a:p>
        </p:txBody>
      </p:sp>
    </p:spTree>
    <p:extLst>
      <p:ext uri="{BB962C8B-B14F-4D97-AF65-F5344CB8AC3E}">
        <p14:creationId xmlns:p14="http://schemas.microsoft.com/office/powerpoint/2010/main" val="850347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5832648"/>
          </a:xfrm>
        </p:spPr>
        <p:txBody>
          <a:bodyPr>
            <a:normAutofit fontScale="85000" lnSpcReduction="10000"/>
          </a:bodyPr>
          <a:lstStyle/>
          <a:p>
            <a:r>
              <a:rPr lang="ar-IQ" dirty="0">
                <a:solidFill>
                  <a:srgbClr val="FF0000"/>
                </a:solidFill>
                <a:cs typeface="Ali_K_Alwand" pitchFamily="2" charset="-78"/>
              </a:rPr>
              <a:t>ناوهيَنانى كورد و ولاتةكةى لةسةرضاوة ئيسلاميةكان : </a:t>
            </a:r>
          </a:p>
          <a:p>
            <a:r>
              <a:rPr lang="ar-IQ" dirty="0">
                <a:cs typeface="Ali_K_Alwand" pitchFamily="2" charset="-78"/>
              </a:rPr>
              <a:t>1- لةم لايةنةوةش دةبينين ضةمكى وشةى كورد لةم قوناغةدا زياتر كؤمةليَك دةلالةتى كؤمةلايةتى طشتطيرى هةبووة ناويَك بووة بؤ</a:t>
            </a:r>
            <a:r>
              <a:rPr lang="ar-JO" dirty="0">
                <a:cs typeface="Ali_K_Alwand" pitchFamily="2" charset="-78"/>
              </a:rPr>
              <a:t> </a:t>
            </a:r>
            <a:r>
              <a:rPr lang="ar-IQ" dirty="0">
                <a:cs typeface="Ali_K_Alwand" pitchFamily="2" charset="-78"/>
              </a:rPr>
              <a:t>كؤمةليَك مرؤظى ديارى كراو .</a:t>
            </a:r>
          </a:p>
          <a:p>
            <a:pPr marL="0" indent="0">
              <a:buNone/>
            </a:pPr>
            <a:r>
              <a:rPr lang="ar-IQ" dirty="0">
                <a:cs typeface="Ali_K_Alwand" pitchFamily="2" charset="-78"/>
              </a:rPr>
              <a:t>- بؤ نموونة ئةبو حةنيفةى دينةوةرى كةباس لة ساسان دةكات لة دةولةتى ساسانى دةليَت ( لةبةركةمتةرخةمى باوكى  لةبةرامبةرى ، كؤمةليَك مةرى راطرت ضوة</a:t>
            </a:r>
            <a:r>
              <a:rPr lang="ar-JO" dirty="0">
                <a:cs typeface="Ali_K_Alwand" pitchFamily="2" charset="-78"/>
              </a:rPr>
              <a:t>تة</a:t>
            </a:r>
            <a:r>
              <a:rPr lang="ar-IQ" dirty="0">
                <a:cs typeface="Ali_K_Alwand" pitchFamily="2" charset="-78"/>
              </a:rPr>
              <a:t> ثال كوردةكانى  ناو ضياكان ، لة شارستانيةت دووركةوتةوة).</a:t>
            </a:r>
          </a:p>
          <a:p>
            <a:r>
              <a:rPr lang="ar-IQ" dirty="0">
                <a:cs typeface="Ali_K_Alwand" pitchFamily="2" charset="-78"/>
              </a:rPr>
              <a:t>بة ثيَى قسةكانى ئةبو حةنيفة نةوةكانى ساسان تاوةكو سةردةمى ئةو كة 3ى كؤضى /9ى زاينى وةك نةنطيَك ئةوةيان درواتة ثالَ( مةربةخيَوكردن ثيَان وتراوة ساسانى شوان يان ساسانى كوردى )</a:t>
            </a:r>
          </a:p>
          <a:p>
            <a:pPr marL="0" indent="0">
              <a:buNone/>
            </a:pPr>
            <a:r>
              <a:rPr lang="ar-IQ" dirty="0">
                <a:cs typeface="Ali_K_Alwand" pitchFamily="2" charset="-78"/>
              </a:rPr>
              <a:t>2- خاليَكى ديكة بريتيى بووة لة هةولَى عةرةب بؤ</a:t>
            </a:r>
            <a:r>
              <a:rPr lang="ar-JO" dirty="0">
                <a:cs typeface="Ali_K_Alwand" pitchFamily="2" charset="-78"/>
              </a:rPr>
              <a:t> </a:t>
            </a:r>
            <a:r>
              <a:rPr lang="ar-IQ" dirty="0">
                <a:cs typeface="Ali_K_Alwand" pitchFamily="2" charset="-78"/>
              </a:rPr>
              <a:t>دارشتنى ناوى كورد و ولاتةكةى </a:t>
            </a:r>
          </a:p>
          <a:p>
            <a:endParaRPr lang="ar-IQ" dirty="0">
              <a:cs typeface="Ali_K_Alwand" pitchFamily="2" charset="-78"/>
            </a:endParaRPr>
          </a:p>
          <a:p>
            <a:r>
              <a:rPr lang="ar-IQ" dirty="0">
                <a:cs typeface="Ali_K_Alwand" pitchFamily="2" charset="-78"/>
              </a:rPr>
              <a:t> </a:t>
            </a:r>
          </a:p>
        </p:txBody>
      </p:sp>
      <p:sp>
        <p:nvSpPr>
          <p:cNvPr id="2" name="Slide Number Placeholder 1"/>
          <p:cNvSpPr>
            <a:spLocks noGrp="1"/>
          </p:cNvSpPr>
          <p:nvPr>
            <p:ph type="sldNum" sz="quarter" idx="12"/>
          </p:nvPr>
        </p:nvSpPr>
        <p:spPr/>
        <p:txBody>
          <a:bodyPr/>
          <a:lstStyle/>
          <a:p>
            <a:fld id="{C29508AD-B1CF-4BC9-B7CE-734E9443E9DD}" type="slidenum">
              <a:rPr lang="ar-IQ" smtClean="0"/>
              <a:pPr/>
              <a:t>16</a:t>
            </a:fld>
            <a:endParaRPr lang="ar-IQ"/>
          </a:p>
        </p:txBody>
      </p:sp>
    </p:spTree>
    <p:extLst>
      <p:ext uri="{BB962C8B-B14F-4D97-AF65-F5344CB8AC3E}">
        <p14:creationId xmlns:p14="http://schemas.microsoft.com/office/powerpoint/2010/main" val="1754649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32648"/>
          </a:xfrm>
        </p:spPr>
        <p:txBody>
          <a:bodyPr>
            <a:normAutofit/>
          </a:bodyPr>
          <a:lstStyle/>
          <a:p>
            <a:pPr lvl="0"/>
            <a:r>
              <a:rPr lang="ar-IQ" sz="2800" dirty="0">
                <a:solidFill>
                  <a:prstClr val="black"/>
                </a:solidFill>
                <a:cs typeface="Ali_K_Alwand" pitchFamily="2" charset="-78"/>
              </a:rPr>
              <a:t>ئةوة</a:t>
            </a:r>
            <a:r>
              <a:rPr lang="ar-JO" sz="2800" dirty="0">
                <a:solidFill>
                  <a:prstClr val="black"/>
                </a:solidFill>
                <a:cs typeface="Ali_K_Alwand" pitchFamily="2" charset="-78"/>
              </a:rPr>
              <a:t>ية</a:t>
            </a:r>
            <a:r>
              <a:rPr lang="ar-IQ" sz="2800" dirty="0">
                <a:solidFill>
                  <a:prstClr val="black"/>
                </a:solidFill>
                <a:cs typeface="Ali_K_Alwand" pitchFamily="2" charset="-78"/>
              </a:rPr>
              <a:t> زؤربةى ميَذوونووسان لةسةرةتاى تؤماركردنى ميَذووييةكانيانةوة بةئيمةيان طةياندووة  تا سةردةمى ئيبن خلدون دواتريش ئةوةيةناوى كورديان لكاندووة بة ضياكانةوة بؤية لة هةوالة جؤربةجؤرةكانةوة دةربرينى (كورد لة ضياكاندا دةبيندريَت ) ضياكان بة شويَنى نيشتةجيَ بوونى كوردةكان داندراون . وشةى كوردستان بةدةطمةن لةسةرضاوة عةرةبيةكان دةبيندريَت بؤ</a:t>
            </a:r>
            <a:r>
              <a:rPr lang="ar-JO" sz="2800" dirty="0">
                <a:solidFill>
                  <a:prstClr val="black"/>
                </a:solidFill>
                <a:cs typeface="Ali_K_Alwand" pitchFamily="2" charset="-78"/>
              </a:rPr>
              <a:t> </a:t>
            </a:r>
            <a:r>
              <a:rPr lang="ar-IQ" sz="2800" dirty="0">
                <a:solidFill>
                  <a:prstClr val="black"/>
                </a:solidFill>
                <a:cs typeface="Ali_K_Alwand" pitchFamily="2" charset="-78"/>
              </a:rPr>
              <a:t>يةكةمين جار ئةو وشةية لة ميَذوونووس و طةريدةى ئيتالى ماركؤ ثؤلؤ بةكارى هيناوة كة لة سةدةى 7ك /13زسةردانى كوردستانى كردووة </a:t>
            </a:r>
          </a:p>
          <a:p>
            <a:pPr lvl="0"/>
            <a:r>
              <a:rPr lang="ar-IQ" sz="2800" dirty="0">
                <a:solidFill>
                  <a:prstClr val="black"/>
                </a:solidFill>
                <a:cs typeface="Ali_K_Alwand" pitchFamily="2" charset="-78"/>
              </a:rPr>
              <a:t>بؤ</a:t>
            </a:r>
            <a:r>
              <a:rPr lang="ar-JO" sz="2800" dirty="0">
                <a:solidFill>
                  <a:prstClr val="black"/>
                </a:solidFill>
                <a:cs typeface="Ali_K_Alwand" pitchFamily="2" charset="-78"/>
              </a:rPr>
              <a:t> </a:t>
            </a:r>
            <a:r>
              <a:rPr lang="ar-IQ" sz="2800" dirty="0">
                <a:solidFill>
                  <a:prstClr val="black"/>
                </a:solidFill>
                <a:cs typeface="Ali_K_Alwand" pitchFamily="2" charset="-78"/>
              </a:rPr>
              <a:t>يةكةمين جار </a:t>
            </a:r>
            <a:r>
              <a:rPr lang="ar-IQ" sz="2800" dirty="0">
                <a:solidFill>
                  <a:srgbClr val="FF0000"/>
                </a:solidFill>
                <a:cs typeface="Ali-A-Samik" pitchFamily="2" charset="-78"/>
              </a:rPr>
              <a:t>غةياثى</a:t>
            </a:r>
            <a:r>
              <a:rPr lang="ar-IQ" sz="2800" dirty="0">
                <a:solidFill>
                  <a:prstClr val="black"/>
                </a:solidFill>
                <a:cs typeface="Ali_K_Alwand" pitchFamily="2" charset="-78"/>
              </a:rPr>
              <a:t> ميَذوونووسى عةرةب لةكؤتاى سةدةى 9ك / 15ز بةكارى هيناوة </a:t>
            </a:r>
          </a:p>
          <a:p>
            <a:pPr marL="0" lvl="0" indent="0">
              <a:buNone/>
            </a:pPr>
            <a:r>
              <a:rPr lang="ar-IQ" sz="2800" dirty="0">
                <a:solidFill>
                  <a:prstClr val="black"/>
                </a:solidFill>
                <a:cs typeface="Ali_K_Alwand" pitchFamily="2" charset="-78"/>
              </a:rPr>
              <a:t>3- </a:t>
            </a:r>
            <a:r>
              <a:rPr lang="ar-IQ" sz="2800" dirty="0">
                <a:solidFill>
                  <a:srgbClr val="FF0000"/>
                </a:solidFill>
                <a:cs typeface="Ali_K_Alwand" pitchFamily="2" charset="-78"/>
              </a:rPr>
              <a:t>ريشةو رةضةلةكى كورد لة نيَوان ئةفسانة و ميَذوودا بايةخى ثيَدراوة </a:t>
            </a:r>
          </a:p>
          <a:p>
            <a:pPr marL="0" indent="0">
              <a:buNone/>
            </a:pPr>
            <a:endParaRPr lang="ar-IQ" dirty="0">
              <a:cs typeface="Ali_K_Alwand" pitchFamily="2" charset="-78"/>
            </a:endParaRPr>
          </a:p>
        </p:txBody>
      </p:sp>
      <p:sp>
        <p:nvSpPr>
          <p:cNvPr id="2" name="Slide Number Placeholder 1"/>
          <p:cNvSpPr>
            <a:spLocks noGrp="1"/>
          </p:cNvSpPr>
          <p:nvPr>
            <p:ph type="sldNum" sz="quarter" idx="12"/>
          </p:nvPr>
        </p:nvSpPr>
        <p:spPr/>
        <p:txBody>
          <a:bodyPr/>
          <a:lstStyle/>
          <a:p>
            <a:fld id="{C29508AD-B1CF-4BC9-B7CE-734E9443E9DD}" type="slidenum">
              <a:rPr lang="ar-IQ" smtClean="0"/>
              <a:pPr/>
              <a:t>17</a:t>
            </a:fld>
            <a:endParaRPr lang="ar-IQ"/>
          </a:p>
        </p:txBody>
      </p:sp>
    </p:spTree>
    <p:extLst>
      <p:ext uri="{BB962C8B-B14F-4D97-AF65-F5344CB8AC3E}">
        <p14:creationId xmlns:p14="http://schemas.microsoft.com/office/powerpoint/2010/main" val="145773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ar-IQ" dirty="0">
                <a:cs typeface="Ali_K_Alwand" pitchFamily="2" charset="-78"/>
              </a:rPr>
            </a:br>
            <a:r>
              <a:rPr lang="ar-IQ" dirty="0">
                <a:solidFill>
                  <a:srgbClr val="FF0000"/>
                </a:solidFill>
                <a:cs typeface="Ali_K_Alwand" pitchFamily="2" charset="-78"/>
              </a:rPr>
              <a:t>كورد و ميَذوونووسين لةسةدة ناوةنجييةكاندا ( هةولَة بةراييةكانى كورد</a:t>
            </a:r>
            <a:r>
              <a:rPr lang="ar-IQ" dirty="0">
                <a:cs typeface="Ali_K_Alwand" pitchFamily="2" charset="-78"/>
              </a:rPr>
              <a:t>)</a:t>
            </a:r>
            <a:br>
              <a:rPr lang="en-US" dirty="0">
                <a:cs typeface="Ali_K_Alwand" pitchFamily="2" charset="-78"/>
              </a:rPr>
            </a:br>
            <a:endParaRPr lang="ar-IQ" dirty="0">
              <a:cs typeface="Ali_K_Alwand" pitchFamily="2" charset="-78"/>
            </a:endParaRPr>
          </a:p>
        </p:txBody>
      </p:sp>
      <p:sp>
        <p:nvSpPr>
          <p:cNvPr id="3" name="Content Placeholder 2"/>
          <p:cNvSpPr>
            <a:spLocks noGrp="1"/>
          </p:cNvSpPr>
          <p:nvPr>
            <p:ph idx="1"/>
          </p:nvPr>
        </p:nvSpPr>
        <p:spPr/>
        <p:txBody>
          <a:bodyPr>
            <a:normAutofit fontScale="92500"/>
          </a:bodyPr>
          <a:lstStyle/>
          <a:p>
            <a:pPr algn="justLow"/>
            <a:br>
              <a:rPr lang="ar-IQ" sz="1600" i="1" dirty="0">
                <a:effectLst>
                  <a:outerShdw blurRad="38100" dist="38100" dir="2700000" algn="tl">
                    <a:srgbClr val="C0C0C0"/>
                  </a:outerShdw>
                </a:effectLst>
                <a:cs typeface="Ali_K_Alwand" pitchFamily="2" charset="-78"/>
              </a:rPr>
            </a:br>
            <a:r>
              <a:rPr lang="ar-IQ" i="1" dirty="0">
                <a:effectLst>
                  <a:outerShdw blurRad="38100" dist="38100" dir="2700000" algn="tl">
                    <a:srgbClr val="C0C0C0"/>
                  </a:outerShdw>
                </a:effectLst>
                <a:cs typeface="Ali_K_Alwand" pitchFamily="2" charset="-78"/>
              </a:rPr>
              <a:t>  </a:t>
            </a:r>
            <a:r>
              <a:rPr lang="ar-IQ" dirty="0">
                <a:effectLst>
                  <a:outerShdw blurRad="38100" dist="38100" dir="2700000" algn="tl">
                    <a:srgbClr val="C0C0C0"/>
                  </a:outerShdw>
                </a:effectLst>
                <a:cs typeface="Ali_K_Alwand" pitchFamily="2" charset="-78"/>
              </a:rPr>
              <a:t>تا ضةند ساليَك لةمةو بةر شةرةفنامة بةيةكةم سةرضاوةى ميَذوويى بؤ ميَذووى كورد و كوردستان دادةندرا ، مير شةرةفخانيش بةيةكةم كةس دادةندرا كة ميَذووى كوردى تؤمار كردبيَت ، بةلام ئيَستا بة تيَثةرينى كات زانيارية ميَذوييةكان طؤرانيان بةسةرهاتووة ئاماذة بةضةند سةرضاوةيةكى تر دةكريَت كة ميَذوةكةيان دةطةريَتة بؤ ثيَش شةرةفنامة و باسى ضةند لايةنيَك  يان بةشيَكى ميَذووى كورديان كردوة ، يةك لةو سةرضاوانة كتيَبى ( القلاع و الاكراد ) ى </a:t>
            </a:r>
            <a:br>
              <a:rPr lang="ar-IQ" dirty="0">
                <a:effectLst>
                  <a:outerShdw blurRad="38100" dist="38100" dir="2700000" algn="tl">
                    <a:srgbClr val="C0C0C0"/>
                  </a:outerShdw>
                </a:effectLst>
                <a:cs typeface="Ali_K_Alwand" pitchFamily="2" charset="-78"/>
              </a:rPr>
            </a:br>
            <a:r>
              <a:rPr lang="ar-IQ" dirty="0">
                <a:effectLst>
                  <a:outerShdw blurRad="38100" dist="38100" dir="2700000" algn="tl">
                    <a:srgbClr val="C0C0C0"/>
                  </a:outerShdw>
                </a:effectLst>
                <a:cs typeface="Ali_K_Alwand" pitchFamily="2" charset="-78"/>
              </a:rPr>
              <a:t>( ابى الحسن محمد المدائنى 752-839ز) كة دانةرةكةى خةلكى بةسرةية</a:t>
            </a:r>
            <a:r>
              <a:rPr lang="ar-JO" dirty="0">
                <a:effectLst>
                  <a:outerShdw blurRad="38100" dist="38100" dir="2700000" algn="tl">
                    <a:srgbClr val="C0C0C0"/>
                  </a:outerShdw>
                </a:effectLst>
                <a:cs typeface="Ali_K_Alwand" pitchFamily="2" charset="-78"/>
              </a:rPr>
              <a:t>.</a:t>
            </a:r>
          </a:p>
        </p:txBody>
      </p:sp>
      <p:sp>
        <p:nvSpPr>
          <p:cNvPr id="6" name="Slide Number Placeholder 5"/>
          <p:cNvSpPr>
            <a:spLocks noGrp="1"/>
          </p:cNvSpPr>
          <p:nvPr>
            <p:ph type="sldNum" sz="quarter" idx="12"/>
          </p:nvPr>
        </p:nvSpPr>
        <p:spPr/>
        <p:txBody>
          <a:bodyPr/>
          <a:lstStyle/>
          <a:p>
            <a:fld id="{C29508AD-B1CF-4BC9-B7CE-734E9443E9DD}" type="slidenum">
              <a:rPr lang="ar-IQ" smtClean="0"/>
              <a:pPr/>
              <a:t>18</a:t>
            </a:fld>
            <a:endParaRPr lang="ar-IQ"/>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1600200"/>
            <a:ext cx="8229600" cy="4756150"/>
          </a:xfrm>
        </p:spPr>
        <p:txBody>
          <a:bodyPr>
            <a:normAutofit fontScale="85000" lnSpcReduction="10000"/>
          </a:bodyPr>
          <a:lstStyle/>
          <a:p>
            <a:r>
              <a:rPr lang="ar-IQ" dirty="0">
                <a:effectLst>
                  <a:outerShdw blurRad="38100" dist="38100" dir="2700000" algn="tl">
                    <a:srgbClr val="C0C0C0"/>
                  </a:outerShdw>
                </a:effectLst>
                <a:cs typeface="Ali_K_Alwand" pitchFamily="2" charset="-78"/>
              </a:rPr>
              <a:t>كتيَبى ( </a:t>
            </a:r>
            <a:r>
              <a:rPr lang="ar-IQ" dirty="0">
                <a:solidFill>
                  <a:srgbClr val="FF0000"/>
                </a:solidFill>
                <a:effectLst>
                  <a:outerShdw blurRad="38100" dist="38100" dir="2700000" algn="tl">
                    <a:srgbClr val="C0C0C0"/>
                  </a:outerShdw>
                </a:effectLst>
                <a:cs typeface="Ali_K_Alwand" pitchFamily="2" charset="-78"/>
              </a:rPr>
              <a:t>انساب الاكراد </a:t>
            </a:r>
            <a:r>
              <a:rPr lang="ar-IQ" dirty="0">
                <a:effectLst>
                  <a:outerShdw blurRad="38100" dist="38100" dir="2700000" algn="tl">
                    <a:srgbClr val="C0C0C0"/>
                  </a:outerShdw>
                </a:effectLst>
                <a:cs typeface="Ali_K_Alwand" pitchFamily="2" charset="-78"/>
              </a:rPr>
              <a:t>) كة</a:t>
            </a:r>
            <a:r>
              <a:rPr lang="ar-JO" dirty="0">
                <a:effectLst>
                  <a:outerShdw blurRad="38100" dist="38100" dir="2700000" algn="tl">
                    <a:srgbClr val="C0C0C0"/>
                  </a:outerShdw>
                </a:effectLst>
                <a:cs typeface="Ali_K_Alwand" pitchFamily="2" charset="-78"/>
              </a:rPr>
              <a:t> </a:t>
            </a:r>
            <a:r>
              <a:rPr lang="ar-IQ" i="1" dirty="0">
                <a:effectLst>
                  <a:outerShdw blurRad="38100" dist="38100" dir="2700000" algn="tl">
                    <a:srgbClr val="C0C0C0"/>
                  </a:outerShdw>
                </a:effectLst>
                <a:cs typeface="Ali_K_Alwand" pitchFamily="2" charset="-78"/>
              </a:rPr>
              <a:t>( </a:t>
            </a:r>
            <a:r>
              <a:rPr lang="ar-IQ" i="1" dirty="0">
                <a:solidFill>
                  <a:srgbClr val="FF0000"/>
                </a:solidFill>
                <a:effectLst>
                  <a:outerShdw blurRad="38100" dist="38100" dir="2700000" algn="tl">
                    <a:srgbClr val="C0C0C0"/>
                  </a:outerShdw>
                </a:effectLst>
                <a:cs typeface="Ali_K_Alwand" pitchFamily="2" charset="-78"/>
              </a:rPr>
              <a:t>ابن قتيبة الدينورى </a:t>
            </a:r>
            <a:r>
              <a:rPr lang="ar-IQ" i="1" dirty="0">
                <a:effectLst>
                  <a:outerShdw blurRad="38100" dist="38100" dir="2700000" algn="tl">
                    <a:srgbClr val="C0C0C0"/>
                  </a:outerShdw>
                </a:effectLst>
                <a:cs typeface="Ali_K_Alwand" pitchFamily="2" charset="-78"/>
              </a:rPr>
              <a:t>) ية لةسالى 899ز مردوة</a:t>
            </a:r>
            <a:endParaRPr lang="ar-JO" i="1" dirty="0">
              <a:effectLst>
                <a:outerShdw blurRad="38100" dist="38100" dir="2700000" algn="tl">
                  <a:srgbClr val="C0C0C0"/>
                </a:outerShdw>
              </a:effectLst>
              <a:cs typeface="Ali_K_Alwand" pitchFamily="2" charset="-78"/>
            </a:endParaRPr>
          </a:p>
          <a:p>
            <a:r>
              <a:rPr lang="ar-IQ" i="1" dirty="0">
                <a:effectLst>
                  <a:outerShdw blurRad="38100" dist="38100" dir="2700000" algn="tl">
                    <a:srgbClr val="C0C0C0"/>
                  </a:outerShdw>
                </a:effectLst>
                <a:cs typeface="Ali_K_Alwand" pitchFamily="2" charset="-78"/>
              </a:rPr>
              <a:t> كتيَبى ( </a:t>
            </a:r>
            <a:r>
              <a:rPr lang="ar-IQ" i="1" dirty="0">
                <a:solidFill>
                  <a:srgbClr val="FF0000"/>
                </a:solidFill>
                <a:effectLst>
                  <a:outerShdw blurRad="38100" dist="38100" dir="2700000" algn="tl">
                    <a:srgbClr val="C0C0C0"/>
                  </a:outerShdw>
                </a:effectLst>
              </a:rPr>
              <a:t>تاريخ اذربيجان </a:t>
            </a:r>
            <a:r>
              <a:rPr lang="ar-IQ" i="1" dirty="0">
                <a:effectLst>
                  <a:outerShdw blurRad="38100" dist="38100" dir="2700000" algn="tl">
                    <a:srgbClr val="C0C0C0"/>
                  </a:outerShdw>
                </a:effectLst>
                <a:cs typeface="Ali_K_Alwand" pitchFamily="2" charset="-78"/>
              </a:rPr>
              <a:t>) كة دانةرةكةى ميريَكى كوردة بة</a:t>
            </a:r>
            <a:r>
              <a:rPr lang="ar-JO" i="1" dirty="0">
                <a:effectLst>
                  <a:outerShdw blurRad="38100" dist="38100" dir="2700000" algn="tl">
                    <a:srgbClr val="C0C0C0"/>
                  </a:outerShdw>
                </a:effectLst>
                <a:cs typeface="Ali_K_Alwand" pitchFamily="2" charset="-78"/>
              </a:rPr>
              <a:t> </a:t>
            </a:r>
            <a:r>
              <a:rPr lang="ar-IQ" i="1" dirty="0">
                <a:effectLst>
                  <a:outerShdw blurRad="38100" dist="38100" dir="2700000" algn="tl">
                    <a:srgbClr val="C0C0C0"/>
                  </a:outerShdw>
                </a:effectLst>
                <a:cs typeface="Ali_K_Alwand" pitchFamily="2" charset="-78"/>
              </a:rPr>
              <a:t>ناوى ( ابن ابى </a:t>
            </a:r>
            <a:r>
              <a:rPr lang="ar-IQ" i="1" dirty="0">
                <a:effectLst>
                  <a:outerShdw blurRad="38100" dist="38100" dir="2700000" algn="tl">
                    <a:srgbClr val="C0C0C0"/>
                  </a:outerShdw>
                </a:effectLst>
                <a:cs typeface="+mj-cs"/>
              </a:rPr>
              <a:t>الهيجاء</a:t>
            </a:r>
            <a:r>
              <a:rPr lang="ar-IQ" i="1" dirty="0">
                <a:effectLst>
                  <a:outerShdw blurRad="38100" dist="38100" dir="2700000" algn="tl">
                    <a:srgbClr val="C0C0C0"/>
                  </a:outerShdw>
                </a:effectLst>
                <a:cs typeface="Ali_K_Alwand" pitchFamily="2" charset="-78"/>
              </a:rPr>
              <a:t> الروادى ) كة باس لة ميرنشينة كوردييةكانى ئةوناوضةية دةكات لة سةدةكانى ناوةراست .</a:t>
            </a:r>
          </a:p>
          <a:p>
            <a:r>
              <a:rPr lang="ar-IQ" i="1" dirty="0">
                <a:effectLst>
                  <a:outerShdw blurRad="38100" dist="38100" dir="2700000" algn="tl">
                    <a:srgbClr val="C0C0C0"/>
                  </a:outerShdw>
                </a:effectLst>
                <a:cs typeface="Ali_K_Alwand" pitchFamily="2" charset="-78"/>
              </a:rPr>
              <a:t>كتيَبى ( </a:t>
            </a:r>
            <a:r>
              <a:rPr lang="ar-IQ" i="1" dirty="0">
                <a:solidFill>
                  <a:srgbClr val="FF0000"/>
                </a:solidFill>
                <a:effectLst>
                  <a:outerShdw blurRad="38100" dist="38100" dir="2700000" algn="tl">
                    <a:srgbClr val="C0C0C0"/>
                  </a:outerShdw>
                </a:effectLst>
                <a:cs typeface="Ali_K_Alwand" pitchFamily="2" charset="-78"/>
              </a:rPr>
              <a:t>تاريخ دولة الاكراد </a:t>
            </a:r>
            <a:r>
              <a:rPr lang="ar-IQ" i="1" dirty="0">
                <a:effectLst>
                  <a:outerShdw blurRad="38100" dist="38100" dir="2700000" algn="tl">
                    <a:srgbClr val="C0C0C0"/>
                  </a:outerShdw>
                </a:effectLst>
                <a:cs typeface="Ali_K_Alwand" pitchFamily="2" charset="-78"/>
              </a:rPr>
              <a:t>) كة دانةرةكةى ( محمد بن ابراهيم ) يةكيَكة لةو سةرضاوانةى ثيَش شةرفنامة نووسراوة.</a:t>
            </a:r>
          </a:p>
          <a:p>
            <a:r>
              <a:rPr lang="ar-IQ" i="1" dirty="0">
                <a:effectLst>
                  <a:outerShdw blurRad="38100" dist="38100" dir="2700000" algn="tl">
                    <a:srgbClr val="C0C0C0"/>
                  </a:outerShdw>
                </a:effectLst>
                <a:cs typeface="Ali_K_Alwand" pitchFamily="2" charset="-78"/>
              </a:rPr>
              <a:t>نابيَت كتيَبة بةناوبانطةطةى ابن مستةوفى لة</a:t>
            </a:r>
            <a:r>
              <a:rPr lang="ar-JO" i="1" dirty="0">
                <a:effectLst>
                  <a:outerShdw blurRad="38100" dist="38100" dir="2700000" algn="tl">
                    <a:srgbClr val="C0C0C0"/>
                  </a:outerShdw>
                </a:effectLst>
                <a:cs typeface="Ali_K_Alwand" pitchFamily="2" charset="-78"/>
              </a:rPr>
              <a:t> </a:t>
            </a:r>
            <a:r>
              <a:rPr lang="ar-IQ" i="1" dirty="0">
                <a:effectLst>
                  <a:outerShdw blurRad="38100" dist="38100" dir="2700000" algn="tl">
                    <a:srgbClr val="C0C0C0"/>
                  </a:outerShdw>
                </a:effectLst>
                <a:cs typeface="Ali_K_Alwand" pitchFamily="2" charset="-78"/>
              </a:rPr>
              <a:t>ياد بكةين بةناوى ( تاريخ اربل) </a:t>
            </a:r>
          </a:p>
          <a:p>
            <a:r>
              <a:rPr lang="ar-IQ" i="1" dirty="0">
                <a:effectLst>
                  <a:outerShdw blurRad="38100" dist="38100" dir="2700000" algn="tl">
                    <a:srgbClr val="C0C0C0"/>
                  </a:outerShdw>
                </a:effectLst>
                <a:cs typeface="Ali_K_Alwand" pitchFamily="2" charset="-78"/>
              </a:rPr>
              <a:t>  لة</a:t>
            </a:r>
            <a:r>
              <a:rPr lang="ar-JO" i="1" dirty="0">
                <a:effectLst>
                  <a:outerShdw blurRad="38100" dist="38100" dir="2700000" algn="tl">
                    <a:srgbClr val="C0C0C0"/>
                  </a:outerShdw>
                </a:effectLst>
                <a:cs typeface="Ali_K_Alwand" pitchFamily="2" charset="-78"/>
              </a:rPr>
              <a:t> </a:t>
            </a:r>
            <a:r>
              <a:rPr lang="ar-IQ" i="1" dirty="0">
                <a:effectLst>
                  <a:outerShdw blurRad="38100" dist="38100" dir="2700000" algn="tl">
                    <a:srgbClr val="C0C0C0"/>
                  </a:outerShdw>
                </a:effectLst>
                <a:cs typeface="Ali_K_Alwand" pitchFamily="2" charset="-78"/>
              </a:rPr>
              <a:t>نيَوة ئةو سةرضاوانةش كتيَبى ( </a:t>
            </a:r>
            <a:r>
              <a:rPr lang="ar-IQ" i="1" dirty="0">
                <a:solidFill>
                  <a:srgbClr val="FF0000"/>
                </a:solidFill>
                <a:effectLst>
                  <a:outerShdw blurRad="38100" dist="38100" dir="2700000" algn="tl">
                    <a:srgbClr val="C0C0C0"/>
                  </a:outerShdw>
                </a:effectLst>
                <a:cs typeface="Ali_K_Alwand" pitchFamily="2" charset="-78"/>
              </a:rPr>
              <a:t>تاريخ ميافارقين و امد </a:t>
            </a:r>
            <a:r>
              <a:rPr lang="ar-IQ" i="1" dirty="0">
                <a:effectLst>
                  <a:outerShdw blurRad="38100" dist="38100" dir="2700000" algn="tl">
                    <a:srgbClr val="C0C0C0"/>
                  </a:outerShdw>
                </a:effectLst>
                <a:cs typeface="Ali_K_Alwand" pitchFamily="2" charset="-78"/>
              </a:rPr>
              <a:t>) ى ( ابن ازرقى فارقى ) بايةخيَكى تايبةتى هةية هةرضةند بة ثيَى ناونيشانى كتيَبةكةى وا ثيَدةضيَت بةشى زؤرى تةرخانكردبيَت بؤ ناوضةكانى </a:t>
            </a:r>
            <a:endParaRPr lang="ar-IQ" dirty="0">
              <a:cs typeface="Ali_K_Alwand" pitchFamily="2" charset="-78"/>
            </a:endParaRPr>
          </a:p>
        </p:txBody>
      </p:sp>
      <p:sp>
        <p:nvSpPr>
          <p:cNvPr id="6" name="Slide Number Placeholder 5"/>
          <p:cNvSpPr>
            <a:spLocks noGrp="1"/>
          </p:cNvSpPr>
          <p:nvPr>
            <p:ph type="sldNum" sz="quarter" idx="12"/>
          </p:nvPr>
        </p:nvSpPr>
        <p:spPr/>
        <p:txBody>
          <a:bodyPr/>
          <a:lstStyle/>
          <a:p>
            <a:fld id="{C29508AD-B1CF-4BC9-B7CE-734E9443E9DD}" type="slidenum">
              <a:rPr lang="ar-IQ" smtClean="0"/>
              <a:pPr/>
              <a:t>19</a:t>
            </a:fld>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ناوەڕۆکى بابەت</a:t>
            </a:r>
          </a:p>
        </p:txBody>
      </p:sp>
      <p:sp>
        <p:nvSpPr>
          <p:cNvPr id="3" name="Content Placeholder 2"/>
          <p:cNvSpPr>
            <a:spLocks noGrp="1"/>
          </p:cNvSpPr>
          <p:nvPr>
            <p:ph idx="1"/>
          </p:nvPr>
        </p:nvSpPr>
        <p:spPr>
          <a:solidFill>
            <a:schemeClr val="accent4">
              <a:lumMod val="20000"/>
              <a:lumOff val="80000"/>
            </a:schemeClr>
          </a:solidFill>
        </p:spPr>
        <p:txBody>
          <a:bodyPr>
            <a:normAutofit fontScale="92500"/>
          </a:bodyPr>
          <a:lstStyle/>
          <a:p>
            <a:pPr marL="342900" lvl="1" indent="-342900">
              <a:buFont typeface="Arial" pitchFamily="34" charset="0"/>
              <a:buChar char="•"/>
            </a:pPr>
            <a:r>
              <a:rPr lang="ar-IQ" sz="3200" dirty="0">
                <a:cs typeface="Ali_K_Alwand" pitchFamily="2" charset="-78"/>
              </a:rPr>
              <a:t>تةوةرى يةكةم :سةرنجيَكى طشتى لة بارةى ميَذوونووسي</a:t>
            </a:r>
          </a:p>
          <a:p>
            <a:pPr marL="342900" lvl="1" indent="-342900">
              <a:buFont typeface="Arial" pitchFamily="34" charset="0"/>
              <a:buChar char="•"/>
            </a:pPr>
            <a:r>
              <a:rPr lang="ar-IQ" sz="3200" dirty="0">
                <a:latin typeface="Unikurd Goran" pitchFamily="34" charset="-78"/>
                <a:cs typeface="Unikurd Goran" pitchFamily="34" charset="-78"/>
              </a:rPr>
              <a:t>تەوەرەى دووەم :مێژوونوسانى کورد لەسەدەکانى ناوەراست </a:t>
            </a:r>
          </a:p>
          <a:p>
            <a:pPr marL="342900" lvl="1" indent="-342900">
              <a:buFont typeface="Arial" pitchFamily="34" charset="0"/>
              <a:buChar char="•"/>
            </a:pPr>
            <a:r>
              <a:rPr lang="ar-IQ" sz="3200" dirty="0">
                <a:latin typeface="Unikurd Goran" pitchFamily="34" charset="-78"/>
                <a:cs typeface="Unikurd Goran" pitchFamily="34" charset="-78"/>
              </a:rPr>
              <a:t>تەرەوەى سێیەم : میژوونووسی کورد لەسەدەى ١٦</a:t>
            </a:r>
          </a:p>
          <a:p>
            <a:pPr marL="342900" lvl="1" indent="-342900">
              <a:buFont typeface="Arial" pitchFamily="34" charset="0"/>
              <a:buChar char="•"/>
            </a:pPr>
            <a:r>
              <a:rPr lang="ar-IQ" sz="3200" dirty="0">
                <a:latin typeface="Unikurd Goran" pitchFamily="34" charset="-78"/>
                <a:cs typeface="Unikurd Goran" pitchFamily="34" charset="-78"/>
              </a:rPr>
              <a:t>تەوەرەى چوارەم :مێژوونووسى کورد لەسەدەى ١٧-١٨</a:t>
            </a:r>
          </a:p>
          <a:p>
            <a:pPr marL="342900" lvl="1" indent="-342900">
              <a:buFont typeface="Arial" pitchFamily="34" charset="0"/>
              <a:buChar char="•"/>
            </a:pPr>
            <a:r>
              <a:rPr lang="ar-IQ" sz="3200" dirty="0">
                <a:latin typeface="Unikurd Goran" pitchFamily="34" charset="-78"/>
                <a:cs typeface="Unikurd Goran" pitchFamily="34" charset="-78"/>
              </a:rPr>
              <a:t>تەوەرەى پێنجەم : مێژوونووسى کورد لەسەدەى ١٩</a:t>
            </a:r>
          </a:p>
          <a:p>
            <a:pPr marL="342900" lvl="1" indent="-342900">
              <a:buFont typeface="Arial" pitchFamily="34" charset="0"/>
              <a:buChar char="•"/>
            </a:pPr>
            <a:r>
              <a:rPr lang="ar-IQ" sz="3200" dirty="0">
                <a:latin typeface="Unikurd Goran" pitchFamily="34" charset="-78"/>
                <a:cs typeface="Unikurd Goran" pitchFamily="34" charset="-78"/>
              </a:rPr>
              <a:t>تەوەرەى شەشەم :</a:t>
            </a:r>
            <a:r>
              <a:rPr lang="ar-IQ" sz="3200" dirty="0">
                <a:latin typeface="Unikurd Xani"/>
                <a:ea typeface="Calibri"/>
                <a:cs typeface="Ali_K_Alwand" pitchFamily="2" charset="-78"/>
              </a:rPr>
              <a:t>ميَذوونووسيانى  كورد لةسةدةى بيستةمدا .</a:t>
            </a:r>
            <a:endParaRPr lang="en-US" sz="2000" dirty="0">
              <a:ea typeface="Calibri"/>
              <a:cs typeface="Ali_K_Alwand" pitchFamily="2" charset="-78"/>
            </a:endParaRPr>
          </a:p>
          <a:p>
            <a:pPr marL="342900" lvl="1" indent="-342900">
              <a:buFont typeface="Arial" pitchFamily="34" charset="0"/>
              <a:buChar char="•"/>
            </a:pPr>
            <a:endParaRPr lang="ar-IQ" sz="3200" dirty="0">
              <a:latin typeface="Unikurd Goran" pitchFamily="34" charset="-78"/>
              <a:cs typeface="Unikurd Goran" pitchFamily="34" charset="-78"/>
            </a:endParaRPr>
          </a:p>
          <a:p>
            <a:pPr marL="342900" lvl="1" indent="-342900">
              <a:buFont typeface="Arial" pitchFamily="34" charset="0"/>
              <a:buChar char="•"/>
            </a:pPr>
            <a:endParaRPr lang="ar-IQ" sz="3200" dirty="0">
              <a:cs typeface="Ali_K_Alwand" pitchFamily="2" charset="-78"/>
            </a:endParaRPr>
          </a:p>
        </p:txBody>
      </p:sp>
      <p:sp>
        <p:nvSpPr>
          <p:cNvPr id="4" name="Slide Number Placeholder 3"/>
          <p:cNvSpPr>
            <a:spLocks noGrp="1"/>
          </p:cNvSpPr>
          <p:nvPr>
            <p:ph type="sldNum" sz="quarter" idx="12"/>
          </p:nvPr>
        </p:nvSpPr>
        <p:spPr/>
        <p:txBody>
          <a:bodyPr/>
          <a:lstStyle/>
          <a:p>
            <a:fld id="{C29508AD-B1CF-4BC9-B7CE-734E9443E9DD}" type="slidenum">
              <a:rPr lang="ar-IQ" smtClean="0"/>
              <a:pPr/>
              <a:t>2</a:t>
            </a:fld>
            <a:endParaRPr lang="ar-IQ"/>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lnSpcReduction="10000"/>
          </a:bodyPr>
          <a:lstStyle/>
          <a:p>
            <a:pPr algn="justLow"/>
            <a:r>
              <a:rPr lang="ar-IQ" dirty="0">
                <a:cs typeface="Ali_K_Alwand" pitchFamily="2" charset="-78"/>
              </a:rPr>
              <a:t>ميافارقين و ئامةد  بةلام بةشيَكى زؤرى كتيَبةكة دةولةمةند بة خستنة ر</a:t>
            </a:r>
            <a:r>
              <a:rPr lang="ar-JO" dirty="0">
                <a:cs typeface="Ali_K_Alwand" pitchFamily="2" charset="-78"/>
              </a:rPr>
              <a:t>و</a:t>
            </a:r>
            <a:r>
              <a:rPr lang="ar-IQ" dirty="0">
                <a:cs typeface="Ali_K_Alwand" pitchFamily="2" charset="-78"/>
              </a:rPr>
              <a:t>وى زانيارى لةبارةى ميرنشينةكانى دؤستةكى و مةروانى وةك سةرضاوةيةكى رةسةنيش سةير دةكريَت بؤ ميَذووى كوردستان لةكؤتايى سةدةى دةيةم و سةرةتاى سةدةى يازدة .</a:t>
            </a:r>
          </a:p>
          <a:p>
            <a:pPr algn="justLow"/>
            <a:r>
              <a:rPr lang="ar-IQ" dirty="0">
                <a:cs typeface="Ali_K_Alwand" pitchFamily="2" charset="-78"/>
              </a:rPr>
              <a:t>ئيدريسى كورى حوسامةدينى كورى عةلى  كة بة (</a:t>
            </a:r>
            <a:r>
              <a:rPr lang="ar-IQ" dirty="0">
                <a:solidFill>
                  <a:srgbClr val="FF0000"/>
                </a:solidFill>
                <a:cs typeface="Ali_K_Alwand" pitchFamily="2" charset="-78"/>
              </a:rPr>
              <a:t>ئيدريسى بةدليسى ناسراوة </a:t>
            </a:r>
            <a:r>
              <a:rPr lang="ar-IQ" dirty="0">
                <a:cs typeface="Ali_K_Alwand" pitchFamily="2" charset="-78"/>
              </a:rPr>
              <a:t>) يةكيَكى تر لة ميَذوو نوسانى كورد،  كة كةسيَكى ديارة نةك هةر لة ميَذووى كوردستان بةلكو لة ميَذووى هةردوو و دةولةتى عوسمانى و سةفةوى ثيَطةيةكى ديارى هةية ، ناوبرا يةكيَك بووة لة كةسة نزيكةكانى سولتان بايةزيد دووةم ( 1481-1512)، دواى ئةويش لةسةردةمى سولتان سةليم ضةندين ثؤستى وةرطرتووة</a:t>
            </a:r>
            <a:r>
              <a:rPr lang="ar-IQ" i="1" dirty="0">
                <a:effectLst>
                  <a:outerShdw blurRad="38100" dist="38100" dir="2700000" algn="tl">
                    <a:srgbClr val="C0C0C0"/>
                  </a:outerShdw>
                </a:effectLst>
                <a:cs typeface="Ali_K_Alwand" pitchFamily="2" charset="-78"/>
              </a:rPr>
              <a:t> </a:t>
            </a:r>
          </a:p>
        </p:txBody>
      </p:sp>
      <p:sp>
        <p:nvSpPr>
          <p:cNvPr id="2" name="Slide Number Placeholder 1"/>
          <p:cNvSpPr>
            <a:spLocks noGrp="1"/>
          </p:cNvSpPr>
          <p:nvPr>
            <p:ph type="sldNum" sz="quarter" idx="12"/>
          </p:nvPr>
        </p:nvSpPr>
        <p:spPr/>
        <p:txBody>
          <a:bodyPr/>
          <a:lstStyle/>
          <a:p>
            <a:fld id="{C29508AD-B1CF-4BC9-B7CE-734E9443E9DD}" type="slidenum">
              <a:rPr lang="ar-IQ" smtClean="0"/>
              <a:pPr/>
              <a:t>20</a:t>
            </a:fld>
            <a:endParaRPr lang="ar-IQ"/>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lstStyle/>
          <a:p>
            <a:r>
              <a:rPr lang="ar-IQ" i="1" dirty="0">
                <a:effectLst>
                  <a:outerShdw blurRad="38100" dist="38100" dir="2700000" algn="tl">
                    <a:srgbClr val="C0C0C0"/>
                  </a:outerShdw>
                </a:effectLst>
                <a:cs typeface="Ali_K_Alwand" pitchFamily="2" charset="-78"/>
              </a:rPr>
              <a:t>  لةوانة ( </a:t>
            </a:r>
            <a:r>
              <a:rPr lang="ar-IQ" i="1" dirty="0">
                <a:solidFill>
                  <a:srgbClr val="FF0000"/>
                </a:solidFill>
                <a:effectLst>
                  <a:outerShdw blurRad="38100" dist="38100" dir="2700000" algn="tl">
                    <a:srgbClr val="C0C0C0"/>
                  </a:outerShdw>
                </a:effectLst>
                <a:cs typeface="Ali_K_Alwand" pitchFamily="2" charset="-78"/>
              </a:rPr>
              <a:t>هةشت بةهةشت </a:t>
            </a:r>
            <a:r>
              <a:rPr lang="ar-IQ" i="1" dirty="0">
                <a:effectLst>
                  <a:outerShdw blurRad="38100" dist="38100" dir="2700000" algn="tl">
                    <a:srgbClr val="C0C0C0"/>
                  </a:outerShdw>
                </a:effectLst>
                <a:cs typeface="Ali_K_Alwand" pitchFamily="2" charset="-78"/>
              </a:rPr>
              <a:t>) كة لةسةردةمى بايةزيدى دووةم نوسيويةتى كة مةبةست تيَدا هةشت سولتانةكةى يةكةمى دةولةتى عوسمانية ، بةرهةمةكة بة زمانى فارسى نوسراوة لةشيوةى ثةخشاندايةوة 800ديرة شيعرة ، ئةم كتيَبة تاكو ئيَستا دةستنوسة و بلاونةكراوةنةتةوة لة كتيَبخانةكانة توركيا و ئيران و ئةلمانيا و ميسر ثاريزراوة.</a:t>
            </a:r>
            <a:br>
              <a:rPr lang="ar-IQ" i="1" dirty="0">
                <a:effectLst>
                  <a:outerShdw blurRad="38100" dist="38100" dir="2700000" algn="tl">
                    <a:srgbClr val="C0C0C0"/>
                  </a:outerShdw>
                </a:effectLst>
                <a:cs typeface="Ali_K_Alwand" pitchFamily="2" charset="-78"/>
              </a:rPr>
            </a:br>
            <a:endParaRPr lang="ar-IQ" dirty="0">
              <a:cs typeface="Ali_K_Alwand" pitchFamily="2" charset="-78"/>
            </a:endParaRPr>
          </a:p>
        </p:txBody>
      </p:sp>
      <p:sp>
        <p:nvSpPr>
          <p:cNvPr id="2" name="Slide Number Placeholder 1"/>
          <p:cNvSpPr>
            <a:spLocks noGrp="1"/>
          </p:cNvSpPr>
          <p:nvPr>
            <p:ph type="sldNum" sz="quarter" idx="12"/>
          </p:nvPr>
        </p:nvSpPr>
        <p:spPr/>
        <p:txBody>
          <a:bodyPr/>
          <a:lstStyle/>
          <a:p>
            <a:fld id="{C29508AD-B1CF-4BC9-B7CE-734E9443E9DD}" type="slidenum">
              <a:rPr lang="ar-IQ" smtClean="0"/>
              <a:pPr/>
              <a:t>21</a:t>
            </a:fld>
            <a:endParaRPr lang="ar-IQ"/>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lstStyle/>
          <a:p>
            <a:pPr>
              <a:buNone/>
            </a:pPr>
            <a:r>
              <a:rPr lang="ar-IQ" dirty="0">
                <a:cs typeface="Ali_K_Alwand" pitchFamily="2" charset="-78"/>
              </a:rPr>
              <a:t>2- بةرهةمةكةى بةناوى ( سليم نامة)كة بة شيعرو ثةخشان لةسةر ذيان و رؤلى سولتان سةليمى يةكةم نوسيويةتى ، ئةو كتيَبة زانيارى زؤرى تيَداية، بةشيَكى زؤر لة زانيارييةكان بريتين لةو روداوانةى كة بةدليسى خؤى تيَدا ئامادة بووة ، لةبةر ئةوةى ناوبراو لةسالى 1520 مردوة دواتر كورةكةى بةناوى ( ابولفةزل ) تةواوى كردوة ، ئةمةش دةستنوسة و لة كتيَبخانةكانى توركياو ئةوروثا ثاريَزراوة </a:t>
            </a:r>
          </a:p>
          <a:p>
            <a:pPr>
              <a:buNone/>
            </a:pPr>
            <a:r>
              <a:rPr lang="ar-IQ" dirty="0">
                <a:cs typeface="Ali_K_Alwand" pitchFamily="2" charset="-78"/>
              </a:rPr>
              <a:t>3-(رسالة خزانية )بةرهةميَكى ترى ئةدةبى بدليسية زياتر ثةخشانة باس لة ئةو طةشتةدةكات كة لةطةل سولتان يةعقوبى ئاق قوينلؤ لة ئازربجان بؤ تاران ئةنجاميداوة  . </a:t>
            </a:r>
          </a:p>
        </p:txBody>
      </p:sp>
      <p:sp>
        <p:nvSpPr>
          <p:cNvPr id="2" name="Slide Number Placeholder 1"/>
          <p:cNvSpPr>
            <a:spLocks noGrp="1"/>
          </p:cNvSpPr>
          <p:nvPr>
            <p:ph type="sldNum" sz="quarter" idx="12"/>
          </p:nvPr>
        </p:nvSpPr>
        <p:spPr/>
        <p:txBody>
          <a:bodyPr/>
          <a:lstStyle/>
          <a:p>
            <a:fld id="{C29508AD-B1CF-4BC9-B7CE-734E9443E9DD}" type="slidenum">
              <a:rPr lang="ar-IQ" smtClean="0"/>
              <a:pPr/>
              <a:t>22</a:t>
            </a:fld>
            <a:endParaRPr lang="ar-IQ"/>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92500"/>
          </a:bodyPr>
          <a:lstStyle/>
          <a:p>
            <a:r>
              <a:rPr lang="ar-IQ" dirty="0">
                <a:cs typeface="Ali_K_Alwand" pitchFamily="2" charset="-78"/>
              </a:rPr>
              <a:t>هةر لةو سةروبةندانة ئيَمة باسى دةكةين بةرهةميَكى ترمان هةية كة كورديَك نوسيويةتى ، ناونيشانى كتيَبةكة بريتية لة </a:t>
            </a:r>
            <a:r>
              <a:rPr lang="ar-IQ" dirty="0">
                <a:solidFill>
                  <a:srgbClr val="FF0000"/>
                </a:solidFill>
                <a:cs typeface="Ali_K_Alwand" pitchFamily="2" charset="-78"/>
              </a:rPr>
              <a:t>( </a:t>
            </a:r>
            <a:r>
              <a:rPr lang="ar-IQ" dirty="0">
                <a:solidFill>
                  <a:srgbClr val="FF0000"/>
                </a:solidFill>
              </a:rPr>
              <a:t>مذكرات</a:t>
            </a:r>
            <a:r>
              <a:rPr lang="ar-IQ" dirty="0">
                <a:solidFill>
                  <a:srgbClr val="FF0000"/>
                </a:solidFill>
                <a:cs typeface="Ali_K_Alwand" pitchFamily="2" charset="-78"/>
              </a:rPr>
              <a:t> مأمون بك بن بيك بك ) </a:t>
            </a:r>
            <a:r>
              <a:rPr lang="ar-IQ" dirty="0">
                <a:cs typeface="Ali_K_Alwand" pitchFamily="2" charset="-78"/>
              </a:rPr>
              <a:t>لة</a:t>
            </a:r>
            <a:r>
              <a:rPr lang="en-US" dirty="0">
                <a:cs typeface="Ali_K_Alwand" pitchFamily="2" charset="-78"/>
              </a:rPr>
              <a:t> </a:t>
            </a:r>
            <a:r>
              <a:rPr lang="ar-IQ" dirty="0">
                <a:cs typeface="Ali_K_Alwand" pitchFamily="2" charset="-78"/>
              </a:rPr>
              <a:t>بنةرتدا ئةو كتيَبة سكالانامةيةكة بة</a:t>
            </a:r>
            <a:r>
              <a:rPr lang="en-US" dirty="0">
                <a:cs typeface="Ali_K_Alwand" pitchFamily="2" charset="-78"/>
              </a:rPr>
              <a:t> </a:t>
            </a:r>
            <a:r>
              <a:rPr lang="ar-IQ" dirty="0">
                <a:cs typeface="Ali_K_Alwand" pitchFamily="2" charset="-78"/>
              </a:rPr>
              <a:t>زمانى توركى عوسمانى نوسراوة لةلايةن مامون بةطى كورى بيَطةبةط كة ميريَكى ئةردةلانى بووة بةلام دةست بةسةربووة لاى دةستةلاتدارانى عوسمانى ، سكالانامةكة ثيَشكةش بة سولتان مورادى سيَيةمى عوسمانى كراوة بة بؤنةى هاتنى سةر تةختى لة سالى 1574، مةئمون لةو سكالانامةية هانا بؤ سولتان دةبات و داواى ئاوردانةوةيةكى ثرسؤزى ليَدةكات  و باسى روداوةكانى ميرنشينى ئةردةلان دةكات ، سكالانامةكة سةرضاوةيةكى طرنطة بؤ رووداوةكانى سالانى زووى ميَذوى ئةردةلان بةتايبةتى و شارةزوور بةطشتى</a:t>
            </a:r>
          </a:p>
        </p:txBody>
      </p:sp>
      <p:sp>
        <p:nvSpPr>
          <p:cNvPr id="2" name="Slide Number Placeholder 1"/>
          <p:cNvSpPr>
            <a:spLocks noGrp="1"/>
          </p:cNvSpPr>
          <p:nvPr>
            <p:ph type="sldNum" sz="quarter" idx="12"/>
          </p:nvPr>
        </p:nvSpPr>
        <p:spPr/>
        <p:txBody>
          <a:bodyPr/>
          <a:lstStyle/>
          <a:p>
            <a:fld id="{C29508AD-B1CF-4BC9-B7CE-734E9443E9DD}" type="slidenum">
              <a:rPr lang="ar-IQ" smtClean="0"/>
              <a:pPr/>
              <a:t>23</a:t>
            </a:fld>
            <a:endParaRPr lang="ar-IQ"/>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571480"/>
            <a:ext cx="8229600" cy="5668971"/>
          </a:xfrm>
        </p:spPr>
        <p:txBody>
          <a:bodyPr>
            <a:normAutofit fontScale="85000" lnSpcReduction="20000"/>
          </a:bodyPr>
          <a:lstStyle/>
          <a:p>
            <a:pPr algn="justLow"/>
            <a:br>
              <a:rPr lang="ar-IQ" dirty="0">
                <a:cs typeface="Ali_K_Alwand" pitchFamily="2" charset="-78"/>
              </a:rPr>
            </a:br>
            <a:r>
              <a:rPr lang="ar-IQ" dirty="0">
                <a:cs typeface="Ali_K_Alwand" pitchFamily="2" charset="-78"/>
              </a:rPr>
              <a:t>هةروةها ئاماذة بة سةرضاوةيةكى ترى طرنط دةكريَت كة بة (دةستنوسى زيؤكى ) ناسراوة ، ئةم دةستنوسة بة زمانى عةرةبى نوسراوة باس لة ميَذووى بنةمالةى ميرةكانى شةمدينان ( </a:t>
            </a:r>
            <a:r>
              <a:rPr lang="ar-IQ" dirty="0">
                <a:solidFill>
                  <a:srgbClr val="FF0000"/>
                </a:solidFill>
                <a:cs typeface="Ali_K_Alwand" pitchFamily="2" charset="-78"/>
              </a:rPr>
              <a:t>هةكارى )  </a:t>
            </a:r>
            <a:r>
              <a:rPr lang="ar-IQ" dirty="0">
                <a:cs typeface="Ali_K_Alwand" pitchFamily="2" charset="-78"/>
              </a:rPr>
              <a:t>و </a:t>
            </a:r>
            <a:r>
              <a:rPr lang="ar-IQ" dirty="0">
                <a:solidFill>
                  <a:srgbClr val="FF0000"/>
                </a:solidFill>
                <a:cs typeface="Ali_K_Alwand" pitchFamily="2" charset="-78"/>
              </a:rPr>
              <a:t>شيَخةكان و بنةمالةى ميرةكانى بادينان بةطشتى ضةند بابةتيَكى ترى لاوةكى ديكة دةكات</a:t>
            </a:r>
            <a:r>
              <a:rPr lang="ar-IQ" dirty="0">
                <a:cs typeface="Ali_K_Alwand" pitchFamily="2" charset="-78"/>
              </a:rPr>
              <a:t> ، بؤية سةرضاوةيةكى طرنطة بؤ ميَذووى ميرنشينى بادينان </a:t>
            </a:r>
          </a:p>
          <a:p>
            <a:pPr algn="justLow"/>
            <a:r>
              <a:rPr lang="ar-IQ" dirty="0">
                <a:cs typeface="Ali_K_Alwand" pitchFamily="2" charset="-78"/>
              </a:rPr>
              <a:t> ئةوةى ثيَويستة لةكؤتايدا بوتريَت ئةوةية هةندىَ لةو سةرضاوانة كة باسمانكرد لةلايةن كورد نةنوسراون وةك كتيَبى ( القلاع والاكراد ) هةنديَكيشيان ميَذوونوسةكة كوردة بةلام بةتايبةت لةسةر ميَذووى كوردو كوردستان نةنوسراوة وةك بةرهةمةكانى ئيدريسى بدليسى ، وة بةشيَك لةو كتيَبانةى ناومان هيَنان لة ريزى كتيَبة ونبوةكانن بؤية شةرفنامة بةيةكةم داندراوى ميَذووى دادةندريَت كة ميَذوونوسةكةى كوردبيَت و تايبةت بة ميَذووى هةموو بةشةكانى كوردستان بؤية ئةو كتيَبة ثيَطةي خؤى لةدةست نةداوةو بايةخيَكى زؤر طةورةى هةية لة ميَذووى كورد و هةندىَ لة سةرضاوةكانيش شةرةفخان بة باوكى ميَذووى كورد دةزانن. </a:t>
            </a:r>
            <a:endParaRPr lang="en-US" dirty="0">
              <a:cs typeface="Ali_K_Alwand" pitchFamily="2" charset="-78"/>
            </a:endParaRPr>
          </a:p>
          <a:p>
            <a:pPr algn="justLow"/>
            <a:endParaRPr lang="ar-IQ" dirty="0">
              <a:cs typeface="Ali_K_Alwand" pitchFamily="2" charset="-78"/>
            </a:endParaRPr>
          </a:p>
        </p:txBody>
      </p:sp>
      <p:sp>
        <p:nvSpPr>
          <p:cNvPr id="2" name="Slide Number Placeholder 1"/>
          <p:cNvSpPr>
            <a:spLocks noGrp="1"/>
          </p:cNvSpPr>
          <p:nvPr>
            <p:ph type="sldNum" sz="quarter" idx="12"/>
          </p:nvPr>
        </p:nvSpPr>
        <p:spPr/>
        <p:txBody>
          <a:bodyPr/>
          <a:lstStyle/>
          <a:p>
            <a:fld id="{C29508AD-B1CF-4BC9-B7CE-734E9443E9DD}" type="slidenum">
              <a:rPr lang="ar-IQ" smtClean="0"/>
              <a:pPr/>
              <a:t>24</a:t>
            </a:fld>
            <a:endParaRPr lang="ar-IQ"/>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r>
              <a:rPr lang="ar-IQ" dirty="0">
                <a:solidFill>
                  <a:srgbClr val="00B050"/>
                </a:solidFill>
                <a:cs typeface="Ali_K_Alwand" pitchFamily="2" charset="-78"/>
              </a:rPr>
              <a:t>ميَذوونووسى بةرةضةلةك كورد لة ئةدةبياتى فارسي:</a:t>
            </a:r>
          </a:p>
          <a:p>
            <a:r>
              <a:rPr lang="ar-IQ" dirty="0">
                <a:cs typeface="Ali_K_Alwand" pitchFamily="2" charset="-78"/>
              </a:rPr>
              <a:t>نمونةى ميَذوونووسانى ئةو لايةنة: ميَذوونووس شبنكارة.</a:t>
            </a:r>
          </a:p>
          <a:p>
            <a:r>
              <a:rPr lang="ar-IQ" dirty="0">
                <a:cs typeface="Ali_K_Alwand" pitchFamily="2" charset="-78"/>
              </a:rPr>
              <a:t>ئةو هةولةى شبانكارة لة</a:t>
            </a:r>
            <a:r>
              <a:rPr lang="ar-JO" dirty="0">
                <a:cs typeface="Ali_K_Alwand" pitchFamily="2" charset="-78"/>
              </a:rPr>
              <a:t> </a:t>
            </a:r>
            <a:r>
              <a:rPr lang="ar-IQ" dirty="0">
                <a:cs typeface="Ali_K_Alwand" pitchFamily="2" charset="-78"/>
              </a:rPr>
              <a:t>ميَذووى نووسين بة سةرهةلََدانى ميَذوونووسى ناوةخؤى – كوردان دادةندريَت لة مةيدانى ميَذوونووسين :</a:t>
            </a:r>
          </a:p>
          <a:p>
            <a:r>
              <a:rPr lang="ar-IQ" dirty="0">
                <a:cs typeface="Ali_K_Alwand" pitchFamily="2" charset="-78"/>
              </a:rPr>
              <a:t>ضونكة تاكة ميَذوونووسى كورد بووة لة</a:t>
            </a:r>
            <a:r>
              <a:rPr lang="ar-JO" dirty="0">
                <a:cs typeface="Ali_K_Alwand" pitchFamily="2" charset="-78"/>
              </a:rPr>
              <a:t> </a:t>
            </a:r>
            <a:r>
              <a:rPr lang="ar-IQ" dirty="0">
                <a:cs typeface="Ali_K_Alwand" pitchFamily="2" charset="-78"/>
              </a:rPr>
              <a:t>بارةى نةتةوةى كوردى نوسينى  هةبيَت لة ثال ميَذوونووسانى فارس تةنيا ئةو هةولة دةبيندريَت، ميَذوونووس شبانكارة لة كتيَبى ” مجمع الانساب ” كة هةوليَ داوة ميَذووى طشتى بنووسيت بةتايبةتيش ميَذووى </a:t>
            </a:r>
            <a:r>
              <a:rPr lang="ar-IQ" dirty="0">
                <a:solidFill>
                  <a:srgbClr val="FF0000"/>
                </a:solidFill>
                <a:cs typeface="Ali_K_Alwand" pitchFamily="2" charset="-78"/>
              </a:rPr>
              <a:t>شوانكارة كوردةكان </a:t>
            </a:r>
            <a:r>
              <a:rPr lang="ar-IQ" dirty="0">
                <a:cs typeface="Ali_K_Alwand" pitchFamily="2" charset="-78"/>
              </a:rPr>
              <a:t>بنوسيتةوة هةوليَ داوة بيَ لايةنى خؤى ببثاريَزيت لةباس كردنى رووداوةكان .</a:t>
            </a:r>
          </a:p>
          <a:p>
            <a:endParaRPr lang="ar-IQ" dirty="0">
              <a:cs typeface="Ali_K_Alwand" pitchFamily="2" charset="-78"/>
            </a:endParaRPr>
          </a:p>
        </p:txBody>
      </p:sp>
    </p:spTree>
    <p:extLst>
      <p:ext uri="{BB962C8B-B14F-4D97-AF65-F5344CB8AC3E}">
        <p14:creationId xmlns:p14="http://schemas.microsoft.com/office/powerpoint/2010/main" val="400615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71612"/>
            <a:ext cx="8229600" cy="4525963"/>
          </a:xfrm>
        </p:spPr>
        <p:txBody>
          <a:bodyPr>
            <a:normAutofit fontScale="85000" lnSpcReduction="20000"/>
          </a:bodyPr>
          <a:lstStyle/>
          <a:p>
            <a:pPr>
              <a:buFont typeface="Wingdings" panose="05000000000000000000" pitchFamily="2" charset="2"/>
              <a:buChar char="q"/>
            </a:pPr>
            <a:r>
              <a:rPr lang="ar-IQ" sz="4000" dirty="0">
                <a:cs typeface="Ali_K_Alwand" pitchFamily="2" charset="-78"/>
              </a:rPr>
              <a:t>ناوى تةواوى خؤى هةروةك خؤى لةكتيَبةكةى نوسي ويةتى ناوى محمد كورى عةلى كورى مةحةمةدى  كورى حوسينى ئةبو بةكرى شبانكارةى ية </a:t>
            </a:r>
          </a:p>
          <a:p>
            <a:r>
              <a:rPr lang="ar-IQ" sz="4000" dirty="0">
                <a:cs typeface="Ali_K_Alwand" pitchFamily="2" charset="-78"/>
              </a:rPr>
              <a:t>لةرةضةلةكى كوردةكانى ولاتى فارسة هةرلةبةرئةوةشة وةك ميَذوونوسيَكة نيَوخؤى ئةو سةردةمة داندراوة </a:t>
            </a:r>
          </a:p>
          <a:p>
            <a:pPr>
              <a:buFont typeface="Wingdings" panose="05000000000000000000" pitchFamily="2" charset="2"/>
              <a:buChar char="q"/>
            </a:pPr>
            <a:r>
              <a:rPr lang="ar-IQ" sz="4000" dirty="0">
                <a:cs typeface="Ali_K_Alwand" pitchFamily="2" charset="-78"/>
              </a:rPr>
              <a:t>لةسالَى 697ك لة هةريَمى شوانكارة لةدايك بووة </a:t>
            </a:r>
          </a:p>
          <a:p>
            <a:pPr>
              <a:buNone/>
            </a:pPr>
            <a:r>
              <a:rPr lang="ar-IQ" sz="4000" dirty="0">
                <a:cs typeface="Ali_K_Alwand" pitchFamily="2" charset="-78"/>
              </a:rPr>
              <a:t>كتيَبى شةبنكارةيي ضةند ناويَكى هةبووة بةلام زياتر بةناوى م</a:t>
            </a:r>
            <a:r>
              <a:rPr lang="ar-IQ" sz="4000" dirty="0">
                <a:solidFill>
                  <a:srgbClr val="FF0000"/>
                </a:solidFill>
                <a:cs typeface="Ali_K_Alwand" pitchFamily="2" charset="-78"/>
              </a:rPr>
              <a:t>جمع لانساب </a:t>
            </a:r>
            <a:r>
              <a:rPr lang="ar-IQ" sz="4000" dirty="0">
                <a:cs typeface="Ali_K_Alwand" pitchFamily="2" charset="-78"/>
              </a:rPr>
              <a:t>ناسراوة دووجار دةست كراوة بةدانانى ئةو كتيَبة جاري يةكةم </a:t>
            </a:r>
            <a:r>
              <a:rPr lang="ar-IQ" sz="4000" dirty="0">
                <a:solidFill>
                  <a:srgbClr val="FF0000"/>
                </a:solidFill>
                <a:cs typeface="Ali_K_Alwand" pitchFamily="2" charset="-78"/>
              </a:rPr>
              <a:t>733ك</a:t>
            </a:r>
            <a:r>
              <a:rPr lang="ar-IQ" sz="4000" dirty="0">
                <a:cs typeface="Ali_K_Alwand" pitchFamily="2" charset="-78"/>
              </a:rPr>
              <a:t> –تاوةكو </a:t>
            </a:r>
            <a:r>
              <a:rPr lang="ar-IQ" sz="4000" dirty="0">
                <a:solidFill>
                  <a:srgbClr val="FF0000"/>
                </a:solidFill>
                <a:cs typeface="Ali_K_Alwand" pitchFamily="2" charset="-78"/>
              </a:rPr>
              <a:t>736</a:t>
            </a:r>
            <a:r>
              <a:rPr lang="ar-IQ" sz="4000" dirty="0">
                <a:cs typeface="Ali_K_Alwand" pitchFamily="2" charset="-78"/>
              </a:rPr>
              <a:t> بةلام لةناوضووة </a:t>
            </a:r>
            <a:r>
              <a:rPr lang="ar-IQ" dirty="0">
                <a:cs typeface="Ali_K_Alwand" pitchFamily="2" charset="-78"/>
              </a:rPr>
              <a:t>. </a:t>
            </a:r>
          </a:p>
        </p:txBody>
      </p:sp>
      <p:sp>
        <p:nvSpPr>
          <p:cNvPr id="2" name="Title 1"/>
          <p:cNvSpPr>
            <a:spLocks noGrp="1"/>
          </p:cNvSpPr>
          <p:nvPr>
            <p:ph type="title"/>
          </p:nvPr>
        </p:nvSpPr>
        <p:spPr/>
        <p:txBody>
          <a:bodyPr>
            <a:normAutofit/>
          </a:bodyPr>
          <a:lstStyle/>
          <a:p>
            <a:r>
              <a:rPr lang="ar-IQ" sz="3700" dirty="0">
                <a:latin typeface="+mn-lt"/>
                <a:ea typeface="+mn-ea"/>
                <a:cs typeface="Ali_K_Sharif bold" pitchFamily="2" charset="-78"/>
              </a:rPr>
              <a:t>شبانكارة </a:t>
            </a:r>
          </a:p>
        </p:txBody>
      </p:sp>
    </p:spTree>
    <p:extLst>
      <p:ext uri="{BB962C8B-B14F-4D97-AF65-F5344CB8AC3E}">
        <p14:creationId xmlns:p14="http://schemas.microsoft.com/office/powerpoint/2010/main" val="2573905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85728"/>
            <a:ext cx="8229600" cy="5840435"/>
          </a:xfrm>
        </p:spPr>
        <p:txBody>
          <a:bodyPr>
            <a:noAutofit/>
          </a:bodyPr>
          <a:lstStyle/>
          <a:p>
            <a:r>
              <a:rPr lang="ar-IQ" sz="4000" dirty="0">
                <a:cs typeface="Ali_K_Alwand" pitchFamily="2" charset="-78"/>
              </a:rPr>
              <a:t>جاريَكة لة </a:t>
            </a:r>
            <a:r>
              <a:rPr lang="ar-IQ" sz="4000" dirty="0">
                <a:solidFill>
                  <a:srgbClr val="FF0000"/>
                </a:solidFill>
                <a:cs typeface="Ali_K_Alwand" pitchFamily="2" charset="-78"/>
              </a:rPr>
              <a:t>743دةست</a:t>
            </a:r>
            <a:r>
              <a:rPr lang="ar-IQ" sz="4000" dirty="0">
                <a:cs typeface="Ali_K_Alwand" pitchFamily="2" charset="-78"/>
              </a:rPr>
              <a:t> دةكاتةوة بةنوسين .</a:t>
            </a:r>
          </a:p>
          <a:p>
            <a:r>
              <a:rPr lang="ar-IQ" sz="4000" dirty="0">
                <a:cs typeface="Ali_K_Alwand" pitchFamily="2" charset="-78"/>
              </a:rPr>
              <a:t>ئةو كتيَبة ئةطةرضى تايبةت بووة بةميَذووى شوانكارة بةلام هةنديَ زانيارى طشتى لة خؤطرتووة هةرضةندة زانيارييةكان دةطةريَنتةوة بؤ سةردةمى ثيَشى هاتنى </a:t>
            </a:r>
            <a:r>
              <a:rPr lang="ar-IQ" sz="4000" dirty="0">
                <a:solidFill>
                  <a:srgbClr val="FF0000"/>
                </a:solidFill>
                <a:cs typeface="Ali_K_Alwand" pitchFamily="2" charset="-78"/>
              </a:rPr>
              <a:t>مةغؤل</a:t>
            </a:r>
            <a:r>
              <a:rPr lang="ar-IQ" sz="4000" dirty="0">
                <a:cs typeface="Ali_K_Alwand" pitchFamily="2" charset="-78"/>
              </a:rPr>
              <a:t> ئةو زانيارييانةشى لةسةرضاوةى ثيَشةخؤى وةرطرتووتةوة كورت كراوةتةوة.</a:t>
            </a:r>
          </a:p>
        </p:txBody>
      </p:sp>
    </p:spTree>
    <p:extLst>
      <p:ext uri="{BB962C8B-B14F-4D97-AF65-F5344CB8AC3E}">
        <p14:creationId xmlns:p14="http://schemas.microsoft.com/office/powerpoint/2010/main" val="68152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IQ" sz="4000" dirty="0">
                <a:cs typeface="Ali_K_Alwand" pitchFamily="2" charset="-78"/>
              </a:rPr>
              <a:t>بةلاَم زانيارى سةردةمى ئيلخانةكان لةسةردةمى ئةبو سعيدى بهادور ثاشاكانى فارس و شوانكارةكان بةزانيارى دةطمةن و ناوازة دةذميَدريَت لةبةر ئةوةى ئةو زانياريانة لة هيض شويَنى تر باش نةكراوة  تةنانةت لة كتيَبى جهانطشاهى نادرى باس نةكراوة.</a:t>
            </a:r>
          </a:p>
          <a:p>
            <a:endParaRPr lang="ar-IQ" sz="4000" dirty="0">
              <a:cs typeface="Ali_K_Alwand" pitchFamily="2" charset="-78"/>
            </a:endParaRPr>
          </a:p>
        </p:txBody>
      </p:sp>
    </p:spTree>
    <p:extLst>
      <p:ext uri="{BB962C8B-B14F-4D97-AF65-F5344CB8AC3E}">
        <p14:creationId xmlns:p14="http://schemas.microsoft.com/office/powerpoint/2010/main" val="1357460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643050"/>
            <a:ext cx="8643998" cy="4857784"/>
          </a:xfrm>
        </p:spPr>
        <p:txBody>
          <a:bodyPr>
            <a:normAutofit fontScale="70000" lnSpcReduction="20000"/>
          </a:bodyPr>
          <a:lstStyle/>
          <a:p>
            <a:r>
              <a:rPr lang="ar-IQ" sz="4000" dirty="0">
                <a:cs typeface="Ali_K_Alwand" pitchFamily="2" charset="-78"/>
              </a:rPr>
              <a:t>1- كتيَبةكة بةيةكيَك لةسةرضاوة رةسةنةكانى ميَذووى ميرانى شوانكارة دادةندريَت </a:t>
            </a:r>
          </a:p>
          <a:p>
            <a:r>
              <a:rPr lang="ar-IQ" sz="4000" dirty="0">
                <a:cs typeface="Ali_K_Alwand" pitchFamily="2" charset="-78"/>
              </a:rPr>
              <a:t>دةتوانين بليَن ضةند سةدةش ثيَش شةرفنامة نوسراوة </a:t>
            </a:r>
          </a:p>
          <a:p>
            <a:r>
              <a:rPr lang="ar-IQ" sz="4000" dirty="0">
                <a:cs typeface="Ali_K_Alwand" pitchFamily="2" charset="-78"/>
              </a:rPr>
              <a:t>لةو كتيَبة ناوى كورد و مير و فةرمانرةواى ناوضة كوردييةكان هاتووة بةشيَوةكى طشتى ناوى كورد نؤ جار هاتووة .</a:t>
            </a:r>
          </a:p>
          <a:p>
            <a:r>
              <a:rPr lang="ar-IQ" sz="4000" dirty="0">
                <a:cs typeface="Ali_K_Alwand" pitchFamily="2" charset="-78"/>
              </a:rPr>
              <a:t>لة دةست ثيَكى باسى لة كورد دةكات لة ناوضةى لورستان و دةرووبةرى.</a:t>
            </a:r>
          </a:p>
          <a:p>
            <a:r>
              <a:rPr lang="ar-IQ" sz="4000" dirty="0">
                <a:cs typeface="Ali_K_Alwand" pitchFamily="2" charset="-78"/>
              </a:rPr>
              <a:t>بةشى هةرة زؤرى كتيَبةكةى تةرخان كردووة بؤ ميَذووى كوردانى شوانكارة لة هةريَمى فارس هةرضةندة لة و باوةرةداية هؤزى شوانكارة رةضةلة كيان دةطةريَتةوة بؤ </a:t>
            </a:r>
            <a:r>
              <a:rPr lang="ar-IQ" sz="4000" dirty="0">
                <a:solidFill>
                  <a:srgbClr val="FF0000"/>
                </a:solidFill>
                <a:cs typeface="Ali_K_Alwand" pitchFamily="2" charset="-78"/>
              </a:rPr>
              <a:t>ئةردةشيَرى بابةكان </a:t>
            </a:r>
            <a:r>
              <a:rPr lang="ar-IQ" sz="4000" dirty="0">
                <a:cs typeface="Ali_K_Alwand" pitchFamily="2" charset="-78"/>
              </a:rPr>
              <a:t>دامةزريَنةرى ساسانيةكان ، هةرضةندة ئةوة زانراوة كة ئةردةشيَر كورد نةبووة بةلاَم لةنيَو كوردان طةورة بوو</a:t>
            </a:r>
          </a:p>
          <a:p>
            <a:r>
              <a:rPr lang="ar-IQ" dirty="0">
                <a:cs typeface="Ali_K_Alwand" pitchFamily="2" charset="-78"/>
              </a:rPr>
              <a:t> </a:t>
            </a:r>
          </a:p>
        </p:txBody>
      </p:sp>
      <p:sp>
        <p:nvSpPr>
          <p:cNvPr id="2" name="Title 1"/>
          <p:cNvSpPr>
            <a:spLocks noGrp="1"/>
          </p:cNvSpPr>
          <p:nvPr>
            <p:ph type="title"/>
          </p:nvPr>
        </p:nvSpPr>
        <p:spPr/>
        <p:txBody>
          <a:bodyPr>
            <a:normAutofit fontScale="90000"/>
          </a:bodyPr>
          <a:lstStyle/>
          <a:p>
            <a:br>
              <a:rPr lang="ar-IQ" sz="5400" dirty="0">
                <a:solidFill>
                  <a:srgbClr val="FF0000"/>
                </a:solidFill>
                <a:cs typeface="Ali_K_Alwand" pitchFamily="2" charset="-78"/>
              </a:rPr>
            </a:br>
            <a:r>
              <a:rPr lang="ar-IQ" sz="5400" dirty="0">
                <a:solidFill>
                  <a:srgbClr val="FF0000"/>
                </a:solidFill>
                <a:cs typeface="Ali_K_Alwand" pitchFamily="2" charset="-78"/>
              </a:rPr>
              <a:t>ناوهيَنانى كورد لة و كتيَبة :</a:t>
            </a:r>
          </a:p>
        </p:txBody>
      </p:sp>
    </p:spTree>
    <p:extLst>
      <p:ext uri="{BB962C8B-B14F-4D97-AF65-F5344CB8AC3E}">
        <p14:creationId xmlns:p14="http://schemas.microsoft.com/office/powerpoint/2010/main" val="3572179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363272" cy="5760640"/>
          </a:xfrm>
        </p:spPr>
        <p:txBody>
          <a:bodyPr>
            <a:normAutofit fontScale="62500" lnSpcReduction="20000"/>
          </a:bodyPr>
          <a:lstStyle/>
          <a:p>
            <a:pPr marL="114300" indent="0">
              <a:lnSpc>
                <a:spcPct val="115000"/>
              </a:lnSpc>
              <a:spcAft>
                <a:spcPts val="1000"/>
              </a:spcAft>
              <a:buNone/>
            </a:pPr>
            <a:endParaRPr lang="ar-IQ" dirty="0">
              <a:latin typeface="Unikurd Xani"/>
              <a:ea typeface="Calibri"/>
              <a:cs typeface="Ali_K_Alwand" pitchFamily="2" charset="-78"/>
            </a:endParaRPr>
          </a:p>
          <a:p>
            <a:pPr marL="457200">
              <a:lnSpc>
                <a:spcPct val="115000"/>
              </a:lnSpc>
              <a:spcAft>
                <a:spcPts val="1000"/>
              </a:spcAft>
            </a:pPr>
            <a:r>
              <a:rPr lang="ar-IQ" dirty="0">
                <a:latin typeface="Unikurd Xani"/>
                <a:ea typeface="Calibri"/>
                <a:cs typeface="Ali_K_Alwand" pitchFamily="2" charset="-78"/>
              </a:rPr>
              <a:t>١- ديارترين ميَذوونووسةكانى كورد تا سالاَنى ثةنجاكان .</a:t>
            </a:r>
            <a:endParaRPr lang="en-US" sz="2000" dirty="0">
              <a:ea typeface="Calibri"/>
              <a:cs typeface="Ali_K_Alwand" pitchFamily="2" charset="-78"/>
            </a:endParaRPr>
          </a:p>
          <a:p>
            <a:pPr>
              <a:lnSpc>
                <a:spcPct val="115000"/>
              </a:lnSpc>
              <a:spcAft>
                <a:spcPts val="1000"/>
              </a:spcAft>
            </a:pPr>
            <a:r>
              <a:rPr lang="ar-IQ" dirty="0">
                <a:latin typeface="Unikurd Xani"/>
                <a:ea typeface="Calibri"/>
                <a:cs typeface="Ali_K_Alwand" pitchFamily="2" charset="-78"/>
              </a:rPr>
              <a:t>       </a:t>
            </a:r>
            <a:r>
              <a:rPr lang="ar-IQ" sz="2600" dirty="0">
                <a:effectLst/>
                <a:ea typeface="Calibri" panose="020F0502020204030204" pitchFamily="34" charset="0"/>
                <a:cs typeface="Unikurd Goran" panose="020B0604030504040204" pitchFamily="34" charset="-78"/>
              </a:rPr>
              <a:t>مەعروف جیاوک ، ئەمین زەكی بەگ ، حوسێن حوزنی موكریانی ، ساڵح قەفتان ،  توفیق وەهبى ، عەبدولعەزیز یامولکى ، عەلائەدین سجادى</a:t>
            </a:r>
            <a:endParaRPr lang="en-US" sz="2600" dirty="0">
              <a:ea typeface="Calibri"/>
              <a:cs typeface="Ali_K_Alwand" pitchFamily="2" charset="-78"/>
            </a:endParaRPr>
          </a:p>
          <a:p>
            <a:pPr>
              <a:lnSpc>
                <a:spcPct val="115000"/>
              </a:lnSpc>
              <a:spcAft>
                <a:spcPts val="1000"/>
              </a:spcAft>
            </a:pPr>
            <a:r>
              <a:rPr lang="ar-IQ" dirty="0">
                <a:latin typeface="Unikurd Xani"/>
                <a:ea typeface="Calibri"/>
                <a:cs typeface="Ali_K_Alwand" pitchFamily="2" charset="-78"/>
              </a:rPr>
              <a:t>٢-  ميَذوونووسانى بوارى  ياداشت و بيرةوةري </a:t>
            </a:r>
            <a:endParaRPr lang="en-US" sz="2000" dirty="0">
              <a:ea typeface="Calibri"/>
              <a:cs typeface="Ali_K_Alwand" pitchFamily="2" charset="-78"/>
            </a:endParaRPr>
          </a:p>
          <a:p>
            <a:pPr>
              <a:lnSpc>
                <a:spcPct val="115000"/>
              </a:lnSpc>
              <a:spcAft>
                <a:spcPts val="1000"/>
              </a:spcAft>
            </a:pPr>
            <a:r>
              <a:rPr lang="ar-IQ" dirty="0">
                <a:latin typeface="Unikurd Xani"/>
                <a:ea typeface="Calibri"/>
                <a:cs typeface="Ali_K_Alwand" pitchFamily="2" charset="-78"/>
              </a:rPr>
              <a:t>       رفيق حلمى ، ئةحمةد خواجة ، زنارسلؤثى ....هتد </a:t>
            </a:r>
            <a:endParaRPr lang="ar-JO" dirty="0">
              <a:latin typeface="Unikurd Xani"/>
              <a:ea typeface="Calibri"/>
              <a:cs typeface="Ali_K_Alwand" pitchFamily="2" charset="-78"/>
            </a:endParaRPr>
          </a:p>
          <a:p>
            <a:pPr>
              <a:lnSpc>
                <a:spcPct val="115000"/>
              </a:lnSpc>
              <a:spcAft>
                <a:spcPts val="1000"/>
              </a:spcAft>
            </a:pPr>
            <a:r>
              <a:rPr lang="ar-IQ" sz="4500" dirty="0">
                <a:effectLst/>
                <a:latin typeface="Calibri" panose="020F0502020204030204" pitchFamily="34" charset="0"/>
                <a:ea typeface="Calibri" panose="020F0502020204030204" pitchFamily="34" charset="0"/>
                <a:cs typeface="Unikurd Goran" panose="020B0604030504040204" pitchFamily="34" charset="-78"/>
              </a:rPr>
              <a:t>مێژوونووس</a:t>
            </a:r>
            <a:r>
              <a:rPr lang="ar-JO" sz="4500" dirty="0">
                <a:effectLst/>
                <a:latin typeface="Calibri" panose="020F0502020204030204" pitchFamily="34" charset="0"/>
                <a:ea typeface="Calibri" panose="020F0502020204030204" pitchFamily="34" charset="0"/>
                <a:cs typeface="Unikurd Goran" panose="020B0604030504040204" pitchFamily="34" charset="-78"/>
              </a:rPr>
              <a:t>ين</a:t>
            </a:r>
            <a:r>
              <a:rPr lang="ar-IQ" sz="4500" dirty="0">
                <a:effectLst/>
                <a:latin typeface="Calibri" panose="020F0502020204030204" pitchFamily="34" charset="0"/>
                <a:ea typeface="Calibri" panose="020F0502020204030204" pitchFamily="34" charset="0"/>
                <a:cs typeface="Unikurd Goran" panose="020B0604030504040204" pitchFamily="34" charset="-78"/>
              </a:rPr>
              <a:t> بەشێوەى وتا</a:t>
            </a:r>
            <a:r>
              <a:rPr lang="ar-JO" sz="4500" dirty="0">
                <a:effectLst/>
                <a:latin typeface="Calibri" panose="020F0502020204030204" pitchFamily="34" charset="0"/>
                <a:ea typeface="Calibri" panose="020F0502020204030204" pitchFamily="34" charset="0"/>
                <a:cs typeface="Unikurd Goran" panose="020B0604030504040204" pitchFamily="34" charset="-78"/>
              </a:rPr>
              <a:t>ر</a:t>
            </a:r>
            <a:r>
              <a:rPr lang="ar-IQ" sz="4500" dirty="0">
                <a:effectLst/>
                <a:latin typeface="Calibri" panose="020F0502020204030204" pitchFamily="34" charset="0"/>
                <a:ea typeface="Calibri" panose="020F0502020204030204" pitchFamily="34" charset="0"/>
                <a:cs typeface="Unikurd Goran" panose="020B0604030504040204" pitchFamily="34" charset="-78"/>
              </a:rPr>
              <a:t> لە ڕۆژنامە و گۆڤار</a:t>
            </a:r>
            <a:r>
              <a:rPr lang="ar-IQ" sz="4500" dirty="0">
                <a:latin typeface="Calibri" panose="020F0502020204030204" pitchFamily="34" charset="0"/>
                <a:ea typeface="Calibri" panose="020F0502020204030204" pitchFamily="34" charset="0"/>
                <a:cs typeface="Unikurd Goran" panose="020B0604030504040204" pitchFamily="34" charset="-78"/>
              </a:rPr>
              <a:t>ە</a:t>
            </a:r>
            <a:r>
              <a:rPr lang="ar-IQ" sz="4500" dirty="0">
                <a:effectLst/>
                <a:latin typeface="Calibri" panose="020F0502020204030204" pitchFamily="34" charset="0"/>
                <a:ea typeface="Calibri" panose="020F0502020204030204" pitchFamily="34" charset="0"/>
                <a:cs typeface="Unikurd Goran" panose="020B0604030504040204" pitchFamily="34" charset="-78"/>
              </a:rPr>
              <a:t>كاندا.</a:t>
            </a:r>
            <a:endParaRPr lang="en-US" sz="2000" dirty="0">
              <a:ea typeface="Calibri"/>
              <a:cs typeface="Ali_K_Alwand" pitchFamily="2" charset="-78"/>
            </a:endParaRPr>
          </a:p>
          <a:p>
            <a:pPr>
              <a:lnSpc>
                <a:spcPct val="115000"/>
              </a:lnSpc>
              <a:spcAft>
                <a:spcPts val="1000"/>
              </a:spcAft>
            </a:pPr>
            <a:r>
              <a:rPr lang="ar-IQ" dirty="0">
                <a:latin typeface="Unikurd Xani"/>
                <a:ea typeface="Calibri"/>
                <a:cs typeface="Ali_K_Alwand" pitchFamily="2" charset="-78"/>
              </a:rPr>
              <a:t>٣-  ميَذوونووسانى ئةكاديمى </a:t>
            </a:r>
            <a:endParaRPr lang="en-US" sz="2000" dirty="0">
              <a:ea typeface="Calibri"/>
              <a:cs typeface="Ali_K_Alwand" pitchFamily="2" charset="-78"/>
            </a:endParaRPr>
          </a:p>
          <a:p>
            <a:pPr>
              <a:lnSpc>
                <a:spcPct val="115000"/>
              </a:lnSpc>
              <a:spcAft>
                <a:spcPts val="1000"/>
              </a:spcAft>
            </a:pPr>
            <a:r>
              <a:rPr lang="ar-IQ" dirty="0">
                <a:latin typeface="Unikurd Xani"/>
                <a:ea typeface="Calibri"/>
                <a:cs typeface="Ali_K_Alwand" pitchFamily="2" charset="-78"/>
              </a:rPr>
              <a:t>ا- رِؤلى دةزطا ئةكاديمييةكان </a:t>
            </a:r>
            <a:endParaRPr lang="en-US" sz="2000" dirty="0">
              <a:ea typeface="Calibri"/>
              <a:cs typeface="Ali_K_Alwand" pitchFamily="2" charset="-78"/>
            </a:endParaRPr>
          </a:p>
          <a:p>
            <a:pPr>
              <a:lnSpc>
                <a:spcPct val="115000"/>
              </a:lnSpc>
              <a:spcAft>
                <a:spcPts val="1000"/>
              </a:spcAft>
            </a:pPr>
            <a:r>
              <a:rPr lang="ar-IQ" dirty="0">
                <a:latin typeface="Unikurd Xani"/>
                <a:ea typeface="Calibri"/>
                <a:cs typeface="Ali_K_Alwand" pitchFamily="2" charset="-78"/>
              </a:rPr>
              <a:t>ب- رِؤلى ميَذوونووسة ئةكاديمييةكان </a:t>
            </a:r>
            <a:endParaRPr lang="en-US" sz="2000" dirty="0">
              <a:ea typeface="Calibri"/>
              <a:cs typeface="Ali_K_Alwand" pitchFamily="2" charset="-78"/>
            </a:endParaRPr>
          </a:p>
          <a:p>
            <a:pPr>
              <a:lnSpc>
                <a:spcPct val="115000"/>
              </a:lnSpc>
              <a:spcAft>
                <a:spcPts val="1000"/>
              </a:spcAft>
            </a:pPr>
            <a:r>
              <a:rPr lang="ar-IQ" dirty="0">
                <a:latin typeface="Unikurd Xani"/>
                <a:ea typeface="Calibri"/>
                <a:cs typeface="Ali_K_Alwand" pitchFamily="2" charset="-78"/>
              </a:rPr>
              <a:t>(عةزيزى شةمزينى – كةمال مةزهةر – ئةحمة عوسمان ئةبوبكر – حسامةدين نةقشةبةندى .</a:t>
            </a:r>
            <a:r>
              <a:rPr lang="ar-JO" dirty="0">
                <a:latin typeface="Unikurd Xani"/>
                <a:ea typeface="Calibri"/>
                <a:cs typeface="Ali_K_Alwand" pitchFamily="2" charset="-78"/>
              </a:rPr>
              <a:t> ئازاد عوبيَد سالح</a:t>
            </a:r>
            <a:r>
              <a:rPr lang="ar-IQ" dirty="0">
                <a:latin typeface="Unikurd Xani"/>
                <a:ea typeface="Calibri"/>
                <a:cs typeface="Ali_K_Alwand" pitchFamily="2" charset="-78"/>
              </a:rPr>
              <a:t>.</a:t>
            </a:r>
            <a:r>
              <a:rPr lang="ar-JO" dirty="0">
                <a:latin typeface="Unikurd Xani"/>
                <a:ea typeface="Calibri"/>
                <a:cs typeface="Ali_K_Alwand" pitchFamily="2" charset="-78"/>
              </a:rPr>
              <a:t>....... </a:t>
            </a:r>
            <a:r>
              <a:rPr lang="ar-IQ" dirty="0">
                <a:latin typeface="Unikurd Xani"/>
                <a:ea typeface="Calibri"/>
                <a:cs typeface="Ali_K_Alwand" pitchFamily="2" charset="-78"/>
              </a:rPr>
              <a:t>هتد)</a:t>
            </a:r>
            <a:endParaRPr lang="ar-JO" dirty="0">
              <a:latin typeface="Unikurd Xani"/>
              <a:ea typeface="Calibri"/>
              <a:cs typeface="Ali_K_Alwand" pitchFamily="2" charset="-78"/>
            </a:endParaRPr>
          </a:p>
          <a:p>
            <a:pPr>
              <a:lnSpc>
                <a:spcPct val="115000"/>
              </a:lnSpc>
              <a:spcAft>
                <a:spcPts val="1000"/>
              </a:spcAft>
            </a:pPr>
            <a:endParaRPr lang="en-US" sz="2000" dirty="0">
              <a:ea typeface="Calibri"/>
              <a:cs typeface="Ali_K_Alwand" pitchFamily="2" charset="-78"/>
            </a:endParaRPr>
          </a:p>
          <a:p>
            <a:endParaRPr lang="ar-IQ" dirty="0">
              <a:cs typeface="Ali_K_Alwand" pitchFamily="2" charset="-78"/>
            </a:endParaRPr>
          </a:p>
        </p:txBody>
      </p:sp>
      <p:sp>
        <p:nvSpPr>
          <p:cNvPr id="4" name="Slide Number Placeholder 3"/>
          <p:cNvSpPr>
            <a:spLocks noGrp="1"/>
          </p:cNvSpPr>
          <p:nvPr>
            <p:ph type="sldNum" sz="quarter" idx="12"/>
          </p:nvPr>
        </p:nvSpPr>
        <p:spPr/>
        <p:txBody>
          <a:bodyPr/>
          <a:lstStyle/>
          <a:p>
            <a:fld id="{C29508AD-B1CF-4BC9-B7CE-734E9443E9DD}" type="slidenum">
              <a:rPr lang="ar-IQ" smtClean="0"/>
              <a:pPr/>
              <a:t>3</a:t>
            </a:fld>
            <a:endParaRPr lang="ar-IQ"/>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221497"/>
          </a:xfrm>
        </p:spPr>
        <p:txBody>
          <a:bodyPr/>
          <a:lstStyle/>
          <a:p>
            <a:pPr algn="justLow"/>
            <a:r>
              <a:rPr lang="ar-IQ" dirty="0">
                <a:cs typeface="Ali_K_Alwand" pitchFamily="2" charset="-78"/>
              </a:rPr>
              <a:t>لة بارةى شوانكارة لةلايةنى شارستانيتةوة ناوى هةندى قةلاَى طرينطى هيَناوة ، ئةوةى خستؤتة روو شوانكارةكان لة رووى شارستانيةتةوة طرينكى زؤريان بة زانست داوة بة تايبةت (زانستى فقهى). وةسفيان دةكات بة كةسانى خيَرخواز. </a:t>
            </a:r>
          </a:p>
          <a:p>
            <a:pPr algn="justLow"/>
            <a:endParaRPr lang="ar-IQ" dirty="0">
              <a:cs typeface="Ali_K_Alwand" pitchFamily="2" charset="-78"/>
            </a:endParaRPr>
          </a:p>
          <a:p>
            <a:pPr algn="justLow"/>
            <a:r>
              <a:rPr lang="ar-IQ" dirty="0">
                <a:cs typeface="Ali_K_Alwand" pitchFamily="2" charset="-78"/>
              </a:rPr>
              <a:t>لايةنيَكى ديكة كة ضيَطاى هةلَوةستةية رةخنةطرتنى ميَذوونووسة لة هةنديَ شويَن رةخنةيان ليَ دةطريَت بة ميللةتيَكى درندة و ديَو .</a:t>
            </a:r>
          </a:p>
        </p:txBody>
      </p:sp>
    </p:spTree>
    <p:extLst>
      <p:ext uri="{BB962C8B-B14F-4D97-AF65-F5344CB8AC3E}">
        <p14:creationId xmlns:p14="http://schemas.microsoft.com/office/powerpoint/2010/main" val="2528869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lstStyle/>
          <a:p>
            <a:r>
              <a:rPr lang="ar-IQ" sz="3700" dirty="0">
                <a:cs typeface="Ali_K_Alwand" pitchFamily="2" charset="-78"/>
              </a:rPr>
              <a:t>لايةنيَكى طرينى ئةو كتيَبة نوسينى ناوى ناوضة كوردييةكانة بةو جؤرةى كوردةكان خؤيان وتويانة بؤ نمونة ناوى هةوليَرة لةتةواوى سةرضاوةكان بة (اربل ) دةنوسراوة ئةو بةشيَوةى ( اورل ) نوسي ويةتى كة ئةوةش طؤرانيَكى طرينطة لة شيَوازى نوسينى ناوى ئةو شارة رِةنطة يةكةمين سةرضاوة بيَت ناوى هةوليَرى بةو شيَوةية نوسي بيَت .</a:t>
            </a:r>
          </a:p>
          <a:p>
            <a:endParaRPr lang="ar-IQ" dirty="0">
              <a:cs typeface="Ali_K_Alwand" pitchFamily="2" charset="-78"/>
            </a:endParaRPr>
          </a:p>
        </p:txBody>
      </p:sp>
    </p:spTree>
    <p:extLst>
      <p:ext uri="{BB962C8B-B14F-4D97-AF65-F5344CB8AC3E}">
        <p14:creationId xmlns:p14="http://schemas.microsoft.com/office/powerpoint/2010/main" val="1715191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fontScale="92500" lnSpcReduction="20000"/>
          </a:bodyPr>
          <a:lstStyle/>
          <a:p>
            <a:pPr lvl="1"/>
            <a:r>
              <a:rPr lang="ar-IQ" sz="3200" dirty="0">
                <a:cs typeface="Ali_K_Alwand" pitchFamily="2" charset="-78"/>
              </a:rPr>
              <a:t>تةوةرى يةكةم :سةرنجيَكى طشتى لة بارةى ميَذوونووسين </a:t>
            </a:r>
          </a:p>
          <a:p>
            <a:pPr marL="457200" lvl="1" indent="0">
              <a:buNone/>
            </a:pPr>
            <a:endParaRPr lang="en-US" sz="3200" dirty="0">
              <a:cs typeface="Ali_K_Sahifa Bold" pitchFamily="2" charset="-78"/>
            </a:endParaRPr>
          </a:p>
          <a:p>
            <a:r>
              <a:rPr lang="en-US" dirty="0"/>
              <a:t> </a:t>
            </a:r>
            <a:r>
              <a:rPr lang="ar-SA" dirty="0"/>
              <a:t>	</a:t>
            </a:r>
            <a:r>
              <a:rPr lang="en-US" dirty="0"/>
              <a:t>    </a:t>
            </a:r>
            <a:r>
              <a:rPr lang="ar-SA" dirty="0"/>
              <a:t>زاراوه‌ى مێژوو له‌ زمانى كوردیدا زاراوه‌یه‌كى داتاشراوى نوێیه‌، به‌رامبه‌ر به‌زاراوه‌ى (</a:t>
            </a:r>
            <a:r>
              <a:rPr lang="ar-SA" dirty="0">
                <a:solidFill>
                  <a:srgbClr val="FF0000"/>
                </a:solidFill>
              </a:rPr>
              <a:t>التاریخ</a:t>
            </a:r>
            <a:r>
              <a:rPr lang="ar-SA" dirty="0"/>
              <a:t>) ى عه‌ره‌بى و</a:t>
            </a:r>
            <a:r>
              <a:rPr lang="en-US" dirty="0"/>
              <a:t> (</a:t>
            </a:r>
            <a:r>
              <a:rPr lang="en-US" dirty="0">
                <a:solidFill>
                  <a:srgbClr val="FF0000"/>
                </a:solidFill>
              </a:rPr>
              <a:t>History</a:t>
            </a:r>
            <a:r>
              <a:rPr lang="en-US" dirty="0"/>
              <a:t>) </a:t>
            </a:r>
            <a:r>
              <a:rPr lang="ar-SA" dirty="0"/>
              <a:t>ئینگلیزى، پێشتر كورد وه‌كو نه‌ته‌وه‌كانى ترى ئیسلامى زاراوه‌ى تاریخى به‌كارده‌هێنا، تاوه‌كو ئێستا بۆ نم</a:t>
            </a:r>
            <a:r>
              <a:rPr lang="ar-IQ" dirty="0"/>
              <a:t>و</a:t>
            </a:r>
            <a:r>
              <a:rPr lang="ar-SA" dirty="0"/>
              <a:t>ونه‌ فارس و تورك هه‌رهه‌مان. زاراوه‌ بۆ مێژوو به‌كارده‌هێنن،</a:t>
            </a:r>
            <a:endParaRPr lang="ar-IQ" dirty="0"/>
          </a:p>
          <a:p>
            <a:r>
              <a:rPr lang="ar-SA" dirty="0"/>
              <a:t> هه‌رچه‌نده‌ ئه‌و زاراوه‌یه‌ش وه‌كو به‌شێكى زۆر له‌ مێژوونووسان بۆى ده‌چن له‌بنه‌چه‌دا عه‌ره‌بى نیه‌ و </a:t>
            </a:r>
            <a:r>
              <a:rPr lang="ar-SA" dirty="0">
                <a:solidFill>
                  <a:srgbClr val="FF0000"/>
                </a:solidFill>
              </a:rPr>
              <a:t>له‌(یاریح</a:t>
            </a:r>
            <a:r>
              <a:rPr lang="ar-SA" dirty="0"/>
              <a:t>)، یاخود (</a:t>
            </a:r>
            <a:r>
              <a:rPr lang="ar-SA" dirty="0">
                <a:solidFill>
                  <a:srgbClr val="FF0000"/>
                </a:solidFill>
              </a:rPr>
              <a:t>یه‌ریح)ى</a:t>
            </a:r>
            <a:r>
              <a:rPr lang="ar-SA" dirty="0"/>
              <a:t> عیبریه‌وه‌ وه‌رگیراوه‌، كه‌واتاى مانگه‌، به‌ چه‌مكه‌ زه‌مه‌نیه‌كه‌ى(مانگ و ساڵ و رۆژو ..هتد)، كه‌واته‌ مێژوو واتاى مانگ، یاخود كات دانانه‌وه‌ دێت</a:t>
            </a:r>
            <a:r>
              <a:rPr lang="ar-IQ" dirty="0"/>
              <a:t>.</a:t>
            </a:r>
          </a:p>
          <a:p>
            <a:pPr marL="0" indent="0">
              <a:buNone/>
            </a:pPr>
            <a:endParaRPr lang="ar-IQ" dirty="0"/>
          </a:p>
        </p:txBody>
      </p:sp>
      <p:sp>
        <p:nvSpPr>
          <p:cNvPr id="2" name="Slide Number Placeholder 1"/>
          <p:cNvSpPr>
            <a:spLocks noGrp="1"/>
          </p:cNvSpPr>
          <p:nvPr>
            <p:ph type="sldNum" sz="quarter" idx="12"/>
          </p:nvPr>
        </p:nvSpPr>
        <p:spPr/>
        <p:txBody>
          <a:bodyPr/>
          <a:lstStyle/>
          <a:p>
            <a:fld id="{C29508AD-B1CF-4BC9-B7CE-734E9443E9DD}" type="slidenum">
              <a:rPr lang="ar-IQ" smtClean="0"/>
              <a:pPr/>
              <a:t>4</a:t>
            </a:fld>
            <a:endParaRPr lang="ar-IQ"/>
          </a:p>
        </p:txBody>
      </p:sp>
    </p:spTree>
    <p:extLst>
      <p:ext uri="{BB962C8B-B14F-4D97-AF65-F5344CB8AC3E}">
        <p14:creationId xmlns:p14="http://schemas.microsoft.com/office/powerpoint/2010/main" val="1420114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r>
              <a:rPr lang="ar-SA" dirty="0"/>
              <a:t>زاراوه‌ى مێژوو له‌ زمانى كوردى </a:t>
            </a:r>
            <a:r>
              <a:rPr lang="ar-IQ" dirty="0"/>
              <a:t>لە </a:t>
            </a:r>
            <a:r>
              <a:rPr lang="ar-SA" dirty="0"/>
              <a:t>زاراوه‌ى سۆرانیدا له‌ وشه‌ى (مێژ) وه‌رگیراوه‌، كه‌ به‌ واتاى </a:t>
            </a:r>
            <a:r>
              <a:rPr lang="ar-IQ" dirty="0"/>
              <a:t>ڕ</a:t>
            </a:r>
            <a:r>
              <a:rPr lang="ar-SA" dirty="0"/>
              <a:t>ووداوێك دێت، كاته‌كه‌ى تێپه‌ڕیبێت، یاخود بۆ دیاریكردنى زه‌مه‌نێكى دوور، له‌ </a:t>
            </a:r>
            <a:r>
              <a:rPr lang="ar-IQ" dirty="0"/>
              <a:t>ڕ</a:t>
            </a:r>
            <a:r>
              <a:rPr lang="ar-SA" dirty="0"/>
              <a:t>ابردوودابه‌كار ده‌هێنرێت، </a:t>
            </a:r>
            <a:r>
              <a:rPr lang="ar-IQ" dirty="0"/>
              <a:t>بۆ نموونە </a:t>
            </a:r>
            <a:r>
              <a:rPr lang="ar-SA" dirty="0"/>
              <a:t>(له‌مێژ بوو)، واته‌ ماوه‌یه‌كى زۆر له‌نێوان كرداره‌كه‌</a:t>
            </a:r>
            <a:r>
              <a:rPr lang="ar-IQ" dirty="0"/>
              <a:t> </a:t>
            </a:r>
            <a:r>
              <a:rPr lang="ar-SA" dirty="0"/>
              <a:t>و ئاخاوتنى قسه‌كه‌ره‌كه‌دا  له‌ ئارادایه‌</a:t>
            </a:r>
            <a:r>
              <a:rPr lang="ar-IQ" dirty="0"/>
              <a:t>.</a:t>
            </a:r>
          </a:p>
          <a:p>
            <a:r>
              <a:rPr lang="ar-SA" dirty="0"/>
              <a:t>له‌ زاراوه‌ى كرمانجیدا (دیرۆك) به‌كارده‌هێنرێت، ئه‌ویش به‌ هه‌مان شێوه‌ له‌(دیر)، كه‌ بۆ ماوه‌یه‌كى زۆر (مێژ) به‌كارده‌هێنریت</a:t>
            </a:r>
            <a:endParaRPr lang="ar-IQ" dirty="0"/>
          </a:p>
          <a:p>
            <a:endParaRPr lang="ar-IQ" dirty="0"/>
          </a:p>
          <a:p>
            <a:endParaRPr lang="ar-IQ" dirty="0"/>
          </a:p>
        </p:txBody>
      </p:sp>
      <p:sp>
        <p:nvSpPr>
          <p:cNvPr id="6" name="Slide Number Placeholder 5"/>
          <p:cNvSpPr>
            <a:spLocks noGrp="1"/>
          </p:cNvSpPr>
          <p:nvPr>
            <p:ph type="sldNum" sz="quarter" idx="12"/>
          </p:nvPr>
        </p:nvSpPr>
        <p:spPr/>
        <p:txBody>
          <a:bodyPr/>
          <a:lstStyle/>
          <a:p>
            <a:fld id="{C29508AD-B1CF-4BC9-B7CE-734E9443E9DD}" type="slidenum">
              <a:rPr lang="ar-IQ" smtClean="0"/>
              <a:pPr/>
              <a:t>5</a:t>
            </a:fld>
            <a:endParaRPr lang="ar-IQ"/>
          </a:p>
        </p:txBody>
      </p:sp>
    </p:spTree>
    <p:extLst>
      <p:ext uri="{BB962C8B-B14F-4D97-AF65-F5344CB8AC3E}">
        <p14:creationId xmlns:p14="http://schemas.microsoft.com/office/powerpoint/2010/main" val="1253573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92500" lnSpcReduction="20000"/>
          </a:bodyPr>
          <a:lstStyle/>
          <a:p>
            <a:r>
              <a:rPr lang="ar-SA" dirty="0"/>
              <a:t>مێژووبه‌</a:t>
            </a:r>
            <a:r>
              <a:rPr lang="ar-IQ" dirty="0"/>
              <a:t>م</a:t>
            </a:r>
            <a:r>
              <a:rPr lang="ar-SA" dirty="0"/>
              <a:t> به‌كارهێنانه‌ى ئێستا، زاراوه‌یه‌كى نوێیه‌، تا ناوه‌ڕاستى سه‌ده‌ى بیسته‌میش ئه‌و زاراوه‌یه‌ یا به‌كارنه‌هاتووه‌ یاخود به‌ ده‌گمه‌ن به‌كارهاتووه‌، له‌ جیاتى ئه‌وه‌ كوردیش وه‌كو نه‌ته‌وه‌كانى ترى ده‌وروبه‌ر وشه‌ى (تاریخ)ى به‌كارهێناوه‌،</a:t>
            </a:r>
            <a:endParaRPr lang="en-US" dirty="0"/>
          </a:p>
          <a:p>
            <a:r>
              <a:rPr lang="ar-SA" dirty="0"/>
              <a:t> بۆنمونه‌ كتێبه‌كه‌ى </a:t>
            </a:r>
            <a:r>
              <a:rPr lang="ar-SA" dirty="0">
                <a:solidFill>
                  <a:srgbClr val="FF0000"/>
                </a:solidFill>
              </a:rPr>
              <a:t>ئه‌مین زه‌كى به‌گ (خلاصه‌ى تاریخى كوردو كوردستان)</a:t>
            </a:r>
            <a:r>
              <a:rPr lang="ar-IQ" dirty="0">
                <a:solidFill>
                  <a:srgbClr val="FF0000"/>
                </a:solidFill>
              </a:rPr>
              <a:t>.</a:t>
            </a:r>
            <a:endParaRPr lang="en-US" dirty="0">
              <a:solidFill>
                <a:srgbClr val="FF0000"/>
              </a:solidFill>
            </a:endParaRPr>
          </a:p>
          <a:p>
            <a:r>
              <a:rPr lang="ar-SA" dirty="0"/>
              <a:t> ته‌نانه‌ت هه‌ندێك جار(نامه‌) </a:t>
            </a:r>
            <a:r>
              <a:rPr lang="ar-IQ" dirty="0"/>
              <a:t>بینراوە </a:t>
            </a:r>
            <a:r>
              <a:rPr lang="ar-SA" dirty="0"/>
              <a:t>، </a:t>
            </a:r>
            <a:r>
              <a:rPr lang="ar-IQ" dirty="0"/>
              <a:t>لەوانە </a:t>
            </a:r>
            <a:r>
              <a:rPr lang="ar-SA" dirty="0"/>
              <a:t>(شه‌ڕه‌فنامه‌ى شه‌ڕه‌فخانى به‌دلیسى).</a:t>
            </a:r>
            <a:endParaRPr lang="en-US" dirty="0"/>
          </a:p>
          <a:p>
            <a:r>
              <a:rPr lang="ar-SA" dirty="0"/>
              <a:t> دواى گه‌شه‌سه‌ندنى ناسیونالیستى كوردى و هه‌وڵدان بۆ زیندووكردنه‌وه‌و پاك كردنه‌وه‌ى زمانى كوردى، ئه‌و زاراوه‌یه‌ زیاتر جێگه‌ ده‌گرێت، له‌دواى نیوه‌ى دووه‌مى سه‌ده‌مى بیسته‌مه‌وه‌ ئه‌و زاراوه‌یه‌ به‌ته‌واوه‌تى ده‌چه‌سپێت</a:t>
            </a:r>
            <a:endParaRPr lang="ar-IQ" dirty="0"/>
          </a:p>
        </p:txBody>
      </p:sp>
      <p:sp>
        <p:nvSpPr>
          <p:cNvPr id="6" name="Slide Number Placeholder 5"/>
          <p:cNvSpPr>
            <a:spLocks noGrp="1"/>
          </p:cNvSpPr>
          <p:nvPr>
            <p:ph type="sldNum" sz="quarter" idx="12"/>
          </p:nvPr>
        </p:nvSpPr>
        <p:spPr/>
        <p:txBody>
          <a:bodyPr/>
          <a:lstStyle/>
          <a:p>
            <a:fld id="{C29508AD-B1CF-4BC9-B7CE-734E9443E9DD}" type="slidenum">
              <a:rPr lang="ar-IQ" smtClean="0"/>
              <a:pPr/>
              <a:t>6</a:t>
            </a:fld>
            <a:endParaRPr lang="ar-IQ"/>
          </a:p>
        </p:txBody>
      </p:sp>
    </p:spTree>
    <p:extLst>
      <p:ext uri="{BB962C8B-B14F-4D97-AF65-F5344CB8AC3E}">
        <p14:creationId xmlns:p14="http://schemas.microsoft.com/office/powerpoint/2010/main" val="1148192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642918"/>
            <a:ext cx="8072494" cy="5500726"/>
          </a:xfrm>
        </p:spPr>
        <p:txBody>
          <a:bodyPr/>
          <a:lstStyle/>
          <a:p>
            <a:br>
              <a:rPr lang="ar-IQ" dirty="0">
                <a:solidFill>
                  <a:schemeClr val="tx1"/>
                </a:solidFill>
                <a:cs typeface="Ali_K_Alwand" pitchFamily="2" charset="-78"/>
              </a:rPr>
            </a:br>
            <a:r>
              <a:rPr lang="ar-IQ" dirty="0">
                <a:solidFill>
                  <a:schemeClr val="tx1"/>
                </a:solidFill>
                <a:cs typeface="Ali_K_Alwand" pitchFamily="2" charset="-78"/>
              </a:rPr>
              <a:t> </a:t>
            </a:r>
            <a:br>
              <a:rPr lang="ar-IQ" dirty="0">
                <a:solidFill>
                  <a:schemeClr val="tx1"/>
                </a:solidFill>
                <a:cs typeface="Ali_K_Alwand" pitchFamily="2" charset="-78"/>
              </a:rPr>
            </a:br>
            <a:r>
              <a:rPr lang="ar-IQ" dirty="0">
                <a:solidFill>
                  <a:schemeClr val="tx1"/>
                </a:solidFill>
                <a:cs typeface="Ali_K_Alwand" pitchFamily="2" charset="-78"/>
              </a:rPr>
              <a:t> طرنطى دانى مرؤظ بةنووسينةوةى ميَذوو دةطةريَتةوة بؤ سةردةمة كؤنةكان سةرضاوةكان سةرةتاى نووسينةوةى ميَذوو ثةيوةست دةكةن بة داهيَنانة نوسين لةلايةن مرؤظةوة واتا لةوكاتةى مرؤظايةتى توانى نوسين دابهيَنيَت لةسةردةمة كؤنةكان بؤ ريَكخستنى لايةنة جؤراوجؤرةكانى ذيانى بةسةرتاى سةرهةلدانى ميَذوو دةزانن و جطة لةوةش دؤزينةوةى نوسين بة قؤناغيَكى نوىَ لة سةردةمة كؤنةكاندا</a:t>
            </a:r>
            <a:endParaRPr lang="ar-IQ" dirty="0">
              <a:cs typeface="Ali_K_Alwand" pitchFamily="2" charset="-78"/>
            </a:endParaRPr>
          </a:p>
        </p:txBody>
      </p:sp>
    </p:spTree>
    <p:extLst>
      <p:ext uri="{BB962C8B-B14F-4D97-AF65-F5344CB8AC3E}">
        <p14:creationId xmlns:p14="http://schemas.microsoft.com/office/powerpoint/2010/main" val="3770679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pPr algn="justLow"/>
            <a:r>
              <a:rPr lang="ar-IQ" i="1" dirty="0">
                <a:solidFill>
                  <a:schemeClr val="tx1"/>
                </a:solidFill>
                <a:effectLst>
                  <a:outerShdw blurRad="38100" dist="38100" dir="2700000" algn="tl">
                    <a:srgbClr val="C0C0C0"/>
                  </a:outerShdw>
                </a:effectLst>
                <a:cs typeface="Ali_K_Alwand" pitchFamily="2" charset="-78"/>
              </a:rPr>
              <a:t>لة ميَذووى مرؤظايةتى دةزانن ، بةتايبةت لةوكاتةى مرؤظ هةوليدا تؤمارةكانى كاروبارى رؤذانةى تؤمار بكات كة ئةمةش كةرةستةيةكى سةرةكية بؤ خويَندنةوةى شارستانيةكان </a:t>
            </a:r>
            <a:r>
              <a:rPr lang="ar-IQ" i="1" dirty="0">
                <a:effectLst>
                  <a:outerShdw blurRad="38100" dist="38100" dir="2700000" algn="tl">
                    <a:srgbClr val="C0C0C0"/>
                  </a:outerShdw>
                </a:effectLst>
                <a:cs typeface="Ali_K_Alwand" pitchFamily="2" charset="-78"/>
              </a:rPr>
              <a:t>.</a:t>
            </a:r>
            <a:endParaRPr lang="ar-IQ" i="1" dirty="0">
              <a:solidFill>
                <a:schemeClr val="tx1"/>
              </a:solidFill>
              <a:effectLst>
                <a:outerShdw blurRad="38100" dist="38100" dir="2700000" algn="tl">
                  <a:srgbClr val="C0C0C0"/>
                </a:outerShdw>
              </a:effectLst>
              <a:cs typeface="Ali_K_Alwand" pitchFamily="2" charset="-78"/>
            </a:endParaRPr>
          </a:p>
          <a:p>
            <a:pPr algn="justLow"/>
            <a:r>
              <a:rPr lang="ar-IQ" i="1" dirty="0">
                <a:solidFill>
                  <a:schemeClr val="tx1"/>
                </a:solidFill>
                <a:effectLst>
                  <a:outerShdw blurRad="38100" dist="38100" dir="2700000" algn="tl">
                    <a:srgbClr val="C0C0C0"/>
                  </a:outerShdw>
                </a:effectLst>
                <a:cs typeface="Ali_K_Alwand" pitchFamily="2" charset="-78"/>
              </a:rPr>
              <a:t> كة لةسةرةتا لة </a:t>
            </a:r>
            <a:r>
              <a:rPr lang="ar-IQ" i="1" dirty="0">
                <a:solidFill>
                  <a:srgbClr val="FF0000"/>
                </a:solidFill>
                <a:effectLst>
                  <a:outerShdw blurRad="38100" dist="38100" dir="2700000" algn="tl">
                    <a:srgbClr val="C0C0C0"/>
                  </a:outerShdw>
                </a:effectLst>
                <a:highlight>
                  <a:srgbClr val="FFFF00"/>
                </a:highlight>
                <a:cs typeface="Ali_K_Alwand" pitchFamily="2" charset="-78"/>
              </a:rPr>
              <a:t>دؤلى رافيدةين و دؤلى نيل </a:t>
            </a:r>
            <a:r>
              <a:rPr lang="ar-IQ" i="1" dirty="0">
                <a:solidFill>
                  <a:schemeClr val="tx1"/>
                </a:solidFill>
                <a:effectLst>
                  <a:outerShdw blurRad="38100" dist="38100" dir="2700000" algn="tl">
                    <a:srgbClr val="C0C0C0"/>
                  </a:outerShdw>
                </a:effectLst>
                <a:cs typeface="Ali_K_Alwand" pitchFamily="2" charset="-78"/>
              </a:rPr>
              <a:t>دةستى ثيَكرد ، ئةوكاتةى عيَراقية كؤنةكان </a:t>
            </a:r>
            <a:r>
              <a:rPr lang="ar-IQ" b="1" i="1" u="sng" dirty="0">
                <a:solidFill>
                  <a:srgbClr val="FF0000"/>
                </a:solidFill>
                <a:effectLst>
                  <a:outerShdw blurRad="38100" dist="38100" dir="2700000" algn="tl">
                    <a:srgbClr val="C0C0C0"/>
                  </a:outerShdw>
                </a:effectLst>
                <a:highlight>
                  <a:srgbClr val="FFFF00"/>
                </a:highlight>
                <a:cs typeface="Ali_K_Alwand" pitchFamily="2" charset="-78"/>
              </a:rPr>
              <a:t>خةتى مسمارى و ميسرية كؤنةكانيش خةتى مسماريان</a:t>
            </a:r>
            <a:r>
              <a:rPr lang="ar-IQ" i="1" dirty="0">
                <a:solidFill>
                  <a:schemeClr val="tx1"/>
                </a:solidFill>
                <a:effectLst>
                  <a:outerShdw blurRad="38100" dist="38100" dir="2700000" algn="tl">
                    <a:srgbClr val="C0C0C0"/>
                  </a:outerShdw>
                </a:effectLst>
                <a:cs typeface="Ali_K_Alwand" pitchFamily="2" charset="-78"/>
              </a:rPr>
              <a:t> بةكارهيَنا .</a:t>
            </a:r>
          </a:p>
          <a:p>
            <a:pPr algn="justLow"/>
            <a:r>
              <a:rPr lang="ar-IQ" i="1" dirty="0">
                <a:solidFill>
                  <a:schemeClr val="tx1"/>
                </a:solidFill>
                <a:effectLst>
                  <a:outerShdw blurRad="38100" dist="38100" dir="2700000" algn="tl">
                    <a:srgbClr val="C0C0C0"/>
                  </a:outerShdw>
                </a:effectLst>
                <a:cs typeface="Ali_K_Alwand" pitchFamily="2" charset="-78"/>
              </a:rPr>
              <a:t> لةم كاتةوة يةكةم نووسينةوةى شارستانيةتى مرؤظ دةستى ثيَكرد ، بةلام لة قؤناغيَكى زؤر سةرەتايى </a:t>
            </a:r>
            <a:r>
              <a:rPr lang="ar-IQ" dirty="0">
                <a:solidFill>
                  <a:schemeClr val="tx1"/>
                </a:solidFill>
                <a:cs typeface="Ali_K_Alwand" pitchFamily="2" charset="-78"/>
              </a:rPr>
              <a:t>بووة زياتر تؤمارةكانى  كاروبارى رؤذانةيان تيَدا تؤماركردوة واتا ضةمكى ميَذوونوسى وةك ( </a:t>
            </a:r>
            <a:r>
              <a:rPr lang="ar-IQ" dirty="0">
                <a:solidFill>
                  <a:srgbClr val="FF0000"/>
                </a:solidFill>
                <a:cs typeface="Ali_K_Alwand" pitchFamily="2" charset="-78"/>
              </a:rPr>
              <a:t>وردبونةوة و ساغ كردنةوة و رةخنة </a:t>
            </a:r>
            <a:r>
              <a:rPr lang="ar-IQ" dirty="0">
                <a:solidFill>
                  <a:schemeClr val="tx1"/>
                </a:solidFill>
                <a:cs typeface="Ali_K_Alwand" pitchFamily="2" charset="-78"/>
              </a:rPr>
              <a:t>) تيَيدا بةدى ناكريَت </a:t>
            </a:r>
            <a:endParaRPr lang="en-US" dirty="0">
              <a:solidFill>
                <a:schemeClr val="tx1"/>
              </a:solidFill>
              <a:cs typeface="Ali_K_Alwand" pitchFamily="2" charset="-78"/>
            </a:endParaRPr>
          </a:p>
          <a:p>
            <a:pPr algn="justLow"/>
            <a:endParaRPr lang="ar-IQ" dirty="0">
              <a:cs typeface="Ali_K_Alwand" pitchFamily="2" charset="-78"/>
            </a:endParaRPr>
          </a:p>
        </p:txBody>
      </p:sp>
      <p:sp>
        <p:nvSpPr>
          <p:cNvPr id="5" name="Slide Number Placeholder 4"/>
          <p:cNvSpPr>
            <a:spLocks noGrp="1"/>
          </p:cNvSpPr>
          <p:nvPr>
            <p:ph type="sldNum" sz="quarter" idx="12"/>
          </p:nvPr>
        </p:nvSpPr>
        <p:spPr/>
        <p:txBody>
          <a:bodyPr/>
          <a:lstStyle/>
          <a:p>
            <a:fld id="{C29508AD-B1CF-4BC9-B7CE-734E9443E9DD}" type="slidenum">
              <a:rPr lang="ar-IQ" smtClean="0"/>
              <a:pPr/>
              <a:t>8</a:t>
            </a:fld>
            <a:endParaRPr lang="ar-IQ"/>
          </a:p>
        </p:txBody>
      </p:sp>
    </p:spTree>
    <p:extLst>
      <p:ext uri="{BB962C8B-B14F-4D97-AF65-F5344CB8AC3E}">
        <p14:creationId xmlns:p14="http://schemas.microsoft.com/office/powerpoint/2010/main" val="1555150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r>
              <a:rPr lang="ar-IQ" dirty="0">
                <a:solidFill>
                  <a:schemeClr val="tx1"/>
                </a:solidFill>
                <a:cs typeface="Ali_K_Alwand" pitchFamily="2" charset="-78"/>
              </a:rPr>
              <a:t>ئةوةى جيَى سةرنجة لةسةر دةستى نوسةرة </a:t>
            </a:r>
            <a:r>
              <a:rPr lang="ar-IQ" u="sng" dirty="0">
                <a:solidFill>
                  <a:srgbClr val="FF0000"/>
                </a:solidFill>
                <a:cs typeface="Ali_K_Alwand" pitchFamily="2" charset="-78"/>
              </a:rPr>
              <a:t>ئاشوريةكان</a:t>
            </a:r>
            <a:r>
              <a:rPr lang="ar-IQ" dirty="0">
                <a:solidFill>
                  <a:schemeClr val="tx1"/>
                </a:solidFill>
                <a:cs typeface="Ali_K_Alwand" pitchFamily="2" charset="-78"/>
              </a:rPr>
              <a:t> سيما سةرةتاييةكانى بةستنةوةى ئيَستا بةرابردوو سةرى هة</a:t>
            </a:r>
            <a:r>
              <a:rPr lang="ar-JO" dirty="0">
                <a:cs typeface="Ali_K_Alwand" pitchFamily="2" charset="-78"/>
              </a:rPr>
              <a:t>لَ</a:t>
            </a:r>
            <a:r>
              <a:rPr lang="ar-IQ" dirty="0">
                <a:solidFill>
                  <a:schemeClr val="tx1"/>
                </a:solidFill>
                <a:cs typeface="Ali_K_Alwand" pitchFamily="2" charset="-78"/>
              </a:rPr>
              <a:t>داوة ئةويش زياتر خؤى دةبينيةوة لة تؤماركردنى كارةكانى </a:t>
            </a:r>
            <a:r>
              <a:rPr lang="ar-IQ" u="sng" dirty="0">
                <a:solidFill>
                  <a:srgbClr val="FF0000"/>
                </a:solidFill>
                <a:cs typeface="Ali_K_Alwand" pitchFamily="2" charset="-78"/>
              </a:rPr>
              <a:t>ثاشاكان لة بوارةكانى نؤذةنكردنةوة و هة</a:t>
            </a:r>
            <a:r>
              <a:rPr lang="ar-JO" u="sng" dirty="0">
                <a:solidFill>
                  <a:srgbClr val="FF0000"/>
                </a:solidFill>
                <a:cs typeface="Ali_K_Alwand" pitchFamily="2" charset="-78"/>
              </a:rPr>
              <a:t>لَم</a:t>
            </a:r>
            <a:r>
              <a:rPr lang="ar-IQ" u="sng" dirty="0">
                <a:solidFill>
                  <a:srgbClr val="FF0000"/>
                </a:solidFill>
                <a:cs typeface="Ali_K_Alwand" pitchFamily="2" charset="-78"/>
              </a:rPr>
              <a:t>ةتة</a:t>
            </a:r>
            <a:r>
              <a:rPr lang="ar-IQ" i="1" u="sng" dirty="0">
                <a:solidFill>
                  <a:srgbClr val="FF0000"/>
                </a:solidFill>
                <a:effectLst>
                  <a:outerShdw blurRad="38100" dist="38100" dir="2700000" algn="tl">
                    <a:srgbClr val="C0C0C0"/>
                  </a:outerShdw>
                </a:effectLst>
                <a:cs typeface="Ali_K_Alwand" pitchFamily="2" charset="-78"/>
              </a:rPr>
              <a:t> سةربازيةكان</a:t>
            </a:r>
            <a:r>
              <a:rPr lang="ar-JO" i="1" u="sng" dirty="0">
                <a:solidFill>
                  <a:srgbClr val="FF0000"/>
                </a:solidFill>
                <a:effectLst>
                  <a:outerShdw blurRad="38100" dist="38100" dir="2700000" algn="tl">
                    <a:srgbClr val="C0C0C0"/>
                  </a:outerShdw>
                </a:effectLst>
                <a:cs typeface="Ali_K_Alwand" pitchFamily="2" charset="-78"/>
              </a:rPr>
              <a:t> و </a:t>
            </a:r>
            <a:r>
              <a:rPr lang="ar-IQ" i="1" u="sng" dirty="0">
                <a:solidFill>
                  <a:srgbClr val="FF0000"/>
                </a:solidFill>
                <a:effectLst>
                  <a:outerShdw blurRad="38100" dist="38100" dir="2700000" algn="tl">
                    <a:srgbClr val="C0C0C0"/>
                  </a:outerShdw>
                </a:effectLst>
                <a:cs typeface="Ali_K_Alwand" pitchFamily="2" charset="-78"/>
              </a:rPr>
              <a:t> فةرمانة كانى ثاشاكان .</a:t>
            </a:r>
          </a:p>
          <a:p>
            <a:r>
              <a:rPr lang="ar-IQ" i="1" dirty="0">
                <a:effectLst>
                  <a:outerShdw blurRad="38100" dist="38100" dir="2700000" algn="tl">
                    <a:srgbClr val="C0C0C0"/>
                  </a:outerShdw>
                </a:effectLst>
                <a:cs typeface="Ali_K_Alwand" pitchFamily="2" charset="-78"/>
              </a:rPr>
              <a:t> لةثال ئةمانة ميَذووى ثاشاكان و بنةمالة فةرمانرةواكانيان تؤمار كردووة . </a:t>
            </a:r>
            <a:endParaRPr lang="ar-IQ" dirty="0">
              <a:cs typeface="Ali_K_Alwand" pitchFamily="2" charset="-78"/>
            </a:endParaRPr>
          </a:p>
        </p:txBody>
      </p:sp>
      <p:sp>
        <p:nvSpPr>
          <p:cNvPr id="5" name="Slide Number Placeholder 4"/>
          <p:cNvSpPr>
            <a:spLocks noGrp="1"/>
          </p:cNvSpPr>
          <p:nvPr>
            <p:ph type="sldNum" sz="quarter" idx="12"/>
          </p:nvPr>
        </p:nvSpPr>
        <p:spPr/>
        <p:txBody>
          <a:bodyPr/>
          <a:lstStyle/>
          <a:p>
            <a:fld id="{46415059-1D66-428F-BCB1-C6C9A21A879F}" type="slidenum">
              <a:rPr lang="ar-IQ" smtClean="0">
                <a:solidFill>
                  <a:prstClr val="black">
                    <a:tint val="75000"/>
                  </a:prstClr>
                </a:solidFill>
              </a:rPr>
              <a:pPr/>
              <a:t>9</a:t>
            </a:fld>
            <a:endParaRPr lang="ar-IQ">
              <a:solidFill>
                <a:prstClr val="black">
                  <a:tint val="75000"/>
                </a:prstClr>
              </a:solidFill>
            </a:endParaRPr>
          </a:p>
        </p:txBody>
      </p:sp>
    </p:spTree>
    <p:extLst>
      <p:ext uri="{BB962C8B-B14F-4D97-AF65-F5344CB8AC3E}">
        <p14:creationId xmlns:p14="http://schemas.microsoft.com/office/powerpoint/2010/main" val="1929791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5718</TotalTime>
  <Words>2533</Words>
  <Application>Microsoft Office PowerPoint</Application>
  <PresentationFormat>On-screen Show (4:3)</PresentationFormat>
  <Paragraphs>127</Paragraphs>
  <Slides>31</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31</vt:i4>
      </vt:variant>
    </vt:vector>
  </HeadingPairs>
  <TitlesOfParts>
    <vt:vector size="40" baseType="lpstr">
      <vt:lpstr>Arial</vt:lpstr>
      <vt:lpstr>Calibri</vt:lpstr>
      <vt:lpstr>Unikurd Goran</vt:lpstr>
      <vt:lpstr>Unikurd Xani</vt:lpstr>
      <vt:lpstr>Wingdings</vt:lpstr>
      <vt:lpstr>Office Theme</vt:lpstr>
      <vt:lpstr>1_Office Theme</vt:lpstr>
      <vt:lpstr>2_Office Theme</vt:lpstr>
      <vt:lpstr>3_Office Theme</vt:lpstr>
      <vt:lpstr>PowerPoint Presentation</vt:lpstr>
      <vt:lpstr>ناوەڕۆکى بابەت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كورد و ميَذوونووسين لةسةدة ناوةنجييةكاندا ( هةولَة بةراييةكانى كورد)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شبانكارة </vt:lpstr>
      <vt:lpstr>PowerPoint Presentation</vt:lpstr>
      <vt:lpstr>PowerPoint Presentation</vt:lpstr>
      <vt:lpstr> ناوهيَنانى كورد لة و كتيَبة :</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ثيَطةى كورد لة ريزبةنديى ميَذوونوسةكاندا بؤ نةتةوةكان</dc:title>
  <dc:creator>dell</dc:creator>
  <cp:lastModifiedBy>IT</cp:lastModifiedBy>
  <cp:revision>89</cp:revision>
  <dcterms:created xsi:type="dcterms:W3CDTF">2016-11-10T18:28:32Z</dcterms:created>
  <dcterms:modified xsi:type="dcterms:W3CDTF">2024-04-25T19:15:23Z</dcterms:modified>
</cp:coreProperties>
</file>