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SCo" initials="C" lastIdx="1" clrIdx="0">
    <p:extLst>
      <p:ext uri="{19B8F6BF-5375-455C-9EA6-DF929625EA0E}">
        <p15:presenceInfo xmlns:p15="http://schemas.microsoft.com/office/powerpoint/2012/main" userId="CSC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CBBFF-80BB-44E8-90D7-CEBFBCEB9A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2DBF4A-34F6-4045-A027-7292229AE5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5FD4CE-A0CC-4049-9F15-2ADF64629CA6}"/>
              </a:ext>
            </a:extLst>
          </p:cNvPr>
          <p:cNvSpPr>
            <a:spLocks noGrp="1"/>
          </p:cNvSpPr>
          <p:nvPr>
            <p:ph type="dt" sz="half" idx="10"/>
          </p:nvPr>
        </p:nvSpPr>
        <p:spPr/>
        <p:txBody>
          <a:bodyPr/>
          <a:lstStyle/>
          <a:p>
            <a:fld id="{19AFA849-C3AF-4640-A8C4-51030E2C7926}" type="datetimeFigureOut">
              <a:rPr lang="en-US" smtClean="0"/>
              <a:t>2022-01-31</a:t>
            </a:fld>
            <a:endParaRPr lang="en-US"/>
          </a:p>
        </p:txBody>
      </p:sp>
      <p:sp>
        <p:nvSpPr>
          <p:cNvPr id="5" name="Footer Placeholder 4">
            <a:extLst>
              <a:ext uri="{FF2B5EF4-FFF2-40B4-BE49-F238E27FC236}">
                <a16:creationId xmlns:a16="http://schemas.microsoft.com/office/drawing/2014/main" id="{B8F7F9C3-B851-42CD-8D58-0EFD37BD49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70BFC3-9EAC-4443-8A76-8547030A2ED7}"/>
              </a:ext>
            </a:extLst>
          </p:cNvPr>
          <p:cNvSpPr>
            <a:spLocks noGrp="1"/>
          </p:cNvSpPr>
          <p:nvPr>
            <p:ph type="sldNum" sz="quarter" idx="12"/>
          </p:nvPr>
        </p:nvSpPr>
        <p:spPr/>
        <p:txBody>
          <a:bodyPr/>
          <a:lstStyle/>
          <a:p>
            <a:fld id="{96A8B546-7037-4E5D-8AF3-BFDF572623CC}" type="slidenum">
              <a:rPr lang="en-US" smtClean="0"/>
              <a:t>‹#›</a:t>
            </a:fld>
            <a:endParaRPr lang="en-US"/>
          </a:p>
        </p:txBody>
      </p:sp>
    </p:spTree>
    <p:extLst>
      <p:ext uri="{BB962C8B-B14F-4D97-AF65-F5344CB8AC3E}">
        <p14:creationId xmlns:p14="http://schemas.microsoft.com/office/powerpoint/2010/main" val="2902403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39B8C-015E-4F71-9866-DE3F209820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31E4EC9-EB64-45D5-86C7-1944B98393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EE25FA-138B-4333-83C5-CEC18BFC5107}"/>
              </a:ext>
            </a:extLst>
          </p:cNvPr>
          <p:cNvSpPr>
            <a:spLocks noGrp="1"/>
          </p:cNvSpPr>
          <p:nvPr>
            <p:ph type="dt" sz="half" idx="10"/>
          </p:nvPr>
        </p:nvSpPr>
        <p:spPr/>
        <p:txBody>
          <a:bodyPr/>
          <a:lstStyle/>
          <a:p>
            <a:fld id="{19AFA849-C3AF-4640-A8C4-51030E2C7926}" type="datetimeFigureOut">
              <a:rPr lang="en-US" smtClean="0"/>
              <a:t>2022-01-31</a:t>
            </a:fld>
            <a:endParaRPr lang="en-US"/>
          </a:p>
        </p:txBody>
      </p:sp>
      <p:sp>
        <p:nvSpPr>
          <p:cNvPr id="5" name="Footer Placeholder 4">
            <a:extLst>
              <a:ext uri="{FF2B5EF4-FFF2-40B4-BE49-F238E27FC236}">
                <a16:creationId xmlns:a16="http://schemas.microsoft.com/office/drawing/2014/main" id="{77452133-8599-4049-9B6F-C7D37A2CF5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4D8321-8359-4DCC-8F18-FAF9F2EEEEA9}"/>
              </a:ext>
            </a:extLst>
          </p:cNvPr>
          <p:cNvSpPr>
            <a:spLocks noGrp="1"/>
          </p:cNvSpPr>
          <p:nvPr>
            <p:ph type="sldNum" sz="quarter" idx="12"/>
          </p:nvPr>
        </p:nvSpPr>
        <p:spPr/>
        <p:txBody>
          <a:bodyPr/>
          <a:lstStyle/>
          <a:p>
            <a:fld id="{96A8B546-7037-4E5D-8AF3-BFDF572623CC}" type="slidenum">
              <a:rPr lang="en-US" smtClean="0"/>
              <a:t>‹#›</a:t>
            </a:fld>
            <a:endParaRPr lang="en-US"/>
          </a:p>
        </p:txBody>
      </p:sp>
    </p:spTree>
    <p:extLst>
      <p:ext uri="{BB962C8B-B14F-4D97-AF65-F5344CB8AC3E}">
        <p14:creationId xmlns:p14="http://schemas.microsoft.com/office/powerpoint/2010/main" val="2956912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45AF0C-277B-4230-83D0-B922BB90F58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BAA0B8-5253-4717-8110-BF336070E4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546837-A213-41DA-8222-F490625CDCD8}"/>
              </a:ext>
            </a:extLst>
          </p:cNvPr>
          <p:cNvSpPr>
            <a:spLocks noGrp="1"/>
          </p:cNvSpPr>
          <p:nvPr>
            <p:ph type="dt" sz="half" idx="10"/>
          </p:nvPr>
        </p:nvSpPr>
        <p:spPr/>
        <p:txBody>
          <a:bodyPr/>
          <a:lstStyle/>
          <a:p>
            <a:fld id="{19AFA849-C3AF-4640-A8C4-51030E2C7926}" type="datetimeFigureOut">
              <a:rPr lang="en-US" smtClean="0"/>
              <a:t>2022-01-31</a:t>
            </a:fld>
            <a:endParaRPr lang="en-US"/>
          </a:p>
        </p:txBody>
      </p:sp>
      <p:sp>
        <p:nvSpPr>
          <p:cNvPr id="5" name="Footer Placeholder 4">
            <a:extLst>
              <a:ext uri="{FF2B5EF4-FFF2-40B4-BE49-F238E27FC236}">
                <a16:creationId xmlns:a16="http://schemas.microsoft.com/office/drawing/2014/main" id="{B110267F-1DA8-4B0B-9CAA-87E1F7824E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96F5D0-3CC4-4A1C-A621-5B89486B6874}"/>
              </a:ext>
            </a:extLst>
          </p:cNvPr>
          <p:cNvSpPr>
            <a:spLocks noGrp="1"/>
          </p:cNvSpPr>
          <p:nvPr>
            <p:ph type="sldNum" sz="quarter" idx="12"/>
          </p:nvPr>
        </p:nvSpPr>
        <p:spPr/>
        <p:txBody>
          <a:bodyPr/>
          <a:lstStyle/>
          <a:p>
            <a:fld id="{96A8B546-7037-4E5D-8AF3-BFDF572623CC}" type="slidenum">
              <a:rPr lang="en-US" smtClean="0"/>
              <a:t>‹#›</a:t>
            </a:fld>
            <a:endParaRPr lang="en-US"/>
          </a:p>
        </p:txBody>
      </p:sp>
    </p:spTree>
    <p:extLst>
      <p:ext uri="{BB962C8B-B14F-4D97-AF65-F5344CB8AC3E}">
        <p14:creationId xmlns:p14="http://schemas.microsoft.com/office/powerpoint/2010/main" val="3264526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DBC11-D998-4365-AA79-06F4D3849C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29548D-2C09-4FCD-84A4-4D44835E67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5A2B47-2C12-4BD9-8551-28493D46C5DE}"/>
              </a:ext>
            </a:extLst>
          </p:cNvPr>
          <p:cNvSpPr>
            <a:spLocks noGrp="1"/>
          </p:cNvSpPr>
          <p:nvPr>
            <p:ph type="dt" sz="half" idx="10"/>
          </p:nvPr>
        </p:nvSpPr>
        <p:spPr/>
        <p:txBody>
          <a:bodyPr/>
          <a:lstStyle/>
          <a:p>
            <a:fld id="{19AFA849-C3AF-4640-A8C4-51030E2C7926}" type="datetimeFigureOut">
              <a:rPr lang="en-US" smtClean="0"/>
              <a:t>2022-01-31</a:t>
            </a:fld>
            <a:endParaRPr lang="en-US"/>
          </a:p>
        </p:txBody>
      </p:sp>
      <p:sp>
        <p:nvSpPr>
          <p:cNvPr id="5" name="Footer Placeholder 4">
            <a:extLst>
              <a:ext uri="{FF2B5EF4-FFF2-40B4-BE49-F238E27FC236}">
                <a16:creationId xmlns:a16="http://schemas.microsoft.com/office/drawing/2014/main" id="{28B73388-51BF-4EBB-8E53-7737A18905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063B17-12F9-4BC2-906F-E2AE6C7BBCF8}"/>
              </a:ext>
            </a:extLst>
          </p:cNvPr>
          <p:cNvSpPr>
            <a:spLocks noGrp="1"/>
          </p:cNvSpPr>
          <p:nvPr>
            <p:ph type="sldNum" sz="quarter" idx="12"/>
          </p:nvPr>
        </p:nvSpPr>
        <p:spPr/>
        <p:txBody>
          <a:bodyPr/>
          <a:lstStyle/>
          <a:p>
            <a:fld id="{96A8B546-7037-4E5D-8AF3-BFDF572623CC}" type="slidenum">
              <a:rPr lang="en-US" smtClean="0"/>
              <a:t>‹#›</a:t>
            </a:fld>
            <a:endParaRPr lang="en-US"/>
          </a:p>
        </p:txBody>
      </p:sp>
    </p:spTree>
    <p:extLst>
      <p:ext uri="{BB962C8B-B14F-4D97-AF65-F5344CB8AC3E}">
        <p14:creationId xmlns:p14="http://schemas.microsoft.com/office/powerpoint/2010/main" val="1932968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BF1E5-864F-4913-93DD-36F4ADF671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D19A076-27C4-44F3-A4F0-7AE4C0B720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E846C58-2CB3-4806-944B-0AC11327BA83}"/>
              </a:ext>
            </a:extLst>
          </p:cNvPr>
          <p:cNvSpPr>
            <a:spLocks noGrp="1"/>
          </p:cNvSpPr>
          <p:nvPr>
            <p:ph type="dt" sz="half" idx="10"/>
          </p:nvPr>
        </p:nvSpPr>
        <p:spPr/>
        <p:txBody>
          <a:bodyPr/>
          <a:lstStyle/>
          <a:p>
            <a:fld id="{19AFA849-C3AF-4640-A8C4-51030E2C7926}" type="datetimeFigureOut">
              <a:rPr lang="en-US" smtClean="0"/>
              <a:t>2022-01-31</a:t>
            </a:fld>
            <a:endParaRPr lang="en-US"/>
          </a:p>
        </p:txBody>
      </p:sp>
      <p:sp>
        <p:nvSpPr>
          <p:cNvPr id="5" name="Footer Placeholder 4">
            <a:extLst>
              <a:ext uri="{FF2B5EF4-FFF2-40B4-BE49-F238E27FC236}">
                <a16:creationId xmlns:a16="http://schemas.microsoft.com/office/drawing/2014/main" id="{8E406E3F-BF91-4B99-9AB6-2909222D30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EE2EF6-7EEF-4FC0-9D5D-485DF2871C14}"/>
              </a:ext>
            </a:extLst>
          </p:cNvPr>
          <p:cNvSpPr>
            <a:spLocks noGrp="1"/>
          </p:cNvSpPr>
          <p:nvPr>
            <p:ph type="sldNum" sz="quarter" idx="12"/>
          </p:nvPr>
        </p:nvSpPr>
        <p:spPr/>
        <p:txBody>
          <a:bodyPr/>
          <a:lstStyle/>
          <a:p>
            <a:fld id="{96A8B546-7037-4E5D-8AF3-BFDF572623CC}" type="slidenum">
              <a:rPr lang="en-US" smtClean="0"/>
              <a:t>‹#›</a:t>
            </a:fld>
            <a:endParaRPr lang="en-US"/>
          </a:p>
        </p:txBody>
      </p:sp>
    </p:spTree>
    <p:extLst>
      <p:ext uri="{BB962C8B-B14F-4D97-AF65-F5344CB8AC3E}">
        <p14:creationId xmlns:p14="http://schemas.microsoft.com/office/powerpoint/2010/main" val="2705868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F3E97-9609-4369-AB2B-30F08C4AB1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FA5F84-237A-4F70-BB8A-54E34D0F45D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4B8E97-E4A3-42F0-895C-6B34350B09C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95A4565-C5FF-447B-92D1-69CF5B20C98E}"/>
              </a:ext>
            </a:extLst>
          </p:cNvPr>
          <p:cNvSpPr>
            <a:spLocks noGrp="1"/>
          </p:cNvSpPr>
          <p:nvPr>
            <p:ph type="dt" sz="half" idx="10"/>
          </p:nvPr>
        </p:nvSpPr>
        <p:spPr/>
        <p:txBody>
          <a:bodyPr/>
          <a:lstStyle/>
          <a:p>
            <a:fld id="{19AFA849-C3AF-4640-A8C4-51030E2C7926}" type="datetimeFigureOut">
              <a:rPr lang="en-US" smtClean="0"/>
              <a:t>2022-01-31</a:t>
            </a:fld>
            <a:endParaRPr lang="en-US"/>
          </a:p>
        </p:txBody>
      </p:sp>
      <p:sp>
        <p:nvSpPr>
          <p:cNvPr id="6" name="Footer Placeholder 5">
            <a:extLst>
              <a:ext uri="{FF2B5EF4-FFF2-40B4-BE49-F238E27FC236}">
                <a16:creationId xmlns:a16="http://schemas.microsoft.com/office/drawing/2014/main" id="{15F8B031-0AD9-456E-837B-7F8C10EFC0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8F240A-6BF5-47BB-BC2E-99D414314B5D}"/>
              </a:ext>
            </a:extLst>
          </p:cNvPr>
          <p:cNvSpPr>
            <a:spLocks noGrp="1"/>
          </p:cNvSpPr>
          <p:nvPr>
            <p:ph type="sldNum" sz="quarter" idx="12"/>
          </p:nvPr>
        </p:nvSpPr>
        <p:spPr/>
        <p:txBody>
          <a:bodyPr/>
          <a:lstStyle/>
          <a:p>
            <a:fld id="{96A8B546-7037-4E5D-8AF3-BFDF572623CC}" type="slidenum">
              <a:rPr lang="en-US" smtClean="0"/>
              <a:t>‹#›</a:t>
            </a:fld>
            <a:endParaRPr lang="en-US"/>
          </a:p>
        </p:txBody>
      </p:sp>
    </p:spTree>
    <p:extLst>
      <p:ext uri="{BB962C8B-B14F-4D97-AF65-F5344CB8AC3E}">
        <p14:creationId xmlns:p14="http://schemas.microsoft.com/office/powerpoint/2010/main" val="3465681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BD8D8-75DD-4E9A-A0B1-F84EEC882C2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E7FCC12-173C-4A1E-AFBF-D8CC90E693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D01266A-646B-42E6-8E92-E83F930F9C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30AB555-A560-4B0E-BD0B-79D50F3D93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1BB5281-D8D1-46BF-8B8C-D4C7483A786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6D2FB00-DC4E-45EA-BF9B-F82CBFDAA7B3}"/>
              </a:ext>
            </a:extLst>
          </p:cNvPr>
          <p:cNvSpPr>
            <a:spLocks noGrp="1"/>
          </p:cNvSpPr>
          <p:nvPr>
            <p:ph type="dt" sz="half" idx="10"/>
          </p:nvPr>
        </p:nvSpPr>
        <p:spPr/>
        <p:txBody>
          <a:bodyPr/>
          <a:lstStyle/>
          <a:p>
            <a:fld id="{19AFA849-C3AF-4640-A8C4-51030E2C7926}" type="datetimeFigureOut">
              <a:rPr lang="en-US" smtClean="0"/>
              <a:t>2022-01-31</a:t>
            </a:fld>
            <a:endParaRPr lang="en-US"/>
          </a:p>
        </p:txBody>
      </p:sp>
      <p:sp>
        <p:nvSpPr>
          <p:cNvPr id="8" name="Footer Placeholder 7">
            <a:extLst>
              <a:ext uri="{FF2B5EF4-FFF2-40B4-BE49-F238E27FC236}">
                <a16:creationId xmlns:a16="http://schemas.microsoft.com/office/drawing/2014/main" id="{A7E4536B-D569-4196-866B-8082EFE590C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86B990-21EE-47B6-BBD2-0C3F665D1058}"/>
              </a:ext>
            </a:extLst>
          </p:cNvPr>
          <p:cNvSpPr>
            <a:spLocks noGrp="1"/>
          </p:cNvSpPr>
          <p:nvPr>
            <p:ph type="sldNum" sz="quarter" idx="12"/>
          </p:nvPr>
        </p:nvSpPr>
        <p:spPr/>
        <p:txBody>
          <a:bodyPr/>
          <a:lstStyle/>
          <a:p>
            <a:fld id="{96A8B546-7037-4E5D-8AF3-BFDF572623CC}" type="slidenum">
              <a:rPr lang="en-US" smtClean="0"/>
              <a:t>‹#›</a:t>
            </a:fld>
            <a:endParaRPr lang="en-US"/>
          </a:p>
        </p:txBody>
      </p:sp>
    </p:spTree>
    <p:extLst>
      <p:ext uri="{BB962C8B-B14F-4D97-AF65-F5344CB8AC3E}">
        <p14:creationId xmlns:p14="http://schemas.microsoft.com/office/powerpoint/2010/main" val="3398993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ECBBC-1BA1-4624-BB78-6616E0C2D91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A7CF308-C73A-4710-9E2C-189FDC5313F6}"/>
              </a:ext>
            </a:extLst>
          </p:cNvPr>
          <p:cNvSpPr>
            <a:spLocks noGrp="1"/>
          </p:cNvSpPr>
          <p:nvPr>
            <p:ph type="dt" sz="half" idx="10"/>
          </p:nvPr>
        </p:nvSpPr>
        <p:spPr/>
        <p:txBody>
          <a:bodyPr/>
          <a:lstStyle/>
          <a:p>
            <a:fld id="{19AFA849-C3AF-4640-A8C4-51030E2C7926}" type="datetimeFigureOut">
              <a:rPr lang="en-US" smtClean="0"/>
              <a:t>2022-01-31</a:t>
            </a:fld>
            <a:endParaRPr lang="en-US"/>
          </a:p>
        </p:txBody>
      </p:sp>
      <p:sp>
        <p:nvSpPr>
          <p:cNvPr id="4" name="Footer Placeholder 3">
            <a:extLst>
              <a:ext uri="{FF2B5EF4-FFF2-40B4-BE49-F238E27FC236}">
                <a16:creationId xmlns:a16="http://schemas.microsoft.com/office/drawing/2014/main" id="{502060EA-66EC-4130-B6F8-BB0F5808378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05C035-660F-42B8-A22D-9412633002A6}"/>
              </a:ext>
            </a:extLst>
          </p:cNvPr>
          <p:cNvSpPr>
            <a:spLocks noGrp="1"/>
          </p:cNvSpPr>
          <p:nvPr>
            <p:ph type="sldNum" sz="quarter" idx="12"/>
          </p:nvPr>
        </p:nvSpPr>
        <p:spPr/>
        <p:txBody>
          <a:bodyPr/>
          <a:lstStyle/>
          <a:p>
            <a:fld id="{96A8B546-7037-4E5D-8AF3-BFDF572623CC}" type="slidenum">
              <a:rPr lang="en-US" smtClean="0"/>
              <a:t>‹#›</a:t>
            </a:fld>
            <a:endParaRPr lang="en-US"/>
          </a:p>
        </p:txBody>
      </p:sp>
    </p:spTree>
    <p:extLst>
      <p:ext uri="{BB962C8B-B14F-4D97-AF65-F5344CB8AC3E}">
        <p14:creationId xmlns:p14="http://schemas.microsoft.com/office/powerpoint/2010/main" val="3338779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BE8217-60A6-4C42-9496-A011D36EB862}"/>
              </a:ext>
            </a:extLst>
          </p:cNvPr>
          <p:cNvSpPr>
            <a:spLocks noGrp="1"/>
          </p:cNvSpPr>
          <p:nvPr>
            <p:ph type="dt" sz="half" idx="10"/>
          </p:nvPr>
        </p:nvSpPr>
        <p:spPr/>
        <p:txBody>
          <a:bodyPr/>
          <a:lstStyle/>
          <a:p>
            <a:fld id="{19AFA849-C3AF-4640-A8C4-51030E2C7926}" type="datetimeFigureOut">
              <a:rPr lang="en-US" smtClean="0"/>
              <a:t>2022-01-31</a:t>
            </a:fld>
            <a:endParaRPr lang="en-US"/>
          </a:p>
        </p:txBody>
      </p:sp>
      <p:sp>
        <p:nvSpPr>
          <p:cNvPr id="3" name="Footer Placeholder 2">
            <a:extLst>
              <a:ext uri="{FF2B5EF4-FFF2-40B4-BE49-F238E27FC236}">
                <a16:creationId xmlns:a16="http://schemas.microsoft.com/office/drawing/2014/main" id="{790EA47F-43F0-4857-9BA8-F985FA120E2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1E1AB8-7ABF-4FF3-BA43-43745395F2D9}"/>
              </a:ext>
            </a:extLst>
          </p:cNvPr>
          <p:cNvSpPr>
            <a:spLocks noGrp="1"/>
          </p:cNvSpPr>
          <p:nvPr>
            <p:ph type="sldNum" sz="quarter" idx="12"/>
          </p:nvPr>
        </p:nvSpPr>
        <p:spPr/>
        <p:txBody>
          <a:bodyPr/>
          <a:lstStyle/>
          <a:p>
            <a:fld id="{96A8B546-7037-4E5D-8AF3-BFDF572623CC}" type="slidenum">
              <a:rPr lang="en-US" smtClean="0"/>
              <a:t>‹#›</a:t>
            </a:fld>
            <a:endParaRPr lang="en-US"/>
          </a:p>
        </p:txBody>
      </p:sp>
    </p:spTree>
    <p:extLst>
      <p:ext uri="{BB962C8B-B14F-4D97-AF65-F5344CB8AC3E}">
        <p14:creationId xmlns:p14="http://schemas.microsoft.com/office/powerpoint/2010/main" val="1420070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70699-CC3D-4E10-AA93-2F5CEE0304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6E7D7DD-DE4C-4CD4-AF36-136DE9F67F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49D5693-2235-4F61-BCD1-2F2527A036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DD3DC5-A741-418B-8CD8-23E2C3C7DB63}"/>
              </a:ext>
            </a:extLst>
          </p:cNvPr>
          <p:cNvSpPr>
            <a:spLocks noGrp="1"/>
          </p:cNvSpPr>
          <p:nvPr>
            <p:ph type="dt" sz="half" idx="10"/>
          </p:nvPr>
        </p:nvSpPr>
        <p:spPr/>
        <p:txBody>
          <a:bodyPr/>
          <a:lstStyle/>
          <a:p>
            <a:fld id="{19AFA849-C3AF-4640-A8C4-51030E2C7926}" type="datetimeFigureOut">
              <a:rPr lang="en-US" smtClean="0"/>
              <a:t>2022-01-31</a:t>
            </a:fld>
            <a:endParaRPr lang="en-US"/>
          </a:p>
        </p:txBody>
      </p:sp>
      <p:sp>
        <p:nvSpPr>
          <p:cNvPr id="6" name="Footer Placeholder 5">
            <a:extLst>
              <a:ext uri="{FF2B5EF4-FFF2-40B4-BE49-F238E27FC236}">
                <a16:creationId xmlns:a16="http://schemas.microsoft.com/office/drawing/2014/main" id="{34665A1C-94CD-4F74-BB54-EA53D34507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AE4A1D-AE95-4ACA-AE55-4BDD80B4A5C2}"/>
              </a:ext>
            </a:extLst>
          </p:cNvPr>
          <p:cNvSpPr>
            <a:spLocks noGrp="1"/>
          </p:cNvSpPr>
          <p:nvPr>
            <p:ph type="sldNum" sz="quarter" idx="12"/>
          </p:nvPr>
        </p:nvSpPr>
        <p:spPr/>
        <p:txBody>
          <a:bodyPr/>
          <a:lstStyle/>
          <a:p>
            <a:fld id="{96A8B546-7037-4E5D-8AF3-BFDF572623CC}" type="slidenum">
              <a:rPr lang="en-US" smtClean="0"/>
              <a:t>‹#›</a:t>
            </a:fld>
            <a:endParaRPr lang="en-US"/>
          </a:p>
        </p:txBody>
      </p:sp>
    </p:spTree>
    <p:extLst>
      <p:ext uri="{BB962C8B-B14F-4D97-AF65-F5344CB8AC3E}">
        <p14:creationId xmlns:p14="http://schemas.microsoft.com/office/powerpoint/2010/main" val="922048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2CF39-8A30-40E8-B699-7D3BE44120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27821A6-5814-4591-B1D3-31144D72A4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3E1C60E-5E28-4294-8C45-7248243051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4E4AE4-C66D-4051-B53E-97E555404DF0}"/>
              </a:ext>
            </a:extLst>
          </p:cNvPr>
          <p:cNvSpPr>
            <a:spLocks noGrp="1"/>
          </p:cNvSpPr>
          <p:nvPr>
            <p:ph type="dt" sz="half" idx="10"/>
          </p:nvPr>
        </p:nvSpPr>
        <p:spPr/>
        <p:txBody>
          <a:bodyPr/>
          <a:lstStyle/>
          <a:p>
            <a:fld id="{19AFA849-C3AF-4640-A8C4-51030E2C7926}" type="datetimeFigureOut">
              <a:rPr lang="en-US" smtClean="0"/>
              <a:t>2022-01-31</a:t>
            </a:fld>
            <a:endParaRPr lang="en-US"/>
          </a:p>
        </p:txBody>
      </p:sp>
      <p:sp>
        <p:nvSpPr>
          <p:cNvPr id="6" name="Footer Placeholder 5">
            <a:extLst>
              <a:ext uri="{FF2B5EF4-FFF2-40B4-BE49-F238E27FC236}">
                <a16:creationId xmlns:a16="http://schemas.microsoft.com/office/drawing/2014/main" id="{98B8BEB5-1612-4F92-AF02-10787B6865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FA7394-85FA-4553-9DA6-B956EE504229}"/>
              </a:ext>
            </a:extLst>
          </p:cNvPr>
          <p:cNvSpPr>
            <a:spLocks noGrp="1"/>
          </p:cNvSpPr>
          <p:nvPr>
            <p:ph type="sldNum" sz="quarter" idx="12"/>
          </p:nvPr>
        </p:nvSpPr>
        <p:spPr/>
        <p:txBody>
          <a:bodyPr/>
          <a:lstStyle/>
          <a:p>
            <a:fld id="{96A8B546-7037-4E5D-8AF3-BFDF572623CC}" type="slidenum">
              <a:rPr lang="en-US" smtClean="0"/>
              <a:t>‹#›</a:t>
            </a:fld>
            <a:endParaRPr lang="en-US"/>
          </a:p>
        </p:txBody>
      </p:sp>
    </p:spTree>
    <p:extLst>
      <p:ext uri="{BB962C8B-B14F-4D97-AF65-F5344CB8AC3E}">
        <p14:creationId xmlns:p14="http://schemas.microsoft.com/office/powerpoint/2010/main" val="292931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2E5361-4871-4C3C-AC45-FAE94CF0EE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A0B2891-503D-4DFA-A914-5AAF5C920C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BF0DFA-158D-47C0-A692-71B3BC0312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AFA849-C3AF-4640-A8C4-51030E2C7926}" type="datetimeFigureOut">
              <a:rPr lang="en-US" smtClean="0"/>
              <a:t>2022-01-31</a:t>
            </a:fld>
            <a:endParaRPr lang="en-US"/>
          </a:p>
        </p:txBody>
      </p:sp>
      <p:sp>
        <p:nvSpPr>
          <p:cNvPr id="5" name="Footer Placeholder 4">
            <a:extLst>
              <a:ext uri="{FF2B5EF4-FFF2-40B4-BE49-F238E27FC236}">
                <a16:creationId xmlns:a16="http://schemas.microsoft.com/office/drawing/2014/main" id="{345BA589-7C03-4D54-8747-D7428F051F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92891E9-99D9-4F88-ADFD-F037278762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A8B546-7037-4E5D-8AF3-BFDF572623CC}" type="slidenum">
              <a:rPr lang="en-US" smtClean="0"/>
              <a:t>‹#›</a:t>
            </a:fld>
            <a:endParaRPr lang="en-US"/>
          </a:p>
        </p:txBody>
      </p:sp>
    </p:spTree>
    <p:extLst>
      <p:ext uri="{BB962C8B-B14F-4D97-AF65-F5344CB8AC3E}">
        <p14:creationId xmlns:p14="http://schemas.microsoft.com/office/powerpoint/2010/main" val="3196632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BDBD2-F3E5-429A-B60E-F16D89E9523A}"/>
              </a:ext>
            </a:extLst>
          </p:cNvPr>
          <p:cNvSpPr>
            <a:spLocks noGrp="1"/>
          </p:cNvSpPr>
          <p:nvPr>
            <p:ph type="ctrTitle"/>
          </p:nvPr>
        </p:nvSpPr>
        <p:spPr>
          <a:xfrm>
            <a:off x="1524000" y="329102"/>
            <a:ext cx="9144000" cy="2387600"/>
          </a:xfrm>
        </p:spPr>
        <p:txBody>
          <a:bodyPr>
            <a:normAutofit/>
          </a:bodyPr>
          <a:lstStyle/>
          <a:p>
            <a:r>
              <a:rPr lang="ku-Arab-IQ" sz="8000" dirty="0">
                <a:solidFill>
                  <a:srgbClr val="7030A0"/>
                </a:solidFill>
                <a:latin typeface="Unikurd Jino" panose="020B0604030504040204" pitchFamily="34" charset="-78"/>
                <a:cs typeface="Unikurd Jino" panose="020B0604030504040204" pitchFamily="34" charset="-78"/>
              </a:rPr>
              <a:t>بنەماکانی پەروەردە</a:t>
            </a:r>
            <a:endParaRPr lang="en-US" sz="8000" dirty="0">
              <a:solidFill>
                <a:srgbClr val="7030A0"/>
              </a:solidFill>
              <a:latin typeface="Unikurd Jino" panose="020B0604030504040204" pitchFamily="34" charset="-78"/>
              <a:cs typeface="Unikurd Jino" panose="020B0604030504040204" pitchFamily="34" charset="-78"/>
            </a:endParaRPr>
          </a:p>
        </p:txBody>
      </p:sp>
      <p:sp>
        <p:nvSpPr>
          <p:cNvPr id="3" name="Subtitle 2">
            <a:extLst>
              <a:ext uri="{FF2B5EF4-FFF2-40B4-BE49-F238E27FC236}">
                <a16:creationId xmlns:a16="http://schemas.microsoft.com/office/drawing/2014/main" id="{A3831C6B-2791-4DE7-AEEE-BB67A58611A8}"/>
              </a:ext>
            </a:extLst>
          </p:cNvPr>
          <p:cNvSpPr>
            <a:spLocks noGrp="1"/>
          </p:cNvSpPr>
          <p:nvPr>
            <p:ph type="subTitle" idx="1"/>
          </p:nvPr>
        </p:nvSpPr>
        <p:spPr>
          <a:xfrm>
            <a:off x="1524000" y="3256671"/>
            <a:ext cx="9144000" cy="3099897"/>
          </a:xfrm>
        </p:spPr>
        <p:txBody>
          <a:bodyPr>
            <a:normAutofit/>
          </a:bodyPr>
          <a:lstStyle/>
          <a:p>
            <a:r>
              <a:rPr lang="ku-Arab-IQ" sz="3200" dirty="0">
                <a:latin typeface="Unikurd Jino" panose="020B0604030504040204" pitchFamily="34" charset="-78"/>
                <a:cs typeface="Unikurd Jino" panose="020B0604030504040204" pitchFamily="34" charset="-78"/>
              </a:rPr>
              <a:t>د. ئەردەلان لەتیف عەبدولقادر</a:t>
            </a:r>
          </a:p>
          <a:p>
            <a:r>
              <a:rPr lang="ku-Arab-IQ" sz="3200" dirty="0">
                <a:latin typeface="Unikurd Jino" panose="020B0604030504040204" pitchFamily="34" charset="-78"/>
                <a:cs typeface="Unikurd Jino" panose="020B0604030504040204" pitchFamily="34" charset="-78"/>
              </a:rPr>
              <a:t>بەشی زانستە کۆمەڵایەتیەکان، ق1</a:t>
            </a:r>
          </a:p>
          <a:p>
            <a:r>
              <a:rPr lang="ku-Arab-IQ" sz="3200" dirty="0">
                <a:latin typeface="Unikurd Jino" panose="020B0604030504040204" pitchFamily="34" charset="-78"/>
                <a:cs typeface="Unikurd Jino" panose="020B0604030504040204" pitchFamily="34" charset="-78"/>
              </a:rPr>
              <a:t>کۆلێژی پەروەردەی بنەڕەتی،</a:t>
            </a:r>
          </a:p>
          <a:p>
            <a:r>
              <a:rPr lang="ku-Arab-IQ" sz="3200" dirty="0">
                <a:latin typeface="Unikurd Jino" panose="020B0604030504040204" pitchFamily="34" charset="-78"/>
                <a:cs typeface="Unikurd Jino" panose="020B0604030504040204" pitchFamily="34" charset="-78"/>
              </a:rPr>
              <a:t>زانکۆی سەڵاحەددین-هەولێر</a:t>
            </a:r>
          </a:p>
          <a:p>
            <a:r>
              <a:rPr lang="ku-Arab-IQ" sz="3200" dirty="0">
                <a:latin typeface="Unikurd Jino" panose="020B0604030504040204" pitchFamily="34" charset="-78"/>
                <a:cs typeface="Unikurd Jino" panose="020B0604030504040204" pitchFamily="34" charset="-78"/>
              </a:rPr>
              <a:t>2021-2022</a:t>
            </a:r>
            <a:endParaRPr lang="en-US" sz="3200" dirty="0">
              <a:latin typeface="Unikurd Jino" panose="020B0604030504040204" pitchFamily="34" charset="-78"/>
              <a:cs typeface="Unikurd Jino" panose="020B0604030504040204" pitchFamily="34" charset="-78"/>
            </a:endParaRPr>
          </a:p>
        </p:txBody>
      </p:sp>
      <p:sp>
        <p:nvSpPr>
          <p:cNvPr id="4" name="TextBox 3">
            <a:extLst>
              <a:ext uri="{FF2B5EF4-FFF2-40B4-BE49-F238E27FC236}">
                <a16:creationId xmlns:a16="http://schemas.microsoft.com/office/drawing/2014/main" id="{F2B4692B-E097-46DD-B3C7-16B4943CAEFA}"/>
              </a:ext>
            </a:extLst>
          </p:cNvPr>
          <p:cNvSpPr txBox="1"/>
          <p:nvPr/>
        </p:nvSpPr>
        <p:spPr>
          <a:xfrm>
            <a:off x="1524000" y="501432"/>
            <a:ext cx="508473" cy="830997"/>
          </a:xfrm>
          <a:prstGeom prst="rect">
            <a:avLst/>
          </a:prstGeom>
          <a:noFill/>
        </p:spPr>
        <p:txBody>
          <a:bodyPr wrap="none" rtlCol="0">
            <a:spAutoFit/>
          </a:bodyPr>
          <a:lstStyle/>
          <a:p>
            <a:r>
              <a:rPr lang="ku-Arab-IQ" sz="4800" dirty="0">
                <a:cs typeface="+mj-cs"/>
              </a:rPr>
              <a:t>١</a:t>
            </a:r>
            <a:endParaRPr lang="en-US" sz="4800" dirty="0">
              <a:cs typeface="+mj-cs"/>
            </a:endParaRPr>
          </a:p>
        </p:txBody>
      </p:sp>
    </p:spTree>
    <p:extLst>
      <p:ext uri="{BB962C8B-B14F-4D97-AF65-F5344CB8AC3E}">
        <p14:creationId xmlns:p14="http://schemas.microsoft.com/office/powerpoint/2010/main" val="1041095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A5E4C-8025-428F-8B91-017A2D89BA7D}"/>
              </a:ext>
            </a:extLst>
          </p:cNvPr>
          <p:cNvSpPr>
            <a:spLocks noGrp="1"/>
          </p:cNvSpPr>
          <p:nvPr>
            <p:ph type="title"/>
          </p:nvPr>
        </p:nvSpPr>
        <p:spPr/>
        <p:txBody>
          <a:bodyPr/>
          <a:lstStyle/>
          <a:p>
            <a:pPr algn="r" rtl="1"/>
            <a:r>
              <a:rPr lang="ku-Arab-IQ" dirty="0">
                <a:solidFill>
                  <a:srgbClr val="FF0000"/>
                </a:solidFill>
                <a:latin typeface="Unikurd Jino" panose="020B0604030504040204" pitchFamily="34" charset="-78"/>
                <a:cs typeface="Unikurd Jino" panose="020B0604030504040204" pitchFamily="34" charset="-78"/>
              </a:rPr>
              <a:t>فەلسەفەی پەروەردە ئەو ئەرکانەی خوارەوەی هەیە:</a:t>
            </a:r>
            <a:endParaRPr lang="en-US" dirty="0">
              <a:solidFill>
                <a:srgbClr val="FF0000"/>
              </a:solidFill>
              <a:latin typeface="Unikurd Jino" panose="020B0604030504040204" pitchFamily="34" charset="-78"/>
              <a:cs typeface="Unikurd Jino" panose="020B0604030504040204" pitchFamily="34" charset="-78"/>
            </a:endParaRPr>
          </a:p>
        </p:txBody>
      </p:sp>
      <p:sp>
        <p:nvSpPr>
          <p:cNvPr id="3" name="Content Placeholder 2">
            <a:extLst>
              <a:ext uri="{FF2B5EF4-FFF2-40B4-BE49-F238E27FC236}">
                <a16:creationId xmlns:a16="http://schemas.microsoft.com/office/drawing/2014/main" id="{7F4A9EAC-C24C-48A3-87E0-66E2AFE3B5E7}"/>
              </a:ext>
            </a:extLst>
          </p:cNvPr>
          <p:cNvSpPr>
            <a:spLocks noGrp="1"/>
          </p:cNvSpPr>
          <p:nvPr>
            <p:ph idx="1"/>
          </p:nvPr>
        </p:nvSpPr>
        <p:spPr>
          <a:xfrm>
            <a:off x="644183" y="1544271"/>
            <a:ext cx="10903634" cy="4667250"/>
          </a:xfrm>
        </p:spPr>
        <p:txBody>
          <a:bodyPr>
            <a:normAutofit fontScale="92500"/>
          </a:bodyPr>
          <a:lstStyle/>
          <a:p>
            <a:pPr lvl="0" algn="r" rtl="1">
              <a:buClr>
                <a:srgbClr val="FF0000"/>
              </a:buClr>
              <a:buFont typeface="Wingdings" panose="05000000000000000000" pitchFamily="2" charset="2"/>
              <a:buChar char="Ø"/>
            </a:pPr>
            <a:r>
              <a:rPr lang="ku-Arab-IQ" sz="3600" dirty="0">
                <a:latin typeface="Unikurd Jino" panose="020B0604030504040204" pitchFamily="34" charset="-78"/>
                <a:cs typeface="Unikurd Jino" panose="020B0604030504040204" pitchFamily="34" charset="-78"/>
              </a:rPr>
              <a:t>دەستنیشانکردنی ئامانجی پڕۆسەی پەروەردە و مەبەستەکانی.</a:t>
            </a:r>
            <a:endParaRPr lang="en-US" sz="3600" dirty="0">
              <a:latin typeface="Unikurd Jino" panose="020B0604030504040204" pitchFamily="34" charset="-78"/>
              <a:cs typeface="Unikurd Jino" panose="020B0604030504040204" pitchFamily="34" charset="-78"/>
            </a:endParaRPr>
          </a:p>
          <a:p>
            <a:pPr lvl="0" algn="r" rtl="1">
              <a:buClr>
                <a:srgbClr val="FF0000"/>
              </a:buClr>
              <a:buFont typeface="Wingdings" panose="05000000000000000000" pitchFamily="2" charset="2"/>
              <a:buChar char="Ø"/>
            </a:pPr>
            <a:r>
              <a:rPr lang="ku-Arab-IQ" sz="3600" dirty="0">
                <a:latin typeface="Unikurd Jino" panose="020B0604030504040204" pitchFamily="34" charset="-78"/>
                <a:cs typeface="Unikurd Jino" panose="020B0604030504040204" pitchFamily="34" charset="-78"/>
              </a:rPr>
              <a:t>دەستنیشانکردنی سروشتی مرۆڤ لە تایبەتمەندی و چیەتی بۆ داهاتوو.</a:t>
            </a:r>
            <a:endParaRPr lang="en-US" sz="3600" dirty="0">
              <a:latin typeface="Unikurd Jino" panose="020B0604030504040204" pitchFamily="34" charset="-78"/>
              <a:cs typeface="Unikurd Jino" panose="020B0604030504040204" pitchFamily="34" charset="-78"/>
            </a:endParaRPr>
          </a:p>
          <a:p>
            <a:pPr lvl="0" algn="r" rtl="1">
              <a:buClr>
                <a:srgbClr val="FF0000"/>
              </a:buClr>
              <a:buFont typeface="Wingdings" panose="05000000000000000000" pitchFamily="2" charset="2"/>
              <a:buChar char="Ø"/>
            </a:pPr>
            <a:r>
              <a:rPr lang="ku-Arab-IQ" sz="3600" dirty="0">
                <a:latin typeface="Unikurd Jino" panose="020B0604030504040204" pitchFamily="34" charset="-78"/>
                <a:cs typeface="Unikurd Jino" panose="020B0604030504040204" pitchFamily="34" charset="-78"/>
              </a:rPr>
              <a:t>وێنای فەلسەفی پێشکەش دەکات بۆ شێوەی مەعریفە و بەرنامەی ژیان.</a:t>
            </a:r>
            <a:endParaRPr lang="en-US" sz="3600" dirty="0">
              <a:latin typeface="Unikurd Jino" panose="020B0604030504040204" pitchFamily="34" charset="-78"/>
              <a:cs typeface="Unikurd Jino" panose="020B0604030504040204" pitchFamily="34" charset="-78"/>
            </a:endParaRPr>
          </a:p>
          <a:p>
            <a:pPr lvl="0" algn="r" rtl="1">
              <a:buClr>
                <a:srgbClr val="FF0000"/>
              </a:buClr>
              <a:buFont typeface="Wingdings" panose="05000000000000000000" pitchFamily="2" charset="2"/>
              <a:buChar char="Ø"/>
            </a:pPr>
            <a:r>
              <a:rPr lang="ku-Arab-IQ" sz="3600" dirty="0">
                <a:latin typeface="Unikurd Jino" panose="020B0604030504040204" pitchFamily="34" charset="-78"/>
                <a:cs typeface="Unikurd Jino" panose="020B0604030504040204" pitchFamily="34" charset="-78"/>
              </a:rPr>
              <a:t>دەستنیشانی سەرچاوە مەعریفیەکان دەکات بەپێی سروشت و گرنگیان.</a:t>
            </a:r>
            <a:endParaRPr lang="en-US" sz="3600" dirty="0">
              <a:latin typeface="Unikurd Jino" panose="020B0604030504040204" pitchFamily="34" charset="-78"/>
              <a:cs typeface="Unikurd Jino" panose="020B0604030504040204" pitchFamily="34" charset="-78"/>
            </a:endParaRPr>
          </a:p>
          <a:p>
            <a:pPr lvl="0" algn="r" rtl="1">
              <a:buClr>
                <a:srgbClr val="FF0000"/>
              </a:buClr>
              <a:buFont typeface="Wingdings" panose="05000000000000000000" pitchFamily="2" charset="2"/>
              <a:buChar char="Ø"/>
            </a:pPr>
            <a:r>
              <a:rPr lang="ku-Arab-IQ" sz="3600" dirty="0">
                <a:latin typeface="Unikurd Jino" panose="020B0604030504040204" pitchFamily="34" charset="-78"/>
                <a:cs typeface="Unikurd Jino" panose="020B0604030504040204" pitchFamily="34" charset="-78"/>
              </a:rPr>
              <a:t>دەستنیشانی هەڵوێستەکان دەکات بۆ پرسی بوون و لێکەوتەکانی.</a:t>
            </a:r>
            <a:endParaRPr lang="en-US" sz="3600" dirty="0">
              <a:latin typeface="Unikurd Jino" panose="020B0604030504040204" pitchFamily="34" charset="-78"/>
              <a:cs typeface="Unikurd Jino" panose="020B0604030504040204" pitchFamily="34" charset="-78"/>
            </a:endParaRPr>
          </a:p>
          <a:p>
            <a:pPr lvl="0" algn="r" rtl="1">
              <a:buClr>
                <a:srgbClr val="FF0000"/>
              </a:buClr>
              <a:buFont typeface="Wingdings" panose="05000000000000000000" pitchFamily="2" charset="2"/>
              <a:buChar char="Ø"/>
            </a:pPr>
            <a:r>
              <a:rPr lang="ku-Arab-IQ" sz="3600" dirty="0">
                <a:latin typeface="Unikurd Jino" panose="020B0604030504040204" pitchFamily="34" charset="-78"/>
                <a:cs typeface="Unikurd Jino" panose="020B0604030504040204" pitchFamily="34" charset="-78"/>
              </a:rPr>
              <a:t>کار دەکات بۆ دروستکردنی پێکهاتەی بەهای هەریەکە لە هەق، باشە و جوانی ژیان.</a:t>
            </a:r>
            <a:endParaRPr lang="en-US" sz="3600" dirty="0">
              <a:latin typeface="Unikurd Jino" panose="020B0604030504040204" pitchFamily="34" charset="-78"/>
              <a:cs typeface="Unikurd Jino" panose="020B0604030504040204" pitchFamily="34" charset="-78"/>
            </a:endParaRPr>
          </a:p>
          <a:p>
            <a:pPr lvl="0" algn="r" rtl="1">
              <a:buClr>
                <a:srgbClr val="FF0000"/>
              </a:buClr>
              <a:buFont typeface="Wingdings" panose="05000000000000000000" pitchFamily="2" charset="2"/>
              <a:buChar char="Ø"/>
            </a:pPr>
            <a:r>
              <a:rPr lang="ku-Arab-IQ" sz="3600" dirty="0">
                <a:latin typeface="Unikurd Jino" panose="020B0604030504040204" pitchFamily="34" charset="-78"/>
                <a:cs typeface="Unikurd Jino" panose="020B0604030504040204" pitchFamily="34" charset="-78"/>
              </a:rPr>
              <a:t>لە کۆتاییدا پرۆسەێکی پەروەردەیی ئاراستەکراو پێشکەش بە کۆمەڵگا دەکات کە قابیلی ڕەخنەلێگرتن و گۆڕانکاری بێت بۆ ئاراستەکردنی مرۆڤ.</a:t>
            </a:r>
            <a:endParaRPr lang="en-US" sz="3600" dirty="0">
              <a:latin typeface="Unikurd Jino" panose="020B0604030504040204" pitchFamily="34" charset="-78"/>
              <a:cs typeface="Unikurd Jino" panose="020B0604030504040204" pitchFamily="34" charset="-78"/>
            </a:endParaRPr>
          </a:p>
          <a:p>
            <a:pPr algn="r" rtl="1">
              <a:buFont typeface="Wingdings" panose="05000000000000000000" pitchFamily="2" charset="2"/>
              <a:buChar char="Ø"/>
            </a:pPr>
            <a:endParaRPr lang="en-US" sz="3600" dirty="0">
              <a:latin typeface="Unikurd Jino" panose="020B0604030504040204" pitchFamily="34" charset="-78"/>
              <a:cs typeface="Unikurd Jino" panose="020B0604030504040204" pitchFamily="34" charset="-78"/>
            </a:endParaRPr>
          </a:p>
        </p:txBody>
      </p:sp>
    </p:spTree>
    <p:extLst>
      <p:ext uri="{BB962C8B-B14F-4D97-AF65-F5344CB8AC3E}">
        <p14:creationId xmlns:p14="http://schemas.microsoft.com/office/powerpoint/2010/main" val="3435356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6C772-42F7-4890-9416-0904A4090F0D}"/>
              </a:ext>
            </a:extLst>
          </p:cNvPr>
          <p:cNvSpPr>
            <a:spLocks noGrp="1"/>
          </p:cNvSpPr>
          <p:nvPr>
            <p:ph type="title"/>
          </p:nvPr>
        </p:nvSpPr>
        <p:spPr/>
        <p:txBody>
          <a:bodyPr/>
          <a:lstStyle/>
          <a:p>
            <a:pPr algn="r" rtl="1"/>
            <a:r>
              <a:rPr lang="ku-Arab-IQ" dirty="0">
                <a:latin typeface="Unikurd Jino" panose="020B0604030504040204" pitchFamily="34" charset="-78"/>
                <a:cs typeface="Unikurd Jino" panose="020B0604030504040204" pitchFamily="34" charset="-78"/>
              </a:rPr>
              <a:t>فەلسەفەی پەروەردەیی ئایدیالی(نموونەیی):</a:t>
            </a:r>
            <a:endParaRPr lang="en-US" dirty="0"/>
          </a:p>
        </p:txBody>
      </p:sp>
      <p:sp>
        <p:nvSpPr>
          <p:cNvPr id="3" name="Content Placeholder 2">
            <a:extLst>
              <a:ext uri="{FF2B5EF4-FFF2-40B4-BE49-F238E27FC236}">
                <a16:creationId xmlns:a16="http://schemas.microsoft.com/office/drawing/2014/main" id="{98F8F654-6A0D-49BC-927E-86C604DA8AC2}"/>
              </a:ext>
            </a:extLst>
          </p:cNvPr>
          <p:cNvSpPr>
            <a:spLocks noGrp="1"/>
          </p:cNvSpPr>
          <p:nvPr>
            <p:ph idx="1"/>
          </p:nvPr>
        </p:nvSpPr>
        <p:spPr>
          <a:xfrm>
            <a:off x="964809" y="1690688"/>
            <a:ext cx="10515600" cy="4667250"/>
          </a:xfrm>
        </p:spPr>
        <p:txBody>
          <a:bodyPr>
            <a:normAutofit/>
          </a:bodyPr>
          <a:lstStyle/>
          <a:p>
            <a:pPr marL="0" indent="0" algn="r" rtl="1">
              <a:buNone/>
            </a:pPr>
            <a:r>
              <a:rPr lang="ku-Arab-IQ" dirty="0">
                <a:latin typeface="Unikurd Jino" panose="020B0604030504040204" pitchFamily="34" charset="-78"/>
                <a:cs typeface="Unikurd Jino" panose="020B0604030504040204" pitchFamily="34" charset="-78"/>
              </a:rPr>
              <a:t> </a:t>
            </a:r>
            <a:r>
              <a:rPr lang="ku-Arab-IQ" dirty="0">
                <a:solidFill>
                  <a:srgbClr val="FF0000"/>
                </a:solidFill>
                <a:latin typeface="Unikurd Jino" panose="020B0604030504040204" pitchFamily="34" charset="-78"/>
                <a:cs typeface="Unikurd Jino" panose="020B0604030504040204" pitchFamily="34" charset="-78"/>
              </a:rPr>
              <a:t>فەلسەفەی ئایدیالی، </a:t>
            </a:r>
            <a:r>
              <a:rPr lang="ku-Arab-IQ" dirty="0">
                <a:latin typeface="Unikurd Jino" panose="020B0604030504040204" pitchFamily="34" charset="-78"/>
                <a:cs typeface="Unikurd Jino" panose="020B0604030504040204" pitchFamily="34" charset="-78"/>
              </a:rPr>
              <a:t>کۆنترین لقی فەلسەفەیە کە دەگەڕێتەوە بۆ فیکری شارستانیەتی چین و هیند، دواتریش لە یۆنان"ئەفلاتوون" ڕابەرایەتی دەکرد. ناوەڕۆکی فیکری فەلسەفەی ئایدیالی بریتیە لە زاڵکردنی لایەنی ڕۆحی یان ئەقڵ بەسەر لایەنی جەستەیی و فیزیکی. ڕۆح و دەروون بە چیەتی(ماهیەت)ی مرۆڤ دادەنێن. </a:t>
            </a:r>
            <a:endParaRPr lang="en-US" dirty="0">
              <a:latin typeface="Unikurd Jino" panose="020B0604030504040204" pitchFamily="34" charset="-78"/>
              <a:cs typeface="Unikurd Jino" panose="020B0604030504040204" pitchFamily="34" charset="-78"/>
            </a:endParaRPr>
          </a:p>
          <a:p>
            <a:pPr marL="0" indent="0" algn="r" rtl="1">
              <a:buNone/>
            </a:pPr>
            <a:r>
              <a:rPr lang="ku-Arab-IQ" dirty="0">
                <a:latin typeface="Unikurd Jino" panose="020B0604030504040204" pitchFamily="34" charset="-78"/>
                <a:cs typeface="Unikurd Jino" panose="020B0604030504040204" pitchFamily="34" charset="-78"/>
              </a:rPr>
              <a:t>     بیریارانی ئەم ڕێبازە فەلسەفیە هەر لە "ئەفلاتوون" تا دەگات بە "دیکارت، هێگڵ، کانت، پاستالۆزی و فرۆپل و هتد" پێیانوایە کە ڕۆحی مرۆڤ بریتیە لەلایەنی چاکەکاری و باشە، وە جەستە هۆکاری خراپەکاریەکانی مرۆڤە بەهۆی پێداویستیەکانیەوە دەکەوێتە ژێرکاریگەری ڕەمەکەکان(غەریزە)، بۆیە دەڵێن؛ </a:t>
            </a:r>
            <a:r>
              <a:rPr lang="ku-Arab-IQ" dirty="0">
                <a:solidFill>
                  <a:srgbClr val="FF0000"/>
                </a:solidFill>
                <a:latin typeface="Unikurd Jino" panose="020B0604030504040204" pitchFamily="34" charset="-78"/>
                <a:cs typeface="Unikurd Jino" panose="020B0604030504040204" pitchFamily="34" charset="-78"/>
              </a:rPr>
              <a:t>پێویستە پەروەردە کار لەسەر لایەنی ڕۆحی و ئەقڵیەتی مرۆڤ بکات بە پلەی یەکەم. لەبەرئەوەی ئەقڵ سەرچاوەی چیەتی مرۆڤ خۆیەتی و پێویستە گەشەی پێبدرێ لەڕووی بیرکردنەوە و تێڕامانەوە.</a:t>
            </a:r>
            <a:endParaRPr lang="en-US" dirty="0">
              <a:solidFill>
                <a:srgbClr val="FF0000"/>
              </a:solidFill>
              <a:latin typeface="Unikurd Jino" panose="020B0604030504040204" pitchFamily="34" charset="-78"/>
              <a:cs typeface="Unikurd Jino" panose="020B0604030504040204" pitchFamily="34" charset="-78"/>
            </a:endParaRPr>
          </a:p>
          <a:p>
            <a:pPr marL="0" indent="0" algn="r">
              <a:buNone/>
            </a:pPr>
            <a:endParaRPr lang="en-US" dirty="0">
              <a:latin typeface="Unikurd Jino" panose="020B0604030504040204" pitchFamily="34" charset="-78"/>
              <a:cs typeface="Unikurd Jino" panose="020B0604030504040204" pitchFamily="34" charset="-78"/>
            </a:endParaRPr>
          </a:p>
        </p:txBody>
      </p:sp>
    </p:spTree>
    <p:extLst>
      <p:ext uri="{BB962C8B-B14F-4D97-AF65-F5344CB8AC3E}">
        <p14:creationId xmlns:p14="http://schemas.microsoft.com/office/powerpoint/2010/main" val="503826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87CF2-7633-4D16-97AE-B415AA782EB1}"/>
              </a:ext>
            </a:extLst>
          </p:cNvPr>
          <p:cNvSpPr>
            <a:spLocks noGrp="1"/>
          </p:cNvSpPr>
          <p:nvPr>
            <p:ph type="title"/>
          </p:nvPr>
        </p:nvSpPr>
        <p:spPr>
          <a:xfrm>
            <a:off x="323557" y="365125"/>
            <a:ext cx="11591777" cy="1325563"/>
          </a:xfrm>
        </p:spPr>
        <p:txBody>
          <a:bodyPr>
            <a:noAutofit/>
          </a:bodyPr>
          <a:lstStyle/>
          <a:p>
            <a:pPr algn="r"/>
            <a:r>
              <a:rPr lang="ku-Arab-IQ" sz="3200" dirty="0">
                <a:latin typeface="Unikurd Jino" panose="020B0604030504040204" pitchFamily="34" charset="-78"/>
                <a:cs typeface="Unikurd Jino" panose="020B0604030504040204" pitchFamily="34" charset="-78"/>
              </a:rPr>
              <a:t>"ئیمانۆیل کانت" لەوبارەیەوە وتی؛ </a:t>
            </a:r>
            <a:r>
              <a:rPr lang="ku-Arab-IQ" sz="3200" dirty="0">
                <a:solidFill>
                  <a:srgbClr val="FF0000"/>
                </a:solidFill>
                <a:latin typeface="Unikurd Jino" panose="020B0604030504040204" pitchFamily="34" charset="-78"/>
                <a:cs typeface="Unikurd Jino" panose="020B0604030504040204" pitchFamily="34" charset="-78"/>
              </a:rPr>
              <a:t>پێویستە باشترین زانیاری(مەعریفە) بە جوانترین شێوە لەلای تاک ململانێ بخولقێنێ نەک هەر پێیبدرێ.</a:t>
            </a:r>
            <a:r>
              <a:rPr lang="ku-Arab-IQ" sz="3200" dirty="0">
                <a:latin typeface="Unikurd Jino" panose="020B0604030504040204" pitchFamily="34" charset="-78"/>
                <a:cs typeface="Unikurd Jino" panose="020B0604030504040204" pitchFamily="34" charset="-78"/>
              </a:rPr>
              <a:t> لە سۆنگەی ئەم ئاراستە فیکریە، فەلسەفەی پەروەردەی ئایدیالی گرنگی دەدات بە کارکردن بەمشێوەیەی خوارەوە:</a:t>
            </a:r>
            <a:endParaRPr lang="en-US" sz="3200" dirty="0">
              <a:latin typeface="Unikurd Jino" panose="020B0604030504040204" pitchFamily="34" charset="-78"/>
              <a:cs typeface="Unikurd Jino" panose="020B0604030504040204" pitchFamily="34" charset="-78"/>
            </a:endParaRPr>
          </a:p>
        </p:txBody>
      </p:sp>
      <p:sp>
        <p:nvSpPr>
          <p:cNvPr id="3" name="Content Placeholder 2">
            <a:extLst>
              <a:ext uri="{FF2B5EF4-FFF2-40B4-BE49-F238E27FC236}">
                <a16:creationId xmlns:a16="http://schemas.microsoft.com/office/drawing/2014/main" id="{EB773F34-8C02-4DCC-A782-3A4FD7C3126A}"/>
              </a:ext>
            </a:extLst>
          </p:cNvPr>
          <p:cNvSpPr>
            <a:spLocks noGrp="1"/>
          </p:cNvSpPr>
          <p:nvPr>
            <p:ph idx="1"/>
          </p:nvPr>
        </p:nvSpPr>
        <p:spPr>
          <a:xfrm>
            <a:off x="464233" y="2141537"/>
            <a:ext cx="11310423" cy="4351338"/>
          </a:xfrm>
        </p:spPr>
        <p:txBody>
          <a:bodyPr>
            <a:normAutofit fontScale="92500"/>
          </a:bodyPr>
          <a:lstStyle/>
          <a:p>
            <a:pPr marL="742950" lvl="0" indent="-742950" algn="r" rtl="1">
              <a:buClr>
                <a:srgbClr val="FF0000"/>
              </a:buClr>
              <a:buFont typeface="+mj-lt"/>
              <a:buAutoNum type="arabicPeriod"/>
            </a:pPr>
            <a:r>
              <a:rPr lang="ku-Arab-IQ" sz="3600" dirty="0">
                <a:latin typeface="Unikurd Jino" panose="020B0604030504040204" pitchFamily="34" charset="-78"/>
                <a:cs typeface="Unikurd Jino" panose="020B0604030504040204" pitchFamily="34" charset="-78"/>
              </a:rPr>
              <a:t>کارکردن لەسەر گەشەی ئەقڵی تاک تا ئاستی درککردنی شتەکان بە ئاسانی.</a:t>
            </a:r>
            <a:endParaRPr lang="en-US" sz="3600" dirty="0">
              <a:latin typeface="Unikurd Jino" panose="020B0604030504040204" pitchFamily="34" charset="-78"/>
              <a:cs typeface="Unikurd Jino" panose="020B0604030504040204" pitchFamily="34" charset="-78"/>
            </a:endParaRPr>
          </a:p>
          <a:p>
            <a:pPr marL="742950" lvl="0" indent="-742950" algn="r" rtl="1">
              <a:buClr>
                <a:srgbClr val="FF0000"/>
              </a:buClr>
              <a:buFont typeface="+mj-lt"/>
              <a:buAutoNum type="arabicPeriod"/>
            </a:pPr>
            <a:r>
              <a:rPr lang="ku-Arab-IQ" sz="3600" dirty="0">
                <a:latin typeface="Unikurd Jino" panose="020B0604030504040204" pitchFamily="34" charset="-78"/>
                <a:cs typeface="Unikurd Jino" panose="020B0604030504040204" pitchFamily="34" charset="-78"/>
              </a:rPr>
              <a:t>دڵسۆزی تەواو بۆ دەوڵەت و ئەو خاک و ژینگەیەی تاک تیایدا دەژی.</a:t>
            </a:r>
            <a:endParaRPr lang="en-US" sz="3600" dirty="0">
              <a:latin typeface="Unikurd Jino" panose="020B0604030504040204" pitchFamily="34" charset="-78"/>
              <a:cs typeface="Unikurd Jino" panose="020B0604030504040204" pitchFamily="34" charset="-78"/>
            </a:endParaRPr>
          </a:p>
          <a:p>
            <a:pPr marL="742950" lvl="0" indent="-742950" algn="r" rtl="1">
              <a:buClr>
                <a:srgbClr val="FF0000"/>
              </a:buClr>
              <a:buFont typeface="+mj-lt"/>
              <a:buAutoNum type="arabicPeriod"/>
            </a:pPr>
            <a:r>
              <a:rPr lang="ku-Arab-IQ" sz="3600" dirty="0">
                <a:latin typeface="Unikurd Jino" panose="020B0604030504040204" pitchFamily="34" charset="-78"/>
                <a:cs typeface="Unikurd Jino" panose="020B0604030504040204" pitchFamily="34" charset="-78"/>
              </a:rPr>
              <a:t>فێربوونی سیستەم. چونکە بەهۆی سیستەمەوە ئەقڵ قبوڵی یاسا ڕەوشتیەکان دەکات.</a:t>
            </a:r>
            <a:endParaRPr lang="en-US" sz="3600" dirty="0">
              <a:latin typeface="Unikurd Jino" panose="020B0604030504040204" pitchFamily="34" charset="-78"/>
              <a:cs typeface="Unikurd Jino" panose="020B0604030504040204" pitchFamily="34" charset="-78"/>
            </a:endParaRPr>
          </a:p>
          <a:p>
            <a:pPr marL="742950" lvl="0" indent="-742950" algn="r" rtl="1">
              <a:buClr>
                <a:srgbClr val="FF0000"/>
              </a:buClr>
              <a:buFont typeface="+mj-lt"/>
              <a:buAutoNum type="arabicPeriod"/>
            </a:pPr>
            <a:r>
              <a:rPr lang="ku-Arab-IQ" sz="3600" dirty="0">
                <a:latin typeface="Unikurd Jino" panose="020B0604030504040204" pitchFamily="34" charset="-78"/>
                <a:cs typeface="Unikurd Jino" panose="020B0604030504040204" pitchFamily="34" charset="-78"/>
              </a:rPr>
              <a:t>دڵسۆزی بۆ یاسا و ڕەوشت. لەبەرئەوەی شەڕ بەشێک نیە لە سروشتی گەردوون، بۆیە شەڕ تەنها خراپەی تاک نیە، بەڵکو دەرچوونە لە ڕۆحی گەردوون.</a:t>
            </a:r>
            <a:endParaRPr lang="en-US" sz="3600" dirty="0">
              <a:latin typeface="Unikurd Jino" panose="020B0604030504040204" pitchFamily="34" charset="-78"/>
              <a:cs typeface="Unikurd Jino" panose="020B0604030504040204" pitchFamily="34" charset="-78"/>
            </a:endParaRPr>
          </a:p>
          <a:p>
            <a:pPr marL="742950" lvl="0" indent="-742950" algn="r" rtl="1">
              <a:buClr>
                <a:srgbClr val="FF0000"/>
              </a:buClr>
              <a:buFont typeface="+mj-lt"/>
              <a:buAutoNum type="arabicPeriod"/>
            </a:pPr>
            <a:r>
              <a:rPr lang="ku-Arab-IQ" sz="3600" dirty="0">
                <a:latin typeface="Unikurd Jino" panose="020B0604030504040204" pitchFamily="34" charset="-78"/>
                <a:cs typeface="Unikurd Jino" panose="020B0604030504040204" pitchFamily="34" charset="-78"/>
              </a:rPr>
              <a:t>باشترین زانیاری بەشێوەی تیۆری و لەڕێگای سەرنجدان و تاقیکردنەوە بدرێت بە تاک.</a:t>
            </a:r>
            <a:endParaRPr lang="en-US" sz="3600" dirty="0">
              <a:latin typeface="Unikurd Jino" panose="020B0604030504040204" pitchFamily="34" charset="-78"/>
              <a:cs typeface="Unikurd Jino" panose="020B0604030504040204" pitchFamily="34" charset="-78"/>
            </a:endParaRPr>
          </a:p>
          <a:p>
            <a:pPr marL="514350" indent="-514350" algn="r">
              <a:buFont typeface="+mj-lt"/>
              <a:buAutoNum type="arabicPeriod"/>
            </a:pPr>
            <a:endParaRPr lang="en-US" sz="3600" dirty="0">
              <a:latin typeface="Unikurd Jino" panose="020B0604030504040204" pitchFamily="34" charset="-78"/>
              <a:cs typeface="Unikurd Jino" panose="020B0604030504040204" pitchFamily="34" charset="-78"/>
            </a:endParaRPr>
          </a:p>
        </p:txBody>
      </p:sp>
    </p:spTree>
    <p:extLst>
      <p:ext uri="{BB962C8B-B14F-4D97-AF65-F5344CB8AC3E}">
        <p14:creationId xmlns:p14="http://schemas.microsoft.com/office/powerpoint/2010/main" val="953638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61D32-C07F-44D0-BBFA-8AEAA7EAEF9E}"/>
              </a:ext>
            </a:extLst>
          </p:cNvPr>
          <p:cNvSpPr>
            <a:spLocks noGrp="1"/>
          </p:cNvSpPr>
          <p:nvPr>
            <p:ph type="title"/>
          </p:nvPr>
        </p:nvSpPr>
        <p:spPr/>
        <p:txBody>
          <a:bodyPr/>
          <a:lstStyle/>
          <a:p>
            <a:pPr algn="r" rtl="1"/>
            <a:r>
              <a:rPr lang="ku-Arab-IQ" dirty="0">
                <a:solidFill>
                  <a:srgbClr val="FF0000"/>
                </a:solidFill>
                <a:latin typeface="Unikurd Jino" panose="020B0604030504040204" pitchFamily="34" charset="-78"/>
                <a:cs typeface="Unikurd Jino" panose="020B0604030504040204" pitchFamily="34" charset="-78"/>
              </a:rPr>
              <a:t> فەلسەفەی پەروەردەیی ماتریالی(ماددی):</a:t>
            </a:r>
            <a:endParaRPr lang="en-US" dirty="0">
              <a:solidFill>
                <a:srgbClr val="FF0000"/>
              </a:solidFill>
              <a:latin typeface="Unikurd Jino" panose="020B0604030504040204" pitchFamily="34" charset="-78"/>
              <a:cs typeface="Unikurd Jino" panose="020B0604030504040204" pitchFamily="34" charset="-78"/>
            </a:endParaRPr>
          </a:p>
        </p:txBody>
      </p:sp>
      <p:sp>
        <p:nvSpPr>
          <p:cNvPr id="3" name="Content Placeholder 2">
            <a:extLst>
              <a:ext uri="{FF2B5EF4-FFF2-40B4-BE49-F238E27FC236}">
                <a16:creationId xmlns:a16="http://schemas.microsoft.com/office/drawing/2014/main" id="{68567CB5-62EB-4F1B-9DF1-7879A53C57E6}"/>
              </a:ext>
            </a:extLst>
          </p:cNvPr>
          <p:cNvSpPr>
            <a:spLocks noGrp="1"/>
          </p:cNvSpPr>
          <p:nvPr>
            <p:ph idx="1"/>
          </p:nvPr>
        </p:nvSpPr>
        <p:spPr>
          <a:xfrm>
            <a:off x="295422" y="1825625"/>
            <a:ext cx="11058378" cy="4351338"/>
          </a:xfrm>
        </p:spPr>
        <p:txBody>
          <a:bodyPr>
            <a:normAutofit/>
          </a:bodyPr>
          <a:lstStyle/>
          <a:p>
            <a:pPr algn="r" rtl="1">
              <a:lnSpc>
                <a:spcPct val="100000"/>
              </a:lnSpc>
            </a:pPr>
            <a:r>
              <a:rPr lang="ku-Arab-IQ" sz="3600" dirty="0">
                <a:latin typeface="Unikurd Jino" panose="020B0604030504040204" pitchFamily="34" charset="-78"/>
                <a:cs typeface="Unikurd Jino" panose="020B0604030504040204" pitchFamily="34" charset="-78"/>
              </a:rPr>
              <a:t> پوختەی فەلسەفەی ماددی، پرسیارە دەربارەی ئەوەی کە مەعریفە چیە؟ ئەقڵ و ڕۆح و دەروون چین؟ بەپێی بۆچوونە فەلسەفیەکانی ئەم ڕێبازە، هەم مەعریفە بریتیە لە ماددە و هەمیش ئەقڵ و ڕۆح ماددەن. چونکە بەشێکن لە جەستەی مرۆڤ. ئەوان پێیانوایە کە ماددە هەمیشە لە جووڵەدایە بەهۆی بوونی وزە، هەر لە گۆڕانکاری گەردوونیەوە تا دەگاتە کرداری بەهەڵمبوونی ئاو. بۆیە دەڵێن؛ ئەقڵ و ڕۆحیش وزەی جەستەی مرۆڤن. لە دیارترین فەیلەسووفانی ڕێبازی ماتریالی "کارل مارکس، ئەنگلس، سپنسر". لە دیارترین</a:t>
            </a:r>
            <a:endParaRPr lang="en-US" sz="3600" dirty="0">
              <a:latin typeface="Unikurd Jino" panose="020B0604030504040204" pitchFamily="34" charset="-78"/>
              <a:cs typeface="Unikurd Jino" panose="020B0604030504040204" pitchFamily="34" charset="-78"/>
            </a:endParaRPr>
          </a:p>
        </p:txBody>
      </p:sp>
    </p:spTree>
    <p:extLst>
      <p:ext uri="{BB962C8B-B14F-4D97-AF65-F5344CB8AC3E}">
        <p14:creationId xmlns:p14="http://schemas.microsoft.com/office/powerpoint/2010/main" val="6690008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37E80-1BDE-4773-953F-4AE69D384285}"/>
              </a:ext>
            </a:extLst>
          </p:cNvPr>
          <p:cNvSpPr>
            <a:spLocks noGrp="1"/>
          </p:cNvSpPr>
          <p:nvPr>
            <p:ph type="title"/>
          </p:nvPr>
        </p:nvSpPr>
        <p:spPr>
          <a:xfrm>
            <a:off x="1161757" y="95274"/>
            <a:ext cx="10515600" cy="1325563"/>
          </a:xfrm>
        </p:spPr>
        <p:txBody>
          <a:bodyPr/>
          <a:lstStyle/>
          <a:p>
            <a:r>
              <a:rPr lang="ku-Arab-IQ" dirty="0">
                <a:solidFill>
                  <a:srgbClr val="FF0000"/>
                </a:solidFill>
                <a:latin typeface="Unikurd Jino" panose="020B0604030504040204" pitchFamily="34" charset="-78"/>
                <a:cs typeface="Unikurd Jino" panose="020B0604030504040204" pitchFamily="34" charset="-78"/>
              </a:rPr>
              <a:t>تایبەتمەندیەکانی فەلسەفەی ماددی بۆ پەروەردە، بریتین لە:</a:t>
            </a:r>
            <a:endParaRPr lang="en-US" dirty="0">
              <a:solidFill>
                <a:srgbClr val="FF0000"/>
              </a:solidFill>
              <a:latin typeface="Unikurd Jino" panose="020B0604030504040204" pitchFamily="34" charset="-78"/>
              <a:cs typeface="Unikurd Jino" panose="020B0604030504040204" pitchFamily="34" charset="-78"/>
            </a:endParaRPr>
          </a:p>
        </p:txBody>
      </p:sp>
      <p:sp>
        <p:nvSpPr>
          <p:cNvPr id="3" name="Content Placeholder 2">
            <a:extLst>
              <a:ext uri="{FF2B5EF4-FFF2-40B4-BE49-F238E27FC236}">
                <a16:creationId xmlns:a16="http://schemas.microsoft.com/office/drawing/2014/main" id="{37D70617-5498-4625-8C5A-B10D805BCD22}"/>
              </a:ext>
            </a:extLst>
          </p:cNvPr>
          <p:cNvSpPr>
            <a:spLocks noGrp="1"/>
          </p:cNvSpPr>
          <p:nvPr>
            <p:ph idx="1"/>
          </p:nvPr>
        </p:nvSpPr>
        <p:spPr>
          <a:xfrm>
            <a:off x="379828" y="1420837"/>
            <a:ext cx="10973972" cy="5072038"/>
          </a:xfrm>
        </p:spPr>
        <p:txBody>
          <a:bodyPr>
            <a:normAutofit fontScale="92500"/>
          </a:bodyPr>
          <a:lstStyle/>
          <a:p>
            <a:pPr marL="514350" lvl="0" indent="-514350" algn="r" rtl="1">
              <a:buClr>
                <a:srgbClr val="FF0000"/>
              </a:buClr>
              <a:buFont typeface="+mj-lt"/>
              <a:buAutoNum type="arabicPeriod"/>
            </a:pPr>
            <a:r>
              <a:rPr lang="ku-Arab-IQ" sz="3200" dirty="0">
                <a:latin typeface="Unikurd Jino" panose="020B0604030504040204" pitchFamily="34" charset="-78"/>
                <a:cs typeface="Unikurd Jino" panose="020B0604030504040204" pitchFamily="34" charset="-78"/>
              </a:rPr>
              <a:t>پەروەردە مافی هەمووانە، پێویستە بەربەستە کۆمەڵایەتیەکانی بەردەمی لابدرێن.</a:t>
            </a:r>
            <a:endParaRPr lang="en-US" sz="3200" dirty="0">
              <a:latin typeface="Unikurd Jino" panose="020B0604030504040204" pitchFamily="34" charset="-78"/>
              <a:cs typeface="Unikurd Jino" panose="020B0604030504040204" pitchFamily="34" charset="-78"/>
            </a:endParaRPr>
          </a:p>
          <a:p>
            <a:pPr marL="514350" lvl="0" indent="-514350" algn="r" rtl="1">
              <a:buClr>
                <a:srgbClr val="FF0000"/>
              </a:buClr>
              <a:buFont typeface="+mj-lt"/>
              <a:buAutoNum type="arabicPeriod"/>
            </a:pPr>
            <a:r>
              <a:rPr lang="ku-Arab-IQ" sz="3200" dirty="0">
                <a:latin typeface="Unikurd Jino" panose="020B0604030504040204" pitchFamily="34" charset="-78"/>
                <a:cs typeface="Unikurd Jino" panose="020B0604030504040204" pitchFamily="34" charset="-78"/>
              </a:rPr>
              <a:t>پێویستە پرۆگرامێکی ڕێکخراوی گشتی هەبێت بە سەرپەرشتی دەوڵەت.</a:t>
            </a:r>
            <a:endParaRPr lang="en-US" sz="3200" dirty="0">
              <a:latin typeface="Unikurd Jino" panose="020B0604030504040204" pitchFamily="34" charset="-78"/>
              <a:cs typeface="Unikurd Jino" panose="020B0604030504040204" pitchFamily="34" charset="-78"/>
            </a:endParaRPr>
          </a:p>
          <a:p>
            <a:pPr marL="514350" lvl="0" indent="-514350" algn="r" rtl="1">
              <a:buClr>
                <a:srgbClr val="FF0000"/>
              </a:buClr>
              <a:buFont typeface="+mj-lt"/>
              <a:buAutoNum type="arabicPeriod"/>
            </a:pPr>
            <a:r>
              <a:rPr lang="ku-Arab-IQ" sz="3200" dirty="0">
                <a:latin typeface="Unikurd Jino" panose="020B0604030504040204" pitchFamily="34" charset="-78"/>
                <a:cs typeface="Unikurd Jino" panose="020B0604030504040204" pitchFamily="34" charset="-78"/>
              </a:rPr>
              <a:t>پێویستە پەروەردە کار بۆ بەرهەمهێنان بکات لەڕێگای گەشەدان بە بیرکردنەوەی داهێنەرانە.</a:t>
            </a:r>
            <a:endParaRPr lang="en-US" sz="3200" dirty="0">
              <a:latin typeface="Unikurd Jino" panose="020B0604030504040204" pitchFamily="34" charset="-78"/>
              <a:cs typeface="Unikurd Jino" panose="020B0604030504040204" pitchFamily="34" charset="-78"/>
            </a:endParaRPr>
          </a:p>
          <a:p>
            <a:pPr marL="514350" lvl="0" indent="-514350" algn="r" rtl="1">
              <a:buClr>
                <a:srgbClr val="FF0000"/>
              </a:buClr>
              <a:buFont typeface="+mj-lt"/>
              <a:buAutoNum type="arabicPeriod"/>
            </a:pPr>
            <a:r>
              <a:rPr lang="ku-Arab-IQ" sz="3200" dirty="0">
                <a:latin typeface="Unikurd Jino" panose="020B0604030504040204" pitchFamily="34" charset="-78"/>
                <a:cs typeface="Unikurd Jino" panose="020B0604030504040204" pitchFamily="34" charset="-78"/>
              </a:rPr>
              <a:t>پێویستە مرۆڤ پڕ مەعریفە بکرێت لەڕێگای پەروەردەوە بۆ ناسین و تێگەیشتن لە سروشت و کۆمەڵگا، بەشێوەێکی واقیعی و دوور لە ئەفسانە.</a:t>
            </a:r>
            <a:endParaRPr lang="en-US" sz="3200" dirty="0">
              <a:latin typeface="Unikurd Jino" panose="020B0604030504040204" pitchFamily="34" charset="-78"/>
              <a:cs typeface="Unikurd Jino" panose="020B0604030504040204" pitchFamily="34" charset="-78"/>
            </a:endParaRPr>
          </a:p>
          <a:p>
            <a:pPr marL="514350" lvl="0" indent="-514350" algn="r" rtl="1">
              <a:buClr>
                <a:srgbClr val="FF0000"/>
              </a:buClr>
              <a:buFont typeface="+mj-lt"/>
              <a:buAutoNum type="arabicPeriod"/>
            </a:pPr>
            <a:r>
              <a:rPr lang="ku-Arab-IQ" sz="3200" dirty="0">
                <a:latin typeface="Unikurd Jino" panose="020B0604030504040204" pitchFamily="34" charset="-78"/>
                <a:cs typeface="Unikurd Jino" panose="020B0604030504040204" pitchFamily="34" charset="-78"/>
              </a:rPr>
              <a:t>دروستکردنی پەیوەندی بەهێز لەنێوان ژیانی ئەکادیمی و ژیانی ئاسایی.</a:t>
            </a:r>
            <a:endParaRPr lang="en-US" sz="3200" dirty="0">
              <a:latin typeface="Unikurd Jino" panose="020B0604030504040204" pitchFamily="34" charset="-78"/>
              <a:cs typeface="Unikurd Jino" panose="020B0604030504040204" pitchFamily="34" charset="-78"/>
            </a:endParaRPr>
          </a:p>
          <a:p>
            <a:pPr marL="514350" lvl="0" indent="-514350" algn="r" rtl="1">
              <a:buClr>
                <a:srgbClr val="FF0000"/>
              </a:buClr>
              <a:buFont typeface="+mj-lt"/>
              <a:buAutoNum type="arabicPeriod"/>
            </a:pPr>
            <a:r>
              <a:rPr lang="ku-Arab-IQ" sz="3200" dirty="0">
                <a:latin typeface="Unikurd Jino" panose="020B0604030504040204" pitchFamily="34" charset="-78"/>
                <a:cs typeface="Unikurd Jino" panose="020B0604030504040204" pitchFamily="34" charset="-78"/>
              </a:rPr>
              <a:t>گەشەدان بە ئەرێنی بوونی مرۆڤ بۆ هەوڵدان و تێگەیشتن لەوەی کە هەموو کەس دەتوانێ زیرەک و داهێنەر بێت بەبێ ڕەچاوکردنی بۆماوە و پێگەی کۆمەڵایەتی.</a:t>
            </a:r>
            <a:endParaRPr lang="en-US" sz="3200" dirty="0">
              <a:latin typeface="Unikurd Jino" panose="020B0604030504040204" pitchFamily="34" charset="-78"/>
              <a:cs typeface="Unikurd Jino" panose="020B0604030504040204" pitchFamily="34" charset="-78"/>
            </a:endParaRPr>
          </a:p>
          <a:p>
            <a:pPr marL="514350" lvl="0" indent="-514350" algn="r" rtl="1">
              <a:buClr>
                <a:srgbClr val="FF0000"/>
              </a:buClr>
              <a:buFont typeface="+mj-lt"/>
              <a:buAutoNum type="arabicPeriod"/>
            </a:pPr>
            <a:r>
              <a:rPr lang="ku-Arab-IQ" sz="3200" dirty="0">
                <a:latin typeface="Unikurd Jino" panose="020B0604030504040204" pitchFamily="34" charset="-78"/>
                <a:cs typeface="Unikurd Jino" panose="020B0604030504040204" pitchFamily="34" charset="-78"/>
              </a:rPr>
              <a:t>پێویستە پەروەردە لەڕووی جەستەیی، مەعریفی و هەڵچوونی کۆمەڵایەتیەوە تاکەکان پێبگەیەنێت.</a:t>
            </a:r>
            <a:endParaRPr lang="en-US" sz="3200" dirty="0">
              <a:latin typeface="Unikurd Jino" panose="020B0604030504040204" pitchFamily="34" charset="-78"/>
              <a:cs typeface="Unikurd Jino" panose="020B0604030504040204" pitchFamily="34" charset="-78"/>
            </a:endParaRPr>
          </a:p>
        </p:txBody>
      </p:sp>
    </p:spTree>
    <p:extLst>
      <p:ext uri="{BB962C8B-B14F-4D97-AF65-F5344CB8AC3E}">
        <p14:creationId xmlns:p14="http://schemas.microsoft.com/office/powerpoint/2010/main" val="3417529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07DCC-3402-40D4-AE4E-4596681B160B}"/>
              </a:ext>
            </a:extLst>
          </p:cNvPr>
          <p:cNvSpPr>
            <a:spLocks noGrp="1"/>
          </p:cNvSpPr>
          <p:nvPr>
            <p:ph type="title"/>
          </p:nvPr>
        </p:nvSpPr>
        <p:spPr>
          <a:solidFill>
            <a:srgbClr val="FFFF00"/>
          </a:solidFill>
        </p:spPr>
        <p:txBody>
          <a:bodyPr/>
          <a:lstStyle/>
          <a:p>
            <a:pPr algn="r" rtl="1"/>
            <a:r>
              <a:rPr lang="ku-Arab-IQ" dirty="0">
                <a:latin typeface="Unikurd Jino" panose="020B0604030504040204" pitchFamily="34" charset="-78"/>
                <a:cs typeface="Unikurd Jino" panose="020B0604030504040204" pitchFamily="34" charset="-78"/>
              </a:rPr>
              <a:t>بابەتی داهاتوو:</a:t>
            </a:r>
            <a:endParaRPr lang="en-US" dirty="0">
              <a:latin typeface="Unikurd Jino" panose="020B0604030504040204" pitchFamily="34" charset="-78"/>
              <a:cs typeface="Unikurd Jino" panose="020B0604030504040204" pitchFamily="34" charset="-78"/>
            </a:endParaRPr>
          </a:p>
        </p:txBody>
      </p:sp>
      <p:sp>
        <p:nvSpPr>
          <p:cNvPr id="3" name="Content Placeholder 2">
            <a:extLst>
              <a:ext uri="{FF2B5EF4-FFF2-40B4-BE49-F238E27FC236}">
                <a16:creationId xmlns:a16="http://schemas.microsoft.com/office/drawing/2014/main" id="{EA8048B2-C968-476E-85DE-110C929AA092}"/>
              </a:ext>
            </a:extLst>
          </p:cNvPr>
          <p:cNvSpPr>
            <a:spLocks noGrp="1"/>
          </p:cNvSpPr>
          <p:nvPr>
            <p:ph idx="1"/>
          </p:nvPr>
        </p:nvSpPr>
        <p:spPr/>
        <p:txBody>
          <a:bodyPr>
            <a:normAutofit/>
          </a:bodyPr>
          <a:lstStyle/>
          <a:p>
            <a:pPr algn="r" rtl="1">
              <a:buClr>
                <a:srgbClr val="FF0000"/>
              </a:buClr>
              <a:buFont typeface="Wingdings" panose="05000000000000000000" pitchFamily="2" charset="2"/>
              <a:buChar char="q"/>
            </a:pPr>
            <a:r>
              <a:rPr lang="ku-Arab-IQ" sz="3200" dirty="0">
                <a:latin typeface="Unikurd Jino" panose="020B0604030504040204" pitchFamily="34" charset="-78"/>
                <a:cs typeface="Unikurd Jino" panose="020B0604030504040204" pitchFamily="34" charset="-78"/>
              </a:rPr>
              <a:t>پەروەردە چیە؟</a:t>
            </a:r>
          </a:p>
          <a:p>
            <a:pPr algn="r" rtl="1">
              <a:buClr>
                <a:srgbClr val="FF0000"/>
              </a:buClr>
              <a:buFont typeface="Wingdings" panose="05000000000000000000" pitchFamily="2" charset="2"/>
              <a:buChar char="q"/>
            </a:pPr>
            <a:r>
              <a:rPr lang="ku-Arab-IQ" sz="3200" dirty="0">
                <a:latin typeface="Unikurd Jino" panose="020B0604030504040204" pitchFamily="34" charset="-78"/>
                <a:cs typeface="Unikurd Jino" panose="020B0604030504040204" pitchFamily="34" charset="-78"/>
              </a:rPr>
              <a:t>هەمەکی بوونی پەروەردە؛</a:t>
            </a:r>
          </a:p>
          <a:p>
            <a:pPr algn="r" rtl="1">
              <a:buClr>
                <a:srgbClr val="FF0000"/>
              </a:buClr>
              <a:buFont typeface="Wingdings" panose="05000000000000000000" pitchFamily="2" charset="2"/>
              <a:buChar char="q"/>
            </a:pPr>
            <a:r>
              <a:rPr lang="ku-Arab-IQ" sz="3200" dirty="0">
                <a:latin typeface="Unikurd Jino" panose="020B0604030504040204" pitchFamily="34" charset="-78"/>
                <a:cs typeface="Unikurd Jino" panose="020B0604030504040204" pitchFamily="34" charset="-78"/>
              </a:rPr>
              <a:t>ئامانجی پەروەردە؛</a:t>
            </a:r>
          </a:p>
          <a:p>
            <a:pPr algn="r" rtl="1">
              <a:buClr>
                <a:srgbClr val="FF0000"/>
              </a:buClr>
              <a:buFont typeface="Wingdings" panose="05000000000000000000" pitchFamily="2" charset="2"/>
              <a:buChar char="q"/>
            </a:pPr>
            <a:r>
              <a:rPr lang="ku-Arab-IQ" sz="3200" dirty="0">
                <a:latin typeface="Unikurd Jino" panose="020B0604030504040204" pitchFamily="34" charset="-78"/>
                <a:cs typeface="Unikurd Jino" panose="020B0604030504040204" pitchFamily="34" charset="-78"/>
              </a:rPr>
              <a:t>تایبەتمەندی پەروەردە؛</a:t>
            </a:r>
          </a:p>
          <a:p>
            <a:pPr algn="r" rtl="1">
              <a:buClr>
                <a:srgbClr val="FF0000"/>
              </a:buClr>
              <a:buFont typeface="Wingdings" panose="05000000000000000000" pitchFamily="2" charset="2"/>
              <a:buChar char="q"/>
            </a:pPr>
            <a:r>
              <a:rPr lang="ku-Arab-IQ" sz="3200" dirty="0">
                <a:latin typeface="Unikurd Jino" panose="020B0604030504040204" pitchFamily="34" charset="-78"/>
                <a:cs typeface="Unikurd Jino" panose="020B0604030504040204" pitchFamily="34" charset="-78"/>
              </a:rPr>
              <a:t>پێویستی پەروەردە؛</a:t>
            </a:r>
          </a:p>
          <a:p>
            <a:pPr algn="r" rtl="1">
              <a:buClr>
                <a:srgbClr val="FF0000"/>
              </a:buClr>
              <a:buFont typeface="Wingdings" panose="05000000000000000000" pitchFamily="2" charset="2"/>
              <a:buChar char="q"/>
            </a:pPr>
            <a:r>
              <a:rPr lang="ku-Arab-IQ" sz="3200" dirty="0">
                <a:latin typeface="Unikurd Jino" panose="020B0604030504040204" pitchFamily="34" charset="-78"/>
                <a:cs typeface="Unikurd Jino" panose="020B0604030504040204" pitchFamily="34" charset="-78"/>
              </a:rPr>
              <a:t>ڕێگاکانی پەروەردە؛</a:t>
            </a:r>
          </a:p>
        </p:txBody>
      </p:sp>
    </p:spTree>
    <p:extLst>
      <p:ext uri="{BB962C8B-B14F-4D97-AF65-F5344CB8AC3E}">
        <p14:creationId xmlns:p14="http://schemas.microsoft.com/office/powerpoint/2010/main" val="2991841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6264-1ACD-4960-B781-2CB58B5579CD}"/>
              </a:ext>
            </a:extLst>
          </p:cNvPr>
          <p:cNvSpPr>
            <a:spLocks noGrp="1"/>
          </p:cNvSpPr>
          <p:nvPr>
            <p:ph type="title"/>
          </p:nvPr>
        </p:nvSpPr>
        <p:spPr>
          <a:xfrm>
            <a:off x="950742" y="134302"/>
            <a:ext cx="10515600" cy="1325563"/>
          </a:xfrm>
        </p:spPr>
        <p:txBody>
          <a:bodyPr/>
          <a:lstStyle/>
          <a:p>
            <a:pPr algn="r" rtl="1"/>
            <a:r>
              <a:rPr lang="ku-Arab-IQ" dirty="0">
                <a:latin typeface="Unikurd Jino" panose="020B0604030504040204" pitchFamily="34" charset="-78"/>
                <a:cs typeface="Unikurd Jino" panose="020B0604030504040204" pitchFamily="34" charset="-78"/>
              </a:rPr>
              <a:t>چەمکی پەروەردە؛</a:t>
            </a:r>
            <a:endParaRPr lang="en-US" dirty="0">
              <a:latin typeface="Unikurd Jino" panose="020B0604030504040204" pitchFamily="34" charset="-78"/>
              <a:cs typeface="Unikurd Jino" panose="020B0604030504040204" pitchFamily="34" charset="-78"/>
            </a:endParaRPr>
          </a:p>
        </p:txBody>
      </p:sp>
      <p:sp>
        <p:nvSpPr>
          <p:cNvPr id="3" name="Content Placeholder 2">
            <a:extLst>
              <a:ext uri="{FF2B5EF4-FFF2-40B4-BE49-F238E27FC236}">
                <a16:creationId xmlns:a16="http://schemas.microsoft.com/office/drawing/2014/main" id="{98D985FD-F18B-4C9E-82F2-09390F4AD6BF}"/>
              </a:ext>
            </a:extLst>
          </p:cNvPr>
          <p:cNvSpPr>
            <a:spLocks noGrp="1"/>
          </p:cNvSpPr>
          <p:nvPr>
            <p:ph idx="1"/>
          </p:nvPr>
        </p:nvSpPr>
        <p:spPr>
          <a:xfrm>
            <a:off x="950742" y="1223889"/>
            <a:ext cx="10720754" cy="4587314"/>
          </a:xfrm>
        </p:spPr>
        <p:txBody>
          <a:bodyPr>
            <a:normAutofit fontScale="92500" lnSpcReduction="10000"/>
          </a:bodyPr>
          <a:lstStyle/>
          <a:p>
            <a:pPr marL="0" indent="0" algn="r" rtl="1">
              <a:lnSpc>
                <a:spcPct val="110000"/>
              </a:lnSpc>
              <a:buNone/>
            </a:pPr>
            <a:r>
              <a:rPr lang="ku-Arab-IQ" sz="3600" dirty="0">
                <a:latin typeface="Unikurd Jino" panose="020B0604030504040204" pitchFamily="34" charset="-78"/>
                <a:cs typeface="Unikurd Jino" panose="020B0604030504040204" pitchFamily="34" charset="-78"/>
              </a:rPr>
              <a:t> پەروەردە یەکێکە لەو چەمک و دەستەواژە هەرە بەربڵاوانەی کە لە ژیانی ئاسایی و کایەی فەرهەنگی گشتی زۆر بەکاردێت، بە شێوازی جیاواز و مانای زۆر. بۆیە ئاسان نیە یەکسەر لێکدانەوە بۆ چەمکی پەروەردە و ڕەهەندەکانی بکەین. دەوترێ؛ </a:t>
            </a:r>
            <a:r>
              <a:rPr lang="ku-Arab-IQ" sz="3600" dirty="0">
                <a:solidFill>
                  <a:srgbClr val="FF0000"/>
                </a:solidFill>
                <a:latin typeface="Unikurd Jino" panose="020B0604030504040204" pitchFamily="34" charset="-78"/>
                <a:cs typeface="Unikurd Jino" panose="020B0604030504040204" pitchFamily="34" charset="-78"/>
              </a:rPr>
              <a:t>ئەوە پەروەردەێکی چاکە</a:t>
            </a:r>
            <a:r>
              <a:rPr lang="ku-Arab-IQ" sz="3600" dirty="0">
                <a:latin typeface="Unikurd Jino" panose="020B0604030504040204" pitchFamily="34" charset="-78"/>
                <a:cs typeface="Unikurd Jino" panose="020B0604030504040204" pitchFamily="34" charset="-78"/>
              </a:rPr>
              <a:t>، </a:t>
            </a:r>
            <a:r>
              <a:rPr lang="ku-Arab-IQ" sz="3600" dirty="0">
                <a:solidFill>
                  <a:srgbClr val="FF0000"/>
                </a:solidFill>
                <a:latin typeface="Unikurd Jino" panose="020B0604030504040204" pitchFamily="34" charset="-78"/>
                <a:cs typeface="Unikurd Jino" panose="020B0604030504040204" pitchFamily="34" charset="-78"/>
              </a:rPr>
              <a:t>ئەو پەروەردە خراپە</a:t>
            </a:r>
            <a:r>
              <a:rPr lang="ku-Arab-IQ" sz="3600" dirty="0">
                <a:latin typeface="Unikurd Jino" panose="020B0604030504040204" pitchFamily="34" charset="-78"/>
                <a:cs typeface="Unikurd Jino" panose="020B0604030504040204" pitchFamily="34" charset="-78"/>
              </a:rPr>
              <a:t>، </a:t>
            </a:r>
            <a:r>
              <a:rPr lang="ku-Arab-IQ" sz="3600" dirty="0">
                <a:solidFill>
                  <a:srgbClr val="FF0000"/>
                </a:solidFill>
                <a:latin typeface="Unikurd Jino" panose="020B0604030504040204" pitchFamily="34" charset="-78"/>
                <a:cs typeface="Unikurd Jino" panose="020B0604030504040204" pitchFamily="34" charset="-78"/>
              </a:rPr>
              <a:t>باوان باش پەروەردەیان نەکردووە</a:t>
            </a:r>
            <a:r>
              <a:rPr lang="ku-Arab-IQ" sz="3600" dirty="0">
                <a:latin typeface="Unikurd Jino" panose="020B0604030504040204" pitchFamily="34" charset="-78"/>
                <a:cs typeface="Unikurd Jino" panose="020B0604030504040204" pitchFamily="34" charset="-78"/>
              </a:rPr>
              <a:t>، </a:t>
            </a:r>
            <a:r>
              <a:rPr lang="ku-Arab-IQ" sz="3600" dirty="0">
                <a:solidFill>
                  <a:srgbClr val="FF0000"/>
                </a:solidFill>
                <a:latin typeface="Unikurd Jino" panose="020B0604030504040204" pitchFamily="34" charset="-78"/>
                <a:cs typeface="Unikurd Jino" panose="020B0604030504040204" pitchFamily="34" charset="-78"/>
              </a:rPr>
              <a:t>لەسەر بنەماێکی پەروەردەیی دروست گەورە کراوە</a:t>
            </a:r>
            <a:r>
              <a:rPr lang="ku-Arab-IQ" sz="3600" dirty="0">
                <a:latin typeface="Unikurd Jino" panose="020B0604030504040204" pitchFamily="34" charset="-78"/>
                <a:cs typeface="Unikurd Jino" panose="020B0604030504040204" pitchFamily="34" charset="-78"/>
              </a:rPr>
              <a:t>، </a:t>
            </a:r>
            <a:r>
              <a:rPr lang="ku-Arab-IQ" sz="3600" dirty="0">
                <a:solidFill>
                  <a:srgbClr val="FF0000"/>
                </a:solidFill>
                <a:latin typeface="Unikurd Jino" panose="020B0604030504040204" pitchFamily="34" charset="-78"/>
                <a:cs typeface="Unikurd Jino" panose="020B0604030504040204" pitchFamily="34" charset="-78"/>
              </a:rPr>
              <a:t>فلان کەس بێ پەروەردەیە </a:t>
            </a:r>
            <a:r>
              <a:rPr lang="ku-Arab-IQ" sz="3600" dirty="0">
                <a:latin typeface="Unikurd Jino" panose="020B0604030504040204" pitchFamily="34" charset="-78"/>
                <a:cs typeface="Unikurd Jino" panose="020B0604030504040204" pitchFamily="34" charset="-78"/>
              </a:rPr>
              <a:t>و هتد..</a:t>
            </a:r>
          </a:p>
          <a:p>
            <a:pPr marL="0" indent="0" algn="r" rtl="1">
              <a:lnSpc>
                <a:spcPct val="110000"/>
              </a:lnSpc>
              <a:buNone/>
            </a:pPr>
            <a:endParaRPr lang="en-US" sz="3600" dirty="0">
              <a:latin typeface="Unikurd Jino" panose="020B0604030504040204" pitchFamily="34" charset="-78"/>
              <a:cs typeface="Unikurd Jino" panose="020B0604030504040204" pitchFamily="34" charset="-78"/>
            </a:endParaRPr>
          </a:p>
          <a:p>
            <a:pPr marL="0" indent="0" algn="r" rtl="1">
              <a:lnSpc>
                <a:spcPct val="110000"/>
              </a:lnSpc>
              <a:buNone/>
            </a:pPr>
            <a:r>
              <a:rPr lang="ku-Arab-IQ" sz="3600" dirty="0">
                <a:solidFill>
                  <a:srgbClr val="FF0000"/>
                </a:solidFill>
                <a:latin typeface="Unikurd Jino" panose="020B0604030504040204" pitchFamily="34" charset="-78"/>
                <a:cs typeface="Unikurd Jino" panose="020B0604030504040204" pitchFamily="34" charset="-78"/>
              </a:rPr>
              <a:t>   لە کلتوری گشتیدا </a:t>
            </a:r>
            <a:r>
              <a:rPr lang="ku-Arab-IQ" sz="3600" dirty="0">
                <a:solidFill>
                  <a:srgbClr val="7030A0"/>
                </a:solidFill>
                <a:latin typeface="Unikurd Jino" panose="020B0604030504040204" pitchFamily="34" charset="-78"/>
                <a:cs typeface="Unikurd Jino" panose="020B0604030504040204" pitchFamily="34" charset="-78"/>
              </a:rPr>
              <a:t>پەروەردە واتا؛ تێکۆشانی باوان بۆ چاودێری منداڵ و پاراستنیان، دابینکردنی پێداویستیە جەستەیی و دەروونیەکانیان. </a:t>
            </a:r>
            <a:endParaRPr lang="en-US" sz="3600" dirty="0">
              <a:solidFill>
                <a:srgbClr val="7030A0"/>
              </a:solidFill>
              <a:latin typeface="Unikurd Jino" panose="020B0604030504040204" pitchFamily="34" charset="-78"/>
              <a:cs typeface="Unikurd Jino" panose="020B0604030504040204" pitchFamily="34" charset="-78"/>
            </a:endParaRPr>
          </a:p>
        </p:txBody>
      </p:sp>
    </p:spTree>
    <p:extLst>
      <p:ext uri="{BB962C8B-B14F-4D97-AF65-F5344CB8AC3E}">
        <p14:creationId xmlns:p14="http://schemas.microsoft.com/office/powerpoint/2010/main" val="742393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D8E878-06D8-464C-B5E1-DE5777BD47DF}"/>
              </a:ext>
            </a:extLst>
          </p:cNvPr>
          <p:cNvSpPr>
            <a:spLocks noGrp="1"/>
          </p:cNvSpPr>
          <p:nvPr>
            <p:ph idx="1"/>
          </p:nvPr>
        </p:nvSpPr>
        <p:spPr>
          <a:xfrm>
            <a:off x="838200" y="281354"/>
            <a:ext cx="10515600" cy="6576646"/>
          </a:xfrm>
        </p:spPr>
        <p:txBody>
          <a:bodyPr>
            <a:normAutofit fontScale="92500"/>
          </a:bodyPr>
          <a:lstStyle/>
          <a:p>
            <a:pPr algn="r" rtl="1">
              <a:lnSpc>
                <a:spcPct val="110000"/>
              </a:lnSpc>
            </a:pPr>
            <a:r>
              <a:rPr lang="ku-Arab-IQ" sz="3200" dirty="0">
                <a:solidFill>
                  <a:srgbClr val="FF0000"/>
                </a:solidFill>
                <a:latin typeface="Unikurd Jino" panose="020B0604030504040204" pitchFamily="34" charset="-78"/>
                <a:cs typeface="Unikurd Jino" panose="020B0604030504040204" pitchFamily="34" charset="-78"/>
              </a:rPr>
              <a:t> </a:t>
            </a:r>
            <a:r>
              <a:rPr lang="ku-Arab-IQ" sz="3200" dirty="0">
                <a:latin typeface="Unikurd Jino" panose="020B0604030504040204" pitchFamily="34" charset="-78"/>
                <a:cs typeface="Unikurd Jino" panose="020B0604030504040204" pitchFamily="34" charset="-78"/>
              </a:rPr>
              <a:t>مامۆستای یەکەم"ئەرستۆ384-322پ.ز."</a:t>
            </a:r>
            <a:r>
              <a:rPr lang="ku-Arab-IQ" sz="3200" dirty="0">
                <a:solidFill>
                  <a:srgbClr val="FF0000"/>
                </a:solidFill>
                <a:latin typeface="Unikurd Jino" panose="020B0604030504040204" pitchFamily="34" charset="-78"/>
                <a:cs typeface="Unikurd Jino" panose="020B0604030504040204" pitchFamily="34" charset="-78"/>
              </a:rPr>
              <a:t>توویەتی؛ پەروەردە گەورەی لۆژیک (ئەقڵ)ە. واتا پێناسەکردنی پەروەردە لەوە سەختترە کە بیری لێدەکەینەوە، تەنها وشەیەک و دووان نیە، بەڵکو پێویستی بە وردبوونەوە و تێڕامانی تەواو هەیە.</a:t>
            </a:r>
            <a:endParaRPr lang="en-US" sz="3200" dirty="0">
              <a:solidFill>
                <a:srgbClr val="FF0000"/>
              </a:solidFill>
              <a:latin typeface="Unikurd Jino" panose="020B0604030504040204" pitchFamily="34" charset="-78"/>
              <a:cs typeface="Unikurd Jino" panose="020B0604030504040204" pitchFamily="34" charset="-78"/>
            </a:endParaRPr>
          </a:p>
          <a:p>
            <a:pPr algn="r" rtl="1">
              <a:lnSpc>
                <a:spcPct val="110000"/>
              </a:lnSpc>
            </a:pPr>
            <a:r>
              <a:rPr lang="ku-Arab-IQ" sz="3200" dirty="0">
                <a:latin typeface="Unikurd Jino" panose="020B0604030504040204" pitchFamily="34" charset="-78"/>
                <a:cs typeface="Unikurd Jino" panose="020B0604030504040204" pitchFamily="34" charset="-78"/>
              </a:rPr>
              <a:t>"</a:t>
            </a:r>
            <a:r>
              <a:rPr lang="ku-Arab-IQ" sz="3200" u="sng" dirty="0">
                <a:latin typeface="Unikurd Jino" panose="020B0604030504040204" pitchFamily="34" charset="-78"/>
                <a:cs typeface="Unikurd Jino" panose="020B0604030504040204" pitchFamily="34" charset="-78"/>
              </a:rPr>
              <a:t>ڕێنیە ئیبێرت 1757-1794"؛ </a:t>
            </a:r>
            <a:r>
              <a:rPr lang="ku-Arab-IQ" sz="3200" dirty="0">
                <a:latin typeface="Unikurd Jino" panose="020B0604030504040204" pitchFamily="34" charset="-78"/>
                <a:cs typeface="Unikurd Jino" panose="020B0604030504040204" pitchFamily="34" charset="-78"/>
              </a:rPr>
              <a:t>ئاسانە ئەگەر هەروا بڵێین پەروەردە </a:t>
            </a:r>
            <a:r>
              <a:rPr lang="en-US" sz="3200" dirty="0">
                <a:latin typeface="Unikurd Jino" panose="020B0604030504040204" pitchFamily="34" charset="-78"/>
                <a:cs typeface="Unikurd Jino" panose="020B0604030504040204" pitchFamily="34" charset="-78"/>
              </a:rPr>
              <a:t>Education</a:t>
            </a:r>
            <a:r>
              <a:rPr lang="ku-Arab-IQ" sz="3200" dirty="0">
                <a:latin typeface="Unikurd Jino" panose="020B0604030504040204" pitchFamily="34" charset="-78"/>
                <a:cs typeface="Unikurd Jino" panose="020B0604030504040204" pitchFamily="34" charset="-78"/>
              </a:rPr>
              <a:t> چیە؟ پرسەکە لەوە ئاڵۆزترە. چونکە بۆ لێکدانەوە و ناسینی پەروەردە چەند لاێنێکی سەرەکی هەن کە پێویستە لەو ڕووانەوە بناسێنرێ؛</a:t>
            </a:r>
            <a:endParaRPr lang="en-US" sz="3200" dirty="0">
              <a:latin typeface="Unikurd Jino" panose="020B0604030504040204" pitchFamily="34" charset="-78"/>
              <a:cs typeface="Unikurd Jino" panose="020B0604030504040204" pitchFamily="34" charset="-78"/>
            </a:endParaRPr>
          </a:p>
          <a:p>
            <a:pPr algn="r" rtl="1">
              <a:lnSpc>
                <a:spcPct val="110000"/>
              </a:lnSpc>
              <a:buClr>
                <a:srgbClr val="FF0000"/>
              </a:buClr>
              <a:buFont typeface="Wingdings" panose="05000000000000000000" pitchFamily="2" charset="2"/>
              <a:buChar char="ü"/>
            </a:pPr>
            <a:r>
              <a:rPr lang="ku-Arab-IQ" sz="3200" dirty="0">
                <a:latin typeface="Unikurd Jino" panose="020B0604030504040204" pitchFamily="34" charset="-78"/>
                <a:cs typeface="Unikurd Jino" panose="020B0604030504040204" pitchFamily="34" charset="-78"/>
              </a:rPr>
              <a:t>  دیاریکردنی ئەرکەکانی چەمکی پەروەردە و ئاراستە و بۆچوونە فیکریەکان لەو بارەوە.</a:t>
            </a:r>
          </a:p>
          <a:p>
            <a:pPr algn="r" rtl="1">
              <a:lnSpc>
                <a:spcPct val="110000"/>
              </a:lnSpc>
              <a:buClr>
                <a:srgbClr val="FF0000"/>
              </a:buClr>
              <a:buFont typeface="Wingdings" panose="05000000000000000000" pitchFamily="2" charset="2"/>
              <a:buChar char="ü"/>
            </a:pPr>
            <a:r>
              <a:rPr lang="ku-Arab-IQ" sz="3200" dirty="0">
                <a:latin typeface="Unikurd Jino" panose="020B0604030504040204" pitchFamily="34" charset="-78"/>
                <a:cs typeface="Unikurd Jino" panose="020B0604030504040204" pitchFamily="34" charset="-78"/>
              </a:rPr>
              <a:t>تێکەڵی و ئاڵۆزی پەیوەندی چەمکی پەروەردە لەگەڵ چەمکەکانی فێرکردن و پێداگۆگیا.</a:t>
            </a:r>
            <a:endParaRPr lang="en-US" sz="3200" dirty="0">
              <a:latin typeface="Unikurd Jino" panose="020B0604030504040204" pitchFamily="34" charset="-78"/>
              <a:cs typeface="Unikurd Jino" panose="020B0604030504040204" pitchFamily="34" charset="-78"/>
            </a:endParaRPr>
          </a:p>
          <a:p>
            <a:pPr algn="r" rtl="1">
              <a:lnSpc>
                <a:spcPct val="110000"/>
              </a:lnSpc>
              <a:buClr>
                <a:srgbClr val="FF0000"/>
              </a:buClr>
              <a:buFont typeface="Wingdings" panose="05000000000000000000" pitchFamily="2" charset="2"/>
              <a:buChar char="ü"/>
            </a:pPr>
            <a:r>
              <a:rPr lang="ku-Arab-IQ" sz="3200" dirty="0">
                <a:latin typeface="Unikurd Jino" panose="020B0604030504040204" pitchFamily="34" charset="-78"/>
                <a:cs typeface="Unikurd Jino" panose="020B0604030504040204" pitchFamily="34" charset="-78"/>
              </a:rPr>
              <a:t>زۆری پێناسەکان بەپێی قۆناغە مێژووییەکان، لە هەر قۆناغێک مانا و ناوەڕۆکی بەپێی ژیانی سەردەمەکان گۆڕانکاری بەسەردا هاتووە.</a:t>
            </a:r>
            <a:endParaRPr lang="en-US" sz="3200" dirty="0">
              <a:latin typeface="Unikurd Jino" panose="020B0604030504040204" pitchFamily="34" charset="-78"/>
              <a:cs typeface="Unikurd Jino" panose="020B0604030504040204" pitchFamily="34" charset="-78"/>
            </a:endParaRPr>
          </a:p>
          <a:p>
            <a:pPr algn="r" rtl="1">
              <a:lnSpc>
                <a:spcPct val="110000"/>
              </a:lnSpc>
              <a:buClr>
                <a:srgbClr val="FF0000"/>
              </a:buClr>
              <a:buFont typeface="Wingdings" panose="05000000000000000000" pitchFamily="2" charset="2"/>
              <a:buChar char="ü"/>
            </a:pPr>
            <a:r>
              <a:rPr lang="ku-Arab-IQ" sz="3200" dirty="0">
                <a:latin typeface="Unikurd Jino" panose="020B0604030504040204" pitchFamily="34" charset="-78"/>
                <a:cs typeface="Unikurd Jino" panose="020B0604030504040204" pitchFamily="34" charset="-78"/>
              </a:rPr>
              <a:t>بەیەکداچوونی مانای چەمکی پەروەردە بەهۆی وەرگێڕان لە زمانێکەوە بۆ زمانێکی تر.</a:t>
            </a:r>
            <a:endParaRPr lang="en-US" sz="3200" dirty="0">
              <a:latin typeface="Unikurd Jino" panose="020B0604030504040204" pitchFamily="34" charset="-78"/>
              <a:cs typeface="Unikurd Jino" panose="020B0604030504040204" pitchFamily="34" charset="-78"/>
            </a:endParaRPr>
          </a:p>
        </p:txBody>
      </p:sp>
    </p:spTree>
    <p:extLst>
      <p:ext uri="{BB962C8B-B14F-4D97-AF65-F5344CB8AC3E}">
        <p14:creationId xmlns:p14="http://schemas.microsoft.com/office/powerpoint/2010/main" val="1119216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5A5D8-CFC1-4A7E-A21F-2F9F1CF0C08F}"/>
              </a:ext>
            </a:extLst>
          </p:cNvPr>
          <p:cNvSpPr>
            <a:spLocks noGrp="1"/>
          </p:cNvSpPr>
          <p:nvPr>
            <p:ph type="title"/>
          </p:nvPr>
        </p:nvSpPr>
        <p:spPr>
          <a:xfrm>
            <a:off x="1002323" y="134937"/>
            <a:ext cx="10515600" cy="1325563"/>
          </a:xfrm>
        </p:spPr>
        <p:txBody>
          <a:bodyPr/>
          <a:lstStyle/>
          <a:p>
            <a:pPr algn="r"/>
            <a:r>
              <a:rPr lang="ku-Arab-IQ" dirty="0">
                <a:latin typeface="Unikurd Jino" panose="020B0604030504040204" pitchFamily="34" charset="-78"/>
                <a:cs typeface="Unikurd Jino" panose="020B0604030504040204" pitchFamily="34" charset="-78"/>
              </a:rPr>
              <a:t>ڕیشەی زمانەوانی بۆ چەمکی پەروەردە:</a:t>
            </a:r>
            <a:endParaRPr lang="en-US" dirty="0">
              <a:latin typeface="Unikurd Jino" panose="020B0604030504040204" pitchFamily="34" charset="-78"/>
              <a:cs typeface="Unikurd Jino" panose="020B0604030504040204" pitchFamily="34" charset="-78"/>
            </a:endParaRPr>
          </a:p>
        </p:txBody>
      </p:sp>
      <p:sp>
        <p:nvSpPr>
          <p:cNvPr id="3" name="Content Placeholder 2">
            <a:extLst>
              <a:ext uri="{FF2B5EF4-FFF2-40B4-BE49-F238E27FC236}">
                <a16:creationId xmlns:a16="http://schemas.microsoft.com/office/drawing/2014/main" id="{7C62465B-02FD-4A36-855C-9A26D43E32EF}"/>
              </a:ext>
            </a:extLst>
          </p:cNvPr>
          <p:cNvSpPr>
            <a:spLocks noGrp="1"/>
          </p:cNvSpPr>
          <p:nvPr>
            <p:ph idx="1"/>
          </p:nvPr>
        </p:nvSpPr>
        <p:spPr>
          <a:xfrm>
            <a:off x="838200" y="1296376"/>
            <a:ext cx="10515600" cy="5032375"/>
          </a:xfrm>
        </p:spPr>
        <p:txBody>
          <a:bodyPr>
            <a:normAutofit lnSpcReduction="10000"/>
          </a:bodyPr>
          <a:lstStyle/>
          <a:p>
            <a:pPr marL="0" indent="0" algn="r" rtl="1">
              <a:buNone/>
            </a:pPr>
            <a:r>
              <a:rPr lang="ku-Arab-IQ" b="1" dirty="0">
                <a:latin typeface="Unikurd Jino" panose="020B0604030504040204" pitchFamily="34" charset="-78"/>
                <a:cs typeface="Unikurd Jino" panose="020B0604030504040204" pitchFamily="34" charset="-78"/>
              </a:rPr>
              <a:t>یەکەم</a:t>
            </a:r>
            <a:r>
              <a:rPr lang="ku-Arab-IQ" dirty="0">
                <a:latin typeface="Unikurd Jino" panose="020B0604030504040204" pitchFamily="34" charset="-78"/>
                <a:cs typeface="Unikurd Jino" panose="020B0604030504040204" pitchFamily="34" charset="-78"/>
              </a:rPr>
              <a:t>/ لە زمانی کوردی؛</a:t>
            </a:r>
            <a:endParaRPr lang="en-US" dirty="0">
              <a:latin typeface="Unikurd Jino" panose="020B0604030504040204" pitchFamily="34" charset="-78"/>
              <a:cs typeface="Unikurd Jino" panose="020B0604030504040204" pitchFamily="34" charset="-78"/>
            </a:endParaRPr>
          </a:p>
          <a:p>
            <a:pPr algn="r" rtl="1">
              <a:buFont typeface="Wingdings" panose="05000000000000000000" pitchFamily="2" charset="2"/>
              <a:buChar char="§"/>
            </a:pPr>
            <a:r>
              <a:rPr lang="ku-Arab-IQ" sz="3200" dirty="0">
                <a:latin typeface="Unikurd Jino" panose="020B0604030504040204" pitchFamily="34" charset="-78"/>
                <a:cs typeface="Unikurd Jino" panose="020B0604030504040204" pitchFamily="34" charset="-78"/>
              </a:rPr>
              <a:t>  لە </a:t>
            </a:r>
            <a:r>
              <a:rPr lang="ku-Arab-IQ" sz="3200" dirty="0">
                <a:solidFill>
                  <a:srgbClr val="FF0000"/>
                </a:solidFill>
                <a:latin typeface="Unikurd Jino" panose="020B0604030504040204" pitchFamily="34" charset="-78"/>
                <a:cs typeface="Unikurd Jino" panose="020B0604030504040204" pitchFamily="34" charset="-78"/>
              </a:rPr>
              <a:t>فەرهەنگی "کوردستان، کوردی-کوردی" گیو موکریانی </a:t>
            </a:r>
            <a:r>
              <a:rPr lang="ku-Arab-IQ" sz="3200" dirty="0">
                <a:latin typeface="Unikurd Jino" panose="020B0604030504040204" pitchFamily="34" charset="-78"/>
                <a:cs typeface="Unikurd Jino" panose="020B0604030504040204" pitchFamily="34" charset="-78"/>
              </a:rPr>
              <a:t>دەڵێ: پەروەردە واتا؛ بەخێوکراو، ڕەنێوهێنراو، گیاندار یان هەر جۆرە ڕووەکێک کە بەڕەنج و کۆشش بەرهەمهێنرابێ.</a:t>
            </a:r>
            <a:endParaRPr lang="en-US" sz="3200" dirty="0">
              <a:latin typeface="Unikurd Jino" panose="020B0604030504040204" pitchFamily="34" charset="-78"/>
              <a:cs typeface="Unikurd Jino" panose="020B0604030504040204" pitchFamily="34" charset="-78"/>
            </a:endParaRPr>
          </a:p>
          <a:p>
            <a:pPr algn="r" rtl="1">
              <a:buFont typeface="Wingdings" panose="05000000000000000000" pitchFamily="2" charset="2"/>
              <a:buChar char="§"/>
            </a:pPr>
            <a:r>
              <a:rPr lang="ku-Arab-IQ" sz="3200" dirty="0">
                <a:latin typeface="Unikurd Jino" panose="020B0604030504040204" pitchFamily="34" charset="-78"/>
                <a:cs typeface="Unikurd Jino" panose="020B0604030504040204" pitchFamily="34" charset="-78"/>
              </a:rPr>
              <a:t>  لە </a:t>
            </a:r>
            <a:r>
              <a:rPr lang="ku-Arab-IQ" sz="3200" dirty="0">
                <a:solidFill>
                  <a:srgbClr val="FF0000"/>
                </a:solidFill>
                <a:latin typeface="Unikurd Jino" panose="020B0604030504040204" pitchFamily="34" charset="-78"/>
                <a:cs typeface="Unikurd Jino" panose="020B0604030504040204" pitchFamily="34" charset="-78"/>
              </a:rPr>
              <a:t>فەرهەنگی"خاڵ، کوردی-کوردی" شێخ محەمەدی خاڵ </a:t>
            </a:r>
            <a:r>
              <a:rPr lang="ku-Arab-IQ" sz="3200" dirty="0">
                <a:latin typeface="Unikurd Jino" panose="020B0604030504040204" pitchFamily="34" charset="-78"/>
                <a:cs typeface="Unikurd Jino" panose="020B0604030504040204" pitchFamily="34" charset="-78"/>
              </a:rPr>
              <a:t>دەڵی: پەروەردە؛ واتا گیاندار یا دار و درەخت و سەوزایی کە بەڕەنج و کۆشش بەرهەمهێنرابێ، ئەم منداڵە یا ئەو گوڵ و درەختە (پەروەردەی خۆمە)، بەرهەمهێنانی شت (پەروەردەکردن-پەروەرش)ە.</a:t>
            </a:r>
            <a:endParaRPr lang="en-US" sz="3200" dirty="0">
              <a:latin typeface="Unikurd Jino" panose="020B0604030504040204" pitchFamily="34" charset="-78"/>
              <a:cs typeface="Unikurd Jino" panose="020B0604030504040204" pitchFamily="34" charset="-78"/>
            </a:endParaRPr>
          </a:p>
          <a:p>
            <a:pPr marL="0" indent="0" algn="r" rtl="1">
              <a:buNone/>
            </a:pPr>
            <a:endParaRPr lang="ku-Arab-IQ" sz="3200" dirty="0">
              <a:latin typeface="Unikurd Jino" panose="020B0604030504040204" pitchFamily="34" charset="-78"/>
              <a:cs typeface="Unikurd Jino" panose="020B0604030504040204" pitchFamily="34" charset="-78"/>
            </a:endParaRPr>
          </a:p>
          <a:p>
            <a:pPr marL="0" indent="0" algn="r" rtl="1">
              <a:buNone/>
            </a:pPr>
            <a:r>
              <a:rPr lang="ku-Arab-IQ" sz="3200" dirty="0">
                <a:latin typeface="Unikurd Jino" panose="020B0604030504040204" pitchFamily="34" charset="-78"/>
                <a:cs typeface="Unikurd Jino" panose="020B0604030504040204" pitchFamily="34" charset="-78"/>
              </a:rPr>
              <a:t>ئەکرێ بڵێین؛ پەروەردە لە زمانی کوردی، واتا؛ </a:t>
            </a:r>
            <a:r>
              <a:rPr lang="ku-Arab-IQ" sz="3200" dirty="0">
                <a:solidFill>
                  <a:srgbClr val="FF0000"/>
                </a:solidFill>
                <a:latin typeface="Unikurd Jino" panose="020B0604030504040204" pitchFamily="34" charset="-78"/>
                <a:cs typeface="Unikurd Jino" panose="020B0604030504040204" pitchFamily="34" charset="-78"/>
              </a:rPr>
              <a:t>پەرەپێدان، گەشەپێدان و گەورەکردن، یان پڕۆسەێک کە پێویستی بە چاودێرێکی بەردەوام هەیە.</a:t>
            </a:r>
            <a:endParaRPr lang="en-US" sz="3200" dirty="0">
              <a:solidFill>
                <a:srgbClr val="FF0000"/>
              </a:solidFill>
              <a:latin typeface="Unikurd Jino" panose="020B0604030504040204" pitchFamily="34" charset="-78"/>
              <a:cs typeface="Unikurd Jino" panose="020B0604030504040204" pitchFamily="34" charset="-78"/>
            </a:endParaRPr>
          </a:p>
          <a:p>
            <a:pPr marL="0" indent="0" algn="r" rtl="1">
              <a:buNone/>
            </a:pPr>
            <a:endParaRPr lang="en-US" dirty="0">
              <a:latin typeface="Unikurd Jino" panose="020B0604030504040204" pitchFamily="34" charset="-78"/>
              <a:cs typeface="Unikurd Jino" panose="020B0604030504040204" pitchFamily="34" charset="-78"/>
            </a:endParaRPr>
          </a:p>
        </p:txBody>
      </p:sp>
    </p:spTree>
    <p:extLst>
      <p:ext uri="{BB962C8B-B14F-4D97-AF65-F5344CB8AC3E}">
        <p14:creationId xmlns:p14="http://schemas.microsoft.com/office/powerpoint/2010/main" val="1383095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DD0E74-91D8-45F4-9455-DCDD98DCD168}"/>
              </a:ext>
            </a:extLst>
          </p:cNvPr>
          <p:cNvSpPr>
            <a:spLocks noGrp="1"/>
          </p:cNvSpPr>
          <p:nvPr>
            <p:ph idx="1"/>
          </p:nvPr>
        </p:nvSpPr>
        <p:spPr>
          <a:xfrm>
            <a:off x="838200" y="934671"/>
            <a:ext cx="10515600" cy="5372344"/>
          </a:xfrm>
        </p:spPr>
        <p:txBody>
          <a:bodyPr>
            <a:normAutofit fontScale="85000" lnSpcReduction="20000"/>
          </a:bodyPr>
          <a:lstStyle/>
          <a:p>
            <a:pPr algn="r" rtl="1"/>
            <a:r>
              <a:rPr lang="ku-Arab-IQ" sz="4000" b="1" dirty="0">
                <a:latin typeface="Unikurd Jino" panose="020B0604030504040204" pitchFamily="34" charset="-78"/>
                <a:cs typeface="Unikurd Jino" panose="020B0604030504040204" pitchFamily="34" charset="-78"/>
              </a:rPr>
              <a:t>دووەم</a:t>
            </a:r>
            <a:r>
              <a:rPr lang="ku-Arab-IQ" sz="4000" dirty="0">
                <a:latin typeface="Unikurd Jino" panose="020B0604030504040204" pitchFamily="34" charset="-78"/>
                <a:cs typeface="Unikurd Jino" panose="020B0604030504040204" pitchFamily="34" charset="-78"/>
              </a:rPr>
              <a:t>/ لە زمانی عەرەبی؛</a:t>
            </a:r>
            <a:endParaRPr lang="en-US" sz="4000" dirty="0">
              <a:latin typeface="Unikurd Jino" panose="020B0604030504040204" pitchFamily="34" charset="-78"/>
              <a:cs typeface="Unikurd Jino" panose="020B0604030504040204" pitchFamily="34" charset="-78"/>
            </a:endParaRPr>
          </a:p>
          <a:p>
            <a:pPr algn="r" rtl="1">
              <a:lnSpc>
                <a:spcPct val="120000"/>
              </a:lnSpc>
            </a:pPr>
            <a:r>
              <a:rPr lang="ku-Arab-IQ" sz="4000" dirty="0">
                <a:latin typeface="Unikurd Jino" panose="020B0604030504040204" pitchFamily="34" charset="-78"/>
                <a:cs typeface="Unikurd Jino" panose="020B0604030504040204" pitchFamily="34" charset="-78"/>
              </a:rPr>
              <a:t>   لە </a:t>
            </a:r>
            <a:r>
              <a:rPr lang="ku-Arab-IQ" sz="4000" dirty="0">
                <a:solidFill>
                  <a:srgbClr val="FF0000"/>
                </a:solidFill>
                <a:latin typeface="Unikurd Jino" panose="020B0604030504040204" pitchFamily="34" charset="-78"/>
                <a:cs typeface="Unikurd Jino" panose="020B0604030504040204" pitchFamily="34" charset="-78"/>
              </a:rPr>
              <a:t>فەرهەنگی "لسان ئەلعەرەب، عەرەبی- عەرەبی" ئیبن مەنزوور </a:t>
            </a:r>
            <a:r>
              <a:rPr lang="ku-Arab-IQ" sz="4000" dirty="0">
                <a:latin typeface="Unikurd Jino" panose="020B0604030504040204" pitchFamily="34" charset="-78"/>
                <a:cs typeface="Unikurd Jino" panose="020B0604030504040204" pitchFamily="34" charset="-78"/>
              </a:rPr>
              <a:t>دەڵێ: تربیە؛ لە پێکهاتەی زمانەوانی فەرمانی (ربی، یربو)ە، کە بەمانای زیادبوون و گەشەکردن دێت.</a:t>
            </a:r>
          </a:p>
          <a:p>
            <a:pPr marL="0" indent="0" algn="r" rtl="1">
              <a:lnSpc>
                <a:spcPct val="120000"/>
              </a:lnSpc>
              <a:buNone/>
            </a:pPr>
            <a:endParaRPr lang="en-US" sz="4000" dirty="0">
              <a:latin typeface="Unikurd Jino" panose="020B0604030504040204" pitchFamily="34" charset="-78"/>
              <a:cs typeface="Unikurd Jino" panose="020B0604030504040204" pitchFamily="34" charset="-78"/>
            </a:endParaRPr>
          </a:p>
          <a:p>
            <a:pPr algn="r" rtl="1">
              <a:lnSpc>
                <a:spcPct val="120000"/>
              </a:lnSpc>
            </a:pPr>
            <a:r>
              <a:rPr lang="ku-Arab-IQ" sz="4000" dirty="0">
                <a:latin typeface="Unikurd Jino" panose="020B0604030504040204" pitchFamily="34" charset="-78"/>
                <a:cs typeface="Unikurd Jino" panose="020B0604030504040204" pitchFamily="34" charset="-78"/>
              </a:rPr>
              <a:t>لە </a:t>
            </a:r>
            <a:r>
              <a:rPr lang="ku-Arab-IQ" sz="4000" dirty="0">
                <a:solidFill>
                  <a:srgbClr val="FF0000"/>
                </a:solidFill>
                <a:latin typeface="Unikurd Jino" panose="020B0604030504040204" pitchFamily="34" charset="-78"/>
                <a:cs typeface="Unikurd Jino" panose="020B0604030504040204" pitchFamily="34" charset="-78"/>
              </a:rPr>
              <a:t>فەرهەنگی"ئەلموحیت، عەرەبی- عەرەبی" فەیرۆز ئابادی </a:t>
            </a:r>
            <a:r>
              <a:rPr lang="ku-Arab-IQ" sz="4000" dirty="0">
                <a:latin typeface="Unikurd Jino" panose="020B0604030504040204" pitchFamily="34" charset="-78"/>
                <a:cs typeface="Unikurd Jino" panose="020B0604030504040204" pitchFamily="34" charset="-78"/>
              </a:rPr>
              <a:t>دەڵێ: تربیە؛ بەمانای زیادبوون، چاککردن و خاوەنداری شتێک دێت. جا باوان لەبەرئەوەی خاوەنداریەتی منداڵ دەکەن، بۆیە پرۆسەی(تربیە) لە ئەستۆی ئەوانە بە پلەی یەکەم.</a:t>
            </a:r>
            <a:endParaRPr lang="en-US" sz="4000" dirty="0">
              <a:latin typeface="Unikurd Jino" panose="020B0604030504040204" pitchFamily="34" charset="-78"/>
              <a:cs typeface="Unikurd Jino" panose="020B0604030504040204" pitchFamily="34" charset="-78"/>
            </a:endParaRPr>
          </a:p>
          <a:p>
            <a:pPr algn="r"/>
            <a:endParaRPr lang="en-US" sz="4000" dirty="0">
              <a:latin typeface="Unikurd Jino" panose="020B0604030504040204" pitchFamily="34" charset="-78"/>
              <a:cs typeface="Unikurd Jino" panose="020B0604030504040204" pitchFamily="34" charset="-78"/>
            </a:endParaRPr>
          </a:p>
        </p:txBody>
      </p:sp>
    </p:spTree>
    <p:extLst>
      <p:ext uri="{BB962C8B-B14F-4D97-AF65-F5344CB8AC3E}">
        <p14:creationId xmlns:p14="http://schemas.microsoft.com/office/powerpoint/2010/main" val="3472853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C6FE3A-3698-439D-AD5E-95E199ADFEC3}"/>
              </a:ext>
            </a:extLst>
          </p:cNvPr>
          <p:cNvSpPr>
            <a:spLocks noGrp="1"/>
          </p:cNvSpPr>
          <p:nvPr>
            <p:ph idx="1"/>
          </p:nvPr>
        </p:nvSpPr>
        <p:spPr>
          <a:xfrm>
            <a:off x="562707" y="152400"/>
            <a:ext cx="11066585" cy="6553200"/>
          </a:xfrm>
        </p:spPr>
        <p:txBody>
          <a:bodyPr>
            <a:normAutofit fontScale="92500" lnSpcReduction="20000"/>
          </a:bodyPr>
          <a:lstStyle/>
          <a:p>
            <a:pPr marL="0" indent="0" algn="r" rtl="1">
              <a:lnSpc>
                <a:spcPct val="110000"/>
              </a:lnSpc>
              <a:buNone/>
            </a:pPr>
            <a:r>
              <a:rPr lang="ku-Arab-IQ" sz="3200" b="1" dirty="0">
                <a:latin typeface="Unikurd Jino" panose="020B0604030504040204" pitchFamily="34" charset="-78"/>
                <a:cs typeface="Unikurd Jino" panose="020B0604030504040204" pitchFamily="34" charset="-78"/>
              </a:rPr>
              <a:t>سێیەم</a:t>
            </a:r>
            <a:r>
              <a:rPr lang="ku-Arab-IQ" sz="3200" dirty="0">
                <a:latin typeface="Unikurd Jino" panose="020B0604030504040204" pitchFamily="34" charset="-78"/>
                <a:cs typeface="Unikurd Jino" panose="020B0604030504040204" pitchFamily="34" charset="-78"/>
              </a:rPr>
              <a:t>/ لە زمانی لاتینی؛</a:t>
            </a:r>
            <a:endParaRPr lang="en-US" sz="3200" dirty="0">
              <a:latin typeface="Unikurd Jino" panose="020B0604030504040204" pitchFamily="34" charset="-78"/>
              <a:cs typeface="Unikurd Jino" panose="020B0604030504040204" pitchFamily="34" charset="-78"/>
            </a:endParaRPr>
          </a:p>
          <a:p>
            <a:pPr marL="0" indent="0" algn="r" rtl="1">
              <a:lnSpc>
                <a:spcPct val="110000"/>
              </a:lnSpc>
              <a:buNone/>
            </a:pPr>
            <a:r>
              <a:rPr lang="ku-Arab-IQ" sz="3200" dirty="0">
                <a:latin typeface="Unikurd Jino" panose="020B0604030504040204" pitchFamily="34" charset="-78"/>
                <a:cs typeface="Unikurd Jino" panose="020B0604030504040204" pitchFamily="34" charset="-78"/>
              </a:rPr>
              <a:t>   وشەی پەروەردە لەزمانی لاتینی(</a:t>
            </a:r>
            <a:r>
              <a:rPr lang="en-US" sz="3200" dirty="0">
                <a:latin typeface="Unikurd Jino" panose="020B0604030504040204" pitchFamily="34" charset="-78"/>
                <a:cs typeface="Unikurd Jino" panose="020B0604030504040204" pitchFamily="34" charset="-78"/>
              </a:rPr>
              <a:t>Education</a:t>
            </a:r>
            <a:r>
              <a:rPr lang="ku-Arab-IQ" sz="3200" dirty="0">
                <a:latin typeface="Unikurd Jino" panose="020B0604030504040204" pitchFamily="34" charset="-78"/>
                <a:cs typeface="Unikurd Jino" panose="020B0604030504040204" pitchFamily="34" charset="-78"/>
              </a:rPr>
              <a:t>)ە، </a:t>
            </a:r>
            <a:r>
              <a:rPr lang="ku-Arab-IQ" sz="3200" dirty="0">
                <a:solidFill>
                  <a:srgbClr val="FF0000"/>
                </a:solidFill>
                <a:latin typeface="Unikurd Jino" panose="020B0604030504040204" pitchFamily="34" charset="-78"/>
                <a:cs typeface="Unikurd Jino" panose="020B0604030504040204" pitchFamily="34" charset="-78"/>
              </a:rPr>
              <a:t>یەکمجار "سیسرۆن43پ.ز</a:t>
            </a:r>
            <a:r>
              <a:rPr lang="ku-Arab-IQ" sz="3200" dirty="0">
                <a:latin typeface="Unikurd Jino" panose="020B0604030504040204" pitchFamily="34" charset="-78"/>
                <a:cs typeface="Unikurd Jino" panose="020B0604030504040204" pitchFamily="34" charset="-78"/>
              </a:rPr>
              <a:t>." بۆ بەخێوکردنی ئاژەڵ بەکاریهێناوە.</a:t>
            </a:r>
            <a:endParaRPr lang="en-US" sz="3200" dirty="0">
              <a:latin typeface="Unikurd Jino" panose="020B0604030504040204" pitchFamily="34" charset="-78"/>
              <a:cs typeface="Unikurd Jino" panose="020B0604030504040204" pitchFamily="34" charset="-78"/>
            </a:endParaRPr>
          </a:p>
          <a:p>
            <a:pPr marL="0" indent="0" algn="r" rtl="1">
              <a:lnSpc>
                <a:spcPct val="110000"/>
              </a:lnSpc>
              <a:buNone/>
            </a:pPr>
            <a:r>
              <a:rPr lang="ku-Arab-IQ" sz="3200" dirty="0">
                <a:solidFill>
                  <a:srgbClr val="FF0000"/>
                </a:solidFill>
                <a:latin typeface="Unikurd Jino" panose="020B0604030504040204" pitchFamily="34" charset="-78"/>
                <a:cs typeface="Unikurd Jino" panose="020B0604030504040204" pitchFamily="34" charset="-78"/>
              </a:rPr>
              <a:t> "پلین 79پ.ز." </a:t>
            </a:r>
            <a:r>
              <a:rPr lang="ku-Arab-IQ" sz="3200" dirty="0">
                <a:latin typeface="Unikurd Jino" panose="020B0604030504040204" pitchFamily="34" charset="-78"/>
                <a:cs typeface="Unikurd Jino" panose="020B0604030504040204" pitchFamily="34" charset="-78"/>
              </a:rPr>
              <a:t>ئەم وشەیەی بۆ چاودێریکردنی ڕووەک بەکارهێناوە. واتا؛ زاراوەی ئیدوکەیشن سەرەتا بۆ ئاژەڵ و ڕووەک بەکارهاتووە.</a:t>
            </a:r>
            <a:endParaRPr lang="en-US" sz="3200" dirty="0">
              <a:latin typeface="Unikurd Jino" panose="020B0604030504040204" pitchFamily="34" charset="-78"/>
              <a:cs typeface="Unikurd Jino" panose="020B0604030504040204" pitchFamily="34" charset="-78"/>
            </a:endParaRPr>
          </a:p>
          <a:p>
            <a:pPr marL="0" indent="0" algn="r" rtl="1">
              <a:lnSpc>
                <a:spcPct val="110000"/>
              </a:lnSpc>
              <a:buNone/>
            </a:pPr>
            <a:r>
              <a:rPr lang="ku-Arab-IQ" sz="3200" dirty="0">
                <a:latin typeface="Unikurd Jino" panose="020B0604030504040204" pitchFamily="34" charset="-78"/>
                <a:cs typeface="Unikurd Jino" panose="020B0604030504040204" pitchFamily="34" charset="-78"/>
              </a:rPr>
              <a:t>ساڵی 1539ز. لە فەرهەنگی فەرەنسی"ڕۆبێرت ئیتیان" وشەی </a:t>
            </a:r>
            <a:r>
              <a:rPr lang="en-US" sz="3200" dirty="0">
                <a:latin typeface="Unikurd Jino" panose="020B0604030504040204" pitchFamily="34" charset="-78"/>
                <a:cs typeface="Unikurd Jino" panose="020B0604030504040204" pitchFamily="34" charset="-78"/>
              </a:rPr>
              <a:t>Education</a:t>
            </a:r>
            <a:r>
              <a:rPr lang="ku-Arab-IQ" sz="3200" dirty="0">
                <a:latin typeface="Unikurd Jino" panose="020B0604030504040204" pitchFamily="34" charset="-78"/>
                <a:cs typeface="Unikurd Jino" panose="020B0604030504040204" pitchFamily="34" charset="-78"/>
              </a:rPr>
              <a:t>ی لە چەمکی </a:t>
            </a:r>
            <a:r>
              <a:rPr lang="en-US" sz="3200" dirty="0">
                <a:latin typeface="Unikurd Jino" panose="020B0604030504040204" pitchFamily="34" charset="-78"/>
                <a:cs typeface="Unikurd Jino" panose="020B0604030504040204" pitchFamily="34" charset="-78"/>
              </a:rPr>
              <a:t>Educate</a:t>
            </a:r>
            <a:r>
              <a:rPr lang="ku-Arab-IQ" sz="3200" dirty="0">
                <a:latin typeface="Unikurd Jino" panose="020B0604030504040204" pitchFamily="34" charset="-78"/>
                <a:cs typeface="Unikurd Jino" panose="020B0604030504040204" pitchFamily="34" charset="-78"/>
              </a:rPr>
              <a:t>ی لاتینی وەرگرتووە کە بەمانای گەشەکردن و زیادبوون بەکاریهێناوە. </a:t>
            </a:r>
            <a:r>
              <a:rPr lang="ku-Arab-IQ" sz="3200" dirty="0">
                <a:solidFill>
                  <a:srgbClr val="00B050"/>
                </a:solidFill>
                <a:latin typeface="Unikurd Jino" panose="020B0604030504040204" pitchFamily="34" charset="-78"/>
                <a:cs typeface="Unikurd Jino" panose="020B0604030504040204" pitchFamily="34" charset="-78"/>
              </a:rPr>
              <a:t>دوای ئەوەی وشەی </a:t>
            </a:r>
            <a:r>
              <a:rPr lang="en-US" sz="3200" dirty="0">
                <a:solidFill>
                  <a:srgbClr val="00B050"/>
                </a:solidFill>
                <a:latin typeface="Unikurd Jino" panose="020B0604030504040204" pitchFamily="34" charset="-78"/>
                <a:cs typeface="Unikurd Jino" panose="020B0604030504040204" pitchFamily="34" charset="-78"/>
              </a:rPr>
              <a:t>Education</a:t>
            </a:r>
            <a:r>
              <a:rPr lang="ku-Arab-IQ" sz="3200" dirty="0">
                <a:solidFill>
                  <a:srgbClr val="00B050"/>
                </a:solidFill>
                <a:latin typeface="Unikurd Jino" panose="020B0604030504040204" pitchFamily="34" charset="-78"/>
                <a:cs typeface="Unikurd Jino" panose="020B0604030504040204" pitchFamily="34" charset="-78"/>
              </a:rPr>
              <a:t> لە لێکۆڵینەوە دەروونی-پەروەردەییەکان، لە زمانە لاتینی و ئەوروپیەکان بەکارهات وەک واتا بۆ (ئامادەکردنی منداڵ لەڕووی ئەقڵی و دەروونیەوە). </a:t>
            </a:r>
            <a:endParaRPr lang="en-US" sz="3200" dirty="0">
              <a:solidFill>
                <a:srgbClr val="00B050"/>
              </a:solidFill>
              <a:latin typeface="Unikurd Jino" panose="020B0604030504040204" pitchFamily="34" charset="-78"/>
              <a:cs typeface="Unikurd Jino" panose="020B0604030504040204" pitchFamily="34" charset="-78"/>
            </a:endParaRPr>
          </a:p>
          <a:p>
            <a:pPr marL="0" indent="0" algn="r" rtl="1">
              <a:lnSpc>
                <a:spcPct val="110000"/>
              </a:lnSpc>
              <a:buNone/>
            </a:pPr>
            <a:r>
              <a:rPr lang="ku-Arab-IQ" sz="3200" dirty="0">
                <a:latin typeface="Unikurd Jino" panose="020B0604030504040204" pitchFamily="34" charset="-78"/>
                <a:cs typeface="Unikurd Jino" panose="020B0604030504040204" pitchFamily="34" charset="-78"/>
              </a:rPr>
              <a:t>ئەنتۆنی فۆرتیە لە ساڵی1690ز. چەمکی پەروەردە-</a:t>
            </a:r>
            <a:r>
              <a:rPr lang="en-US" sz="3200" dirty="0">
                <a:latin typeface="Unikurd Jino" panose="020B0604030504040204" pitchFamily="34" charset="-78"/>
                <a:cs typeface="Unikurd Jino" panose="020B0604030504040204" pitchFamily="34" charset="-78"/>
              </a:rPr>
              <a:t>Education</a:t>
            </a:r>
            <a:r>
              <a:rPr lang="ku-Arab-IQ" sz="3200" dirty="0">
                <a:latin typeface="Unikurd Jino" panose="020B0604030504040204" pitchFamily="34" charset="-78"/>
                <a:cs typeface="Unikurd Jino" panose="020B0604030504040204" pitchFamily="34" charset="-78"/>
              </a:rPr>
              <a:t>ی بە چاودێریکردن و خۆراک پێدانی منداڵ پێناسەکرد. </a:t>
            </a:r>
            <a:endParaRPr lang="en-US" sz="3200" dirty="0">
              <a:latin typeface="Unikurd Jino" panose="020B0604030504040204" pitchFamily="34" charset="-78"/>
              <a:cs typeface="Unikurd Jino" panose="020B0604030504040204" pitchFamily="34" charset="-78"/>
            </a:endParaRPr>
          </a:p>
          <a:p>
            <a:pPr marL="0" indent="0" algn="r" rtl="1">
              <a:lnSpc>
                <a:spcPct val="110000"/>
              </a:lnSpc>
              <a:buNone/>
            </a:pPr>
            <a:r>
              <a:rPr lang="ku-Arab-IQ" sz="3200" dirty="0">
                <a:latin typeface="Unikurd Jino" panose="020B0604030504040204" pitchFamily="34" charset="-78"/>
                <a:cs typeface="Unikurd Jino" panose="020B0604030504040204" pitchFamily="34" charset="-78"/>
              </a:rPr>
              <a:t>ئەتوانین بڵێین: </a:t>
            </a:r>
            <a:r>
              <a:rPr lang="ku-Arab-IQ" sz="3200" dirty="0">
                <a:solidFill>
                  <a:srgbClr val="FF0000"/>
                </a:solidFill>
                <a:latin typeface="Unikurd Jino" panose="020B0604030504040204" pitchFamily="34" charset="-78"/>
                <a:cs typeface="Unikurd Jino" panose="020B0604030504040204" pitchFamily="34" charset="-78"/>
              </a:rPr>
              <a:t>کۆنترین پێناسە بۆ چەمکی پەروەردە-</a:t>
            </a:r>
            <a:r>
              <a:rPr lang="en-US" sz="3200" dirty="0">
                <a:solidFill>
                  <a:srgbClr val="FF0000"/>
                </a:solidFill>
                <a:latin typeface="Unikurd Jino" panose="020B0604030504040204" pitchFamily="34" charset="-78"/>
                <a:cs typeface="Unikurd Jino" panose="020B0604030504040204" pitchFamily="34" charset="-78"/>
              </a:rPr>
              <a:t>Education</a:t>
            </a:r>
            <a:r>
              <a:rPr lang="ar-IQ" sz="3200" dirty="0">
                <a:solidFill>
                  <a:srgbClr val="FF0000"/>
                </a:solidFill>
                <a:latin typeface="Unikurd Jino" panose="020B0604030504040204" pitchFamily="34" charset="-78"/>
                <a:cs typeface="Unikurd Jino" panose="020B0604030504040204" pitchFamily="34" charset="-78"/>
              </a:rPr>
              <a:t> لەلایەن ئەکادیمیای زمانی فەرەنسییەوە بوو لە ساڵی 1694ز. وتیان؛ پەروەردە چاودێریکردنی منداڵە بۆ پێگەیاندنی لە ڕووی جەستەیی و ڕۆحیەوە.</a:t>
            </a:r>
            <a:endParaRPr lang="en-US" sz="3200" dirty="0">
              <a:solidFill>
                <a:srgbClr val="FF0000"/>
              </a:solidFill>
              <a:latin typeface="Unikurd Jino" panose="020B0604030504040204" pitchFamily="34" charset="-78"/>
              <a:cs typeface="Unikurd Jino" panose="020B0604030504040204" pitchFamily="34" charset="-78"/>
            </a:endParaRPr>
          </a:p>
          <a:p>
            <a:pPr marL="0" indent="0" algn="r" rtl="1">
              <a:lnSpc>
                <a:spcPct val="110000"/>
              </a:lnSpc>
              <a:buNone/>
            </a:pPr>
            <a:endParaRPr lang="en-US" sz="3200" dirty="0">
              <a:latin typeface="Unikurd Jino" panose="020B0604030504040204" pitchFamily="34" charset="-78"/>
              <a:cs typeface="Unikurd Jino" panose="020B0604030504040204" pitchFamily="34" charset="-78"/>
            </a:endParaRPr>
          </a:p>
        </p:txBody>
      </p:sp>
    </p:spTree>
    <p:extLst>
      <p:ext uri="{BB962C8B-B14F-4D97-AF65-F5344CB8AC3E}">
        <p14:creationId xmlns:p14="http://schemas.microsoft.com/office/powerpoint/2010/main" val="1587081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58FA2-C7D7-44A7-92A9-A799CA45498B}"/>
              </a:ext>
            </a:extLst>
          </p:cNvPr>
          <p:cNvSpPr>
            <a:spLocks noGrp="1"/>
          </p:cNvSpPr>
          <p:nvPr>
            <p:ph type="title"/>
          </p:nvPr>
        </p:nvSpPr>
        <p:spPr>
          <a:xfrm>
            <a:off x="1076178" y="-186079"/>
            <a:ext cx="10515600" cy="1325563"/>
          </a:xfrm>
        </p:spPr>
        <p:txBody>
          <a:bodyPr>
            <a:normAutofit/>
          </a:bodyPr>
          <a:lstStyle/>
          <a:p>
            <a:pPr algn="r" rtl="1"/>
            <a:r>
              <a:rPr lang="ku-Arab-IQ" sz="4000" dirty="0">
                <a:solidFill>
                  <a:srgbClr val="7030A0"/>
                </a:solidFill>
                <a:latin typeface="Unikurd Jino" panose="020B0604030504040204" pitchFamily="34" charset="-78"/>
                <a:cs typeface="Unikurd Jino" panose="020B0604030504040204" pitchFamily="34" charset="-78"/>
              </a:rPr>
              <a:t>ریشەی فەلسەفی زاراوەی پەروەردە:</a:t>
            </a:r>
            <a:endParaRPr lang="en-US" sz="4000" dirty="0">
              <a:solidFill>
                <a:srgbClr val="7030A0"/>
              </a:solidFill>
              <a:latin typeface="Unikurd Jino" panose="020B0604030504040204" pitchFamily="34" charset="-78"/>
              <a:cs typeface="Unikurd Jino" panose="020B0604030504040204" pitchFamily="34" charset="-78"/>
            </a:endParaRPr>
          </a:p>
        </p:txBody>
      </p:sp>
      <p:sp>
        <p:nvSpPr>
          <p:cNvPr id="3" name="Content Placeholder 2">
            <a:extLst>
              <a:ext uri="{FF2B5EF4-FFF2-40B4-BE49-F238E27FC236}">
                <a16:creationId xmlns:a16="http://schemas.microsoft.com/office/drawing/2014/main" id="{6CA2A967-18D3-44FA-A53B-424799953574}"/>
              </a:ext>
            </a:extLst>
          </p:cNvPr>
          <p:cNvSpPr>
            <a:spLocks noGrp="1"/>
          </p:cNvSpPr>
          <p:nvPr>
            <p:ph idx="1"/>
          </p:nvPr>
        </p:nvSpPr>
        <p:spPr>
          <a:xfrm>
            <a:off x="464234" y="942535"/>
            <a:ext cx="11127544" cy="5598943"/>
          </a:xfrm>
        </p:spPr>
        <p:txBody>
          <a:bodyPr>
            <a:normAutofit fontScale="92500" lnSpcReduction="10000"/>
          </a:bodyPr>
          <a:lstStyle/>
          <a:p>
            <a:pPr marL="0" indent="0" algn="r" rtl="1">
              <a:buNone/>
            </a:pPr>
            <a:r>
              <a:rPr lang="ku-Arab-IQ" dirty="0">
                <a:latin typeface="Unikurd Jino" panose="020B0604030504040204" pitchFamily="34" charset="-78"/>
                <a:cs typeface="Unikurd Jino" panose="020B0604030504040204" pitchFamily="34" charset="-78"/>
              </a:rPr>
              <a:t> لەڕوانگەی فەلسەفیەوە دەتوانین زیاتر شیکردنەوە بۆ چەمکی پەروەردە بکەین بە خوێندنەوەی بۆچوونی فەیلەسووفان.</a:t>
            </a:r>
            <a:endParaRPr lang="en-US" dirty="0">
              <a:latin typeface="Unikurd Jino" panose="020B0604030504040204" pitchFamily="34" charset="-78"/>
              <a:cs typeface="Unikurd Jino" panose="020B0604030504040204" pitchFamily="34" charset="-78"/>
            </a:endParaRPr>
          </a:p>
          <a:p>
            <a:pPr algn="r" rtl="1">
              <a:buFont typeface="Wingdings" panose="05000000000000000000" pitchFamily="2" charset="2"/>
              <a:buChar char="v"/>
            </a:pPr>
            <a:r>
              <a:rPr lang="ku-Arab-IQ" dirty="0">
                <a:latin typeface="Unikurd Jino" panose="020B0604030504040204" pitchFamily="34" charset="-78"/>
                <a:cs typeface="Unikurd Jino" panose="020B0604030504040204" pitchFamily="34" charset="-78"/>
              </a:rPr>
              <a:t> سوکرات 469-399پ.ز وتی؛ </a:t>
            </a:r>
            <a:r>
              <a:rPr lang="ku-Arab-IQ" dirty="0">
                <a:solidFill>
                  <a:srgbClr val="FF0000"/>
                </a:solidFill>
                <a:latin typeface="Unikurd Jino" panose="020B0604030504040204" pitchFamily="34" charset="-78"/>
                <a:cs typeface="Unikurd Jino" panose="020B0604030504040204" pitchFamily="34" charset="-78"/>
              </a:rPr>
              <a:t>پەروەردە بریتیە لە داڕشتنەوەی دەروونی مرۆڤ لەسەر هەق، باشە و جوانی، بۆ بەدەستهێنانی کۆمەڵگاێکی باشتر.</a:t>
            </a:r>
            <a:endParaRPr lang="en-US" dirty="0">
              <a:solidFill>
                <a:srgbClr val="FF0000"/>
              </a:solidFill>
              <a:latin typeface="Unikurd Jino" panose="020B0604030504040204" pitchFamily="34" charset="-78"/>
              <a:cs typeface="Unikurd Jino" panose="020B0604030504040204" pitchFamily="34" charset="-78"/>
            </a:endParaRPr>
          </a:p>
          <a:p>
            <a:pPr algn="r" rtl="1">
              <a:buFont typeface="Wingdings" panose="05000000000000000000" pitchFamily="2" charset="2"/>
              <a:buChar char="v"/>
            </a:pPr>
            <a:r>
              <a:rPr lang="ku-Arab-IQ" dirty="0">
                <a:latin typeface="Unikurd Jino" panose="020B0604030504040204" pitchFamily="34" charset="-78"/>
                <a:cs typeface="Unikurd Jino" panose="020B0604030504040204" pitchFamily="34" charset="-78"/>
              </a:rPr>
              <a:t>ئەفلاتوون428-348پ.ز.؛ </a:t>
            </a:r>
            <a:r>
              <a:rPr lang="ku-Arab-IQ" dirty="0">
                <a:solidFill>
                  <a:srgbClr val="00B050"/>
                </a:solidFill>
                <a:latin typeface="Unikurd Jino" panose="020B0604030504040204" pitchFamily="34" charset="-78"/>
                <a:cs typeface="Unikurd Jino" panose="020B0604030504040204" pitchFamily="34" charset="-78"/>
              </a:rPr>
              <a:t>پەروەردە بریتیە لە پێدانی هەموو جوانکاری و تەواوکارێک بە جەستە و دەروونی مرۆڤ.</a:t>
            </a:r>
            <a:endParaRPr lang="en-US" dirty="0">
              <a:solidFill>
                <a:srgbClr val="00B050"/>
              </a:solidFill>
              <a:latin typeface="Unikurd Jino" panose="020B0604030504040204" pitchFamily="34" charset="-78"/>
              <a:cs typeface="Unikurd Jino" panose="020B0604030504040204" pitchFamily="34" charset="-78"/>
            </a:endParaRPr>
          </a:p>
          <a:p>
            <a:pPr algn="r" rtl="1">
              <a:buFont typeface="Wingdings" panose="05000000000000000000" pitchFamily="2" charset="2"/>
              <a:buChar char="v"/>
            </a:pPr>
            <a:r>
              <a:rPr lang="ku-Arab-IQ" dirty="0">
                <a:latin typeface="Unikurd Jino" panose="020B0604030504040204" pitchFamily="34" charset="-78"/>
                <a:cs typeface="Unikurd Jino" panose="020B0604030504040204" pitchFamily="34" charset="-78"/>
              </a:rPr>
              <a:t>جان جاک ڕۆسۆ1712-1772ز.؛</a:t>
            </a:r>
            <a:r>
              <a:rPr lang="ku-Arab-IQ" dirty="0">
                <a:solidFill>
                  <a:srgbClr val="0070C0"/>
                </a:solidFill>
                <a:latin typeface="Unikurd Jino" panose="020B0604030504040204" pitchFamily="34" charset="-78"/>
                <a:cs typeface="Unikurd Jino" panose="020B0604030504040204" pitchFamily="34" charset="-78"/>
              </a:rPr>
              <a:t> پەروەردە ئامادەکارییە بۆ ڕەخساندنی هەلە مرۆییەکان  تا منداڵ گەشە بکات لە ڕوانگەی ئارەزو و مەبەستەکانیەوە.</a:t>
            </a:r>
            <a:endParaRPr lang="en-US" dirty="0">
              <a:solidFill>
                <a:srgbClr val="0070C0"/>
              </a:solidFill>
              <a:latin typeface="Unikurd Jino" panose="020B0604030504040204" pitchFamily="34" charset="-78"/>
              <a:cs typeface="Unikurd Jino" panose="020B0604030504040204" pitchFamily="34" charset="-78"/>
            </a:endParaRPr>
          </a:p>
          <a:p>
            <a:pPr algn="r" rtl="1">
              <a:buFont typeface="Wingdings" panose="05000000000000000000" pitchFamily="2" charset="2"/>
              <a:buChar char="v"/>
            </a:pPr>
            <a:r>
              <a:rPr lang="ku-Arab-IQ" dirty="0">
                <a:latin typeface="Unikurd Jino" panose="020B0604030504040204" pitchFamily="34" charset="-78"/>
                <a:cs typeface="Unikurd Jino" panose="020B0604030504040204" pitchFamily="34" charset="-78"/>
              </a:rPr>
              <a:t>هێربارت سپنسر1820-1903ز.؛ </a:t>
            </a:r>
            <a:r>
              <a:rPr lang="ku-Arab-IQ" dirty="0">
                <a:solidFill>
                  <a:srgbClr val="7030A0"/>
                </a:solidFill>
                <a:latin typeface="Unikurd Jino" panose="020B0604030504040204" pitchFamily="34" charset="-78"/>
                <a:cs typeface="Unikurd Jino" panose="020B0604030504040204" pitchFamily="34" charset="-78"/>
              </a:rPr>
              <a:t>پەروەردە ئامادەکردنی تاکە بۆ ژیان بە تەواویی.</a:t>
            </a:r>
            <a:endParaRPr lang="en-US" dirty="0">
              <a:solidFill>
                <a:srgbClr val="7030A0"/>
              </a:solidFill>
              <a:latin typeface="Unikurd Jino" panose="020B0604030504040204" pitchFamily="34" charset="-78"/>
              <a:cs typeface="Unikurd Jino" panose="020B0604030504040204" pitchFamily="34" charset="-78"/>
            </a:endParaRPr>
          </a:p>
          <a:p>
            <a:pPr algn="r" rtl="1">
              <a:buFont typeface="Wingdings" panose="05000000000000000000" pitchFamily="2" charset="2"/>
              <a:buChar char="v"/>
            </a:pPr>
            <a:r>
              <a:rPr lang="ku-Arab-IQ" dirty="0">
                <a:latin typeface="Unikurd Jino" panose="020B0604030504040204" pitchFamily="34" charset="-78"/>
                <a:cs typeface="Unikurd Jino" panose="020B0604030504040204" pitchFamily="34" charset="-78"/>
              </a:rPr>
              <a:t>جۆن دێوی1845-1905ز.؛ </a:t>
            </a:r>
            <a:r>
              <a:rPr lang="ku-Arab-IQ" dirty="0">
                <a:solidFill>
                  <a:srgbClr val="FF0000"/>
                </a:solidFill>
                <a:latin typeface="Unikurd Jino" panose="020B0604030504040204" pitchFamily="34" charset="-78"/>
                <a:cs typeface="Unikurd Jino" panose="020B0604030504040204" pitchFamily="34" charset="-78"/>
              </a:rPr>
              <a:t>پەروەردە ژیانە، کردەی بەدەستهێنانی گونجاوی نێوان تاک و ژینگەیە.</a:t>
            </a:r>
            <a:endParaRPr lang="en-US" dirty="0">
              <a:solidFill>
                <a:srgbClr val="FF0000"/>
              </a:solidFill>
              <a:latin typeface="Unikurd Jino" panose="020B0604030504040204" pitchFamily="34" charset="-78"/>
              <a:cs typeface="Unikurd Jino" panose="020B0604030504040204" pitchFamily="34" charset="-78"/>
            </a:endParaRPr>
          </a:p>
          <a:p>
            <a:pPr algn="r" rtl="1">
              <a:buFont typeface="Wingdings" panose="05000000000000000000" pitchFamily="2" charset="2"/>
              <a:buChar char="v"/>
            </a:pPr>
            <a:r>
              <a:rPr lang="ku-Arab-IQ" dirty="0">
                <a:solidFill>
                  <a:srgbClr val="00B050"/>
                </a:solidFill>
                <a:latin typeface="Unikurd Jino" panose="020B0604030504040204" pitchFamily="34" charset="-78"/>
                <a:cs typeface="Unikurd Jino" panose="020B0604030504040204" pitchFamily="34" charset="-78"/>
              </a:rPr>
              <a:t>ئەبو حامدی غەزالی 1058-1111ز. </a:t>
            </a:r>
            <a:r>
              <a:rPr lang="ku-Arab-IQ" dirty="0">
                <a:latin typeface="Unikurd Jino" panose="020B0604030504040204" pitchFamily="34" charset="-78"/>
                <a:cs typeface="Unikurd Jino" panose="020B0604030504040204" pitchFamily="34" charset="-78"/>
              </a:rPr>
              <a:t>لەبارەی پەروەردە وتی؛" کاری پەروەردە وەکو کاری جوتیارە، چۆن ئەو نەمام و ڕووەکە کشتوکاڵیەکانی بەردەوام چاودێری دەکات و پاکیان دەکاتەوە لە گیای زیادە و دڕک، وە ئاویان دەدات بۆ ئەوەی باشترین بەرهەمیان هەبێت. پەروەردەکار(باوان)یش پێویستە چکاوەی مەعریفی خۆیان بگوازنەوە بۆ نەوەکان. </a:t>
            </a:r>
            <a:endParaRPr lang="en-US" dirty="0">
              <a:latin typeface="Unikurd Jino" panose="020B0604030504040204" pitchFamily="34" charset="-78"/>
              <a:cs typeface="Unikurd Jino" panose="020B0604030504040204" pitchFamily="34" charset="-78"/>
            </a:endParaRPr>
          </a:p>
        </p:txBody>
      </p:sp>
    </p:spTree>
    <p:extLst>
      <p:ext uri="{BB962C8B-B14F-4D97-AF65-F5344CB8AC3E}">
        <p14:creationId xmlns:p14="http://schemas.microsoft.com/office/powerpoint/2010/main" val="3189947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88673-E07F-466E-869A-A7872C9C1685}"/>
              </a:ext>
            </a:extLst>
          </p:cNvPr>
          <p:cNvSpPr>
            <a:spLocks noGrp="1"/>
          </p:cNvSpPr>
          <p:nvPr>
            <p:ph type="title"/>
          </p:nvPr>
        </p:nvSpPr>
        <p:spPr>
          <a:xfrm>
            <a:off x="1175825" y="0"/>
            <a:ext cx="10515600" cy="1325563"/>
          </a:xfrm>
        </p:spPr>
        <p:txBody>
          <a:bodyPr/>
          <a:lstStyle/>
          <a:p>
            <a:pPr algn="r" rtl="1"/>
            <a:r>
              <a:rPr lang="ku-Arab-IQ" dirty="0">
                <a:solidFill>
                  <a:srgbClr val="7030A0"/>
                </a:solidFill>
                <a:latin typeface="Unikurd Jino" panose="020B0604030504040204" pitchFamily="34" charset="-78"/>
                <a:cs typeface="Unikurd Jino" panose="020B0604030504040204" pitchFamily="34" charset="-78"/>
              </a:rPr>
              <a:t>فەلسەفەی پەروەردەیی:</a:t>
            </a:r>
            <a:endParaRPr lang="en-US" dirty="0">
              <a:solidFill>
                <a:srgbClr val="7030A0"/>
              </a:solidFill>
              <a:latin typeface="Unikurd Jino" panose="020B0604030504040204" pitchFamily="34" charset="-78"/>
              <a:cs typeface="Unikurd Jino" panose="020B0604030504040204" pitchFamily="34" charset="-78"/>
            </a:endParaRPr>
          </a:p>
        </p:txBody>
      </p:sp>
      <p:sp>
        <p:nvSpPr>
          <p:cNvPr id="3" name="Content Placeholder 2">
            <a:extLst>
              <a:ext uri="{FF2B5EF4-FFF2-40B4-BE49-F238E27FC236}">
                <a16:creationId xmlns:a16="http://schemas.microsoft.com/office/drawing/2014/main" id="{AAB15A47-B073-4EF9-894E-4BB31D016086}"/>
              </a:ext>
            </a:extLst>
          </p:cNvPr>
          <p:cNvSpPr>
            <a:spLocks noGrp="1"/>
          </p:cNvSpPr>
          <p:nvPr>
            <p:ph idx="1"/>
          </p:nvPr>
        </p:nvSpPr>
        <p:spPr>
          <a:xfrm>
            <a:off x="838199" y="1325563"/>
            <a:ext cx="10853225" cy="5061170"/>
          </a:xfrm>
        </p:spPr>
        <p:txBody>
          <a:bodyPr>
            <a:normAutofit/>
          </a:bodyPr>
          <a:lstStyle/>
          <a:p>
            <a:pPr marL="0" indent="0" algn="r" rtl="1">
              <a:buNone/>
            </a:pPr>
            <a:r>
              <a:rPr lang="ku-Arab-IQ" sz="3200" dirty="0">
                <a:latin typeface="Unikurd Jino" panose="020B0604030504040204" pitchFamily="34" charset="-78"/>
                <a:cs typeface="Unikurd Jino" panose="020B0604030504040204" pitchFamily="34" charset="-78"/>
              </a:rPr>
              <a:t> مرۆڤ وەک تاکە بوونەوەری زانا و داهێنەر، خاوەنی </a:t>
            </a:r>
            <a:r>
              <a:rPr lang="ku-Arab-IQ" sz="3200" dirty="0">
                <a:solidFill>
                  <a:srgbClr val="FF0000"/>
                </a:solidFill>
                <a:latin typeface="Unikurd Jino" panose="020B0604030504040204" pitchFamily="34" charset="-78"/>
                <a:cs typeface="Unikurd Jino" panose="020B0604030504040204" pitchFamily="34" charset="-78"/>
              </a:rPr>
              <a:t>(ئەفسانە، فەلسەفە، ئایین و زانست)</a:t>
            </a:r>
            <a:r>
              <a:rPr lang="ku-Arab-IQ" sz="3200" dirty="0">
                <a:latin typeface="Unikurd Jino" panose="020B0604030504040204" pitchFamily="34" charset="-78"/>
                <a:cs typeface="Unikurd Jino" panose="020B0604030504040204" pitchFamily="34" charset="-78"/>
              </a:rPr>
              <a:t>ە، </a:t>
            </a:r>
            <a:r>
              <a:rPr lang="ku-Arab-IQ" sz="3200" b="1" dirty="0">
                <a:solidFill>
                  <a:srgbClr val="FF0000"/>
                </a:solidFill>
                <a:latin typeface="Unikurd Jino" panose="020B0604030504040204" pitchFamily="34" charset="-78"/>
                <a:cs typeface="Unikurd Jino" panose="020B0604030504040204" pitchFamily="34" charset="-78"/>
              </a:rPr>
              <a:t>ئەفسانە</a:t>
            </a:r>
            <a:r>
              <a:rPr lang="ku-Arab-IQ" sz="3200" dirty="0">
                <a:latin typeface="Unikurd Jino" panose="020B0604030504040204" pitchFamily="34" charset="-78"/>
                <a:cs typeface="Unikurd Jino" panose="020B0604030504040204" pitchFamily="34" charset="-78"/>
              </a:rPr>
              <a:t> بە کۆنترین سەرچاوەی مەعریفی مرۆڤ دادەنرێت کە سەرچاوەکەی دەگەڕێتەوە بۆ خەیاڵ و لێکدانەوە ئەقڵیەکان تا ئاستی فەنتازیا بۆ شیکردنەوەی ژیان و ژینگەکەی بەگشتی. </a:t>
            </a:r>
            <a:r>
              <a:rPr lang="ku-Arab-IQ" sz="3200" b="1" dirty="0">
                <a:solidFill>
                  <a:srgbClr val="FF0000"/>
                </a:solidFill>
                <a:latin typeface="Unikurd Jino" panose="020B0604030504040204" pitchFamily="34" charset="-78"/>
                <a:cs typeface="Unikurd Jino" panose="020B0604030504040204" pitchFamily="34" charset="-78"/>
              </a:rPr>
              <a:t>فەلسەفە</a:t>
            </a:r>
            <a:r>
              <a:rPr lang="ku-Arab-IQ" sz="3200" dirty="0">
                <a:latin typeface="Unikurd Jino" panose="020B0604030504040204" pitchFamily="34" charset="-78"/>
                <a:cs typeface="Unikurd Jino" panose="020B0604030504040204" pitchFamily="34" charset="-78"/>
              </a:rPr>
              <a:t> پشتدەبەستێ بە لێکدانەوە سەلمێنراوەکانی ئەقڵ(دوور لە خەیاڵ) بۆیە مەعریفەی بەدەستهاتوو لە فەلسەفە زیاتر ئەزموون دەکرێت. هەروەها </a:t>
            </a:r>
            <a:r>
              <a:rPr lang="ku-Arab-IQ" sz="3200" b="1" dirty="0">
                <a:solidFill>
                  <a:srgbClr val="FF0000"/>
                </a:solidFill>
                <a:latin typeface="Unikurd Jino" panose="020B0604030504040204" pitchFamily="34" charset="-78"/>
                <a:cs typeface="Unikurd Jino" panose="020B0604030504040204" pitchFamily="34" charset="-78"/>
              </a:rPr>
              <a:t>ئایین</a:t>
            </a:r>
            <a:r>
              <a:rPr lang="ku-Arab-IQ" sz="3200" dirty="0">
                <a:latin typeface="Unikurd Jino" panose="020B0604030504040204" pitchFamily="34" charset="-78"/>
                <a:cs typeface="Unikurd Jino" panose="020B0604030504040204" pitchFamily="34" charset="-78"/>
              </a:rPr>
              <a:t> بەتایبەت ئاسمانیەکان، پشتدەبەستێ بە هەقیقەتێکی ئیلاهی هاتوو لە ئاسمانەوە بۆ سەر زەوی. ئەمەش لەڕێگای سروش بۆ پێغەمبەران، واتا مەعریفەی ئایینی لەدەرەوەی مرۆڤەوە سەرچاوە دەگرێت. مەعریفەی </a:t>
            </a:r>
            <a:r>
              <a:rPr lang="ku-Arab-IQ" sz="3200" b="1" dirty="0">
                <a:solidFill>
                  <a:srgbClr val="FF0000"/>
                </a:solidFill>
                <a:latin typeface="Unikurd Jino" panose="020B0604030504040204" pitchFamily="34" charset="-78"/>
                <a:cs typeface="Unikurd Jino" panose="020B0604030504040204" pitchFamily="34" charset="-78"/>
              </a:rPr>
              <a:t>زانستی</a:t>
            </a:r>
            <a:r>
              <a:rPr lang="ku-Arab-IQ" sz="3200" dirty="0">
                <a:latin typeface="Unikurd Jino" panose="020B0604030504040204" pitchFamily="34" charset="-78"/>
                <a:cs typeface="Unikurd Jino" panose="020B0604030504040204" pitchFamily="34" charset="-78"/>
              </a:rPr>
              <a:t> لە ئەنجامی خوێندنەوە، لێکۆڵینەوە، ئەزموونکردنی واقعی بۆ دیاردەکان سەرچاوە دەگرێت، کە بەوردی لە شتەکان دەکۆڵێتەوە.</a:t>
            </a:r>
            <a:endParaRPr lang="en-US" sz="3200" dirty="0">
              <a:latin typeface="Unikurd Jino" panose="020B0604030504040204" pitchFamily="34" charset="-78"/>
              <a:cs typeface="Unikurd Jino" panose="020B0604030504040204" pitchFamily="34" charset="-78"/>
            </a:endParaRPr>
          </a:p>
        </p:txBody>
      </p:sp>
    </p:spTree>
    <p:extLst>
      <p:ext uri="{BB962C8B-B14F-4D97-AF65-F5344CB8AC3E}">
        <p14:creationId xmlns:p14="http://schemas.microsoft.com/office/powerpoint/2010/main" val="1129017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32AED-220E-4D52-8068-FB003000DEFB}"/>
              </a:ext>
            </a:extLst>
          </p:cNvPr>
          <p:cNvSpPr>
            <a:spLocks noGrp="1"/>
          </p:cNvSpPr>
          <p:nvPr>
            <p:ph type="title"/>
          </p:nvPr>
        </p:nvSpPr>
        <p:spPr>
          <a:xfrm>
            <a:off x="838200" y="280719"/>
            <a:ext cx="10861431" cy="1325563"/>
          </a:xfrm>
        </p:spPr>
        <p:txBody>
          <a:bodyPr>
            <a:normAutofit/>
          </a:bodyPr>
          <a:lstStyle/>
          <a:p>
            <a:pPr algn="r" rtl="1"/>
            <a:r>
              <a:rPr lang="ku-Arab-IQ" sz="3600" dirty="0">
                <a:solidFill>
                  <a:srgbClr val="FF0000"/>
                </a:solidFill>
                <a:latin typeface="Unikurd Jino" panose="020B0604030504040204" pitchFamily="34" charset="-78"/>
                <a:cs typeface="Unikurd Jino" panose="020B0604030504040204" pitchFamily="34" charset="-78"/>
              </a:rPr>
              <a:t>بۆ تێگەیشتنی زیاتر لەو چوار سەرچاوە سەرەکیەی مەعریفەی مرۆیی دەتوانین بەو خشتەیەی خوارەوە کورت بکەینەوە:</a:t>
            </a:r>
            <a:endParaRPr lang="en-US" sz="3600" dirty="0">
              <a:solidFill>
                <a:srgbClr val="FF0000"/>
              </a:solidFill>
              <a:latin typeface="Unikurd Jino" panose="020B0604030504040204" pitchFamily="34" charset="-78"/>
              <a:cs typeface="Unikurd Jino" panose="020B0604030504040204" pitchFamily="34" charset="-78"/>
            </a:endParaRPr>
          </a:p>
        </p:txBody>
      </p:sp>
      <p:graphicFrame>
        <p:nvGraphicFramePr>
          <p:cNvPr id="4" name="Content Placeholder 3">
            <a:extLst>
              <a:ext uri="{FF2B5EF4-FFF2-40B4-BE49-F238E27FC236}">
                <a16:creationId xmlns:a16="http://schemas.microsoft.com/office/drawing/2014/main" id="{C16E1790-D0A0-4CA0-B650-1360DF350805}"/>
              </a:ext>
            </a:extLst>
          </p:cNvPr>
          <p:cNvGraphicFramePr>
            <a:graphicFrameLocks noGrp="1"/>
          </p:cNvGraphicFramePr>
          <p:nvPr>
            <p:ph idx="1"/>
            <p:extLst>
              <p:ext uri="{D42A27DB-BD31-4B8C-83A1-F6EECF244321}">
                <p14:modId xmlns:p14="http://schemas.microsoft.com/office/powerpoint/2010/main" val="3615054904"/>
              </p:ext>
            </p:extLst>
          </p:nvPr>
        </p:nvGraphicFramePr>
        <p:xfrm>
          <a:off x="838200" y="1606282"/>
          <a:ext cx="10515600" cy="4446496"/>
        </p:xfrm>
        <a:graphic>
          <a:graphicData uri="http://schemas.openxmlformats.org/drawingml/2006/table">
            <a:tbl>
              <a:tblPr rtl="1" firstRow="1" firstCol="1" bandRow="1">
                <a:tableStyleId>{5C22544A-7EE6-4342-B048-85BDC9FD1C3A}</a:tableStyleId>
              </a:tblPr>
              <a:tblGrid>
                <a:gridCol w="1183359">
                  <a:extLst>
                    <a:ext uri="{9D8B030D-6E8A-4147-A177-3AD203B41FA5}">
                      <a16:colId xmlns:a16="http://schemas.microsoft.com/office/drawing/2014/main" val="400927166"/>
                    </a:ext>
                  </a:extLst>
                </a:gridCol>
                <a:gridCol w="1750239">
                  <a:extLst>
                    <a:ext uri="{9D8B030D-6E8A-4147-A177-3AD203B41FA5}">
                      <a16:colId xmlns:a16="http://schemas.microsoft.com/office/drawing/2014/main" val="1411146893"/>
                    </a:ext>
                  </a:extLst>
                </a:gridCol>
                <a:gridCol w="2314824">
                  <a:extLst>
                    <a:ext uri="{9D8B030D-6E8A-4147-A177-3AD203B41FA5}">
                      <a16:colId xmlns:a16="http://schemas.microsoft.com/office/drawing/2014/main" val="1336568476"/>
                    </a:ext>
                  </a:extLst>
                </a:gridCol>
                <a:gridCol w="1561513">
                  <a:extLst>
                    <a:ext uri="{9D8B030D-6E8A-4147-A177-3AD203B41FA5}">
                      <a16:colId xmlns:a16="http://schemas.microsoft.com/office/drawing/2014/main" val="1724014438"/>
                    </a:ext>
                  </a:extLst>
                </a:gridCol>
                <a:gridCol w="1885071">
                  <a:extLst>
                    <a:ext uri="{9D8B030D-6E8A-4147-A177-3AD203B41FA5}">
                      <a16:colId xmlns:a16="http://schemas.microsoft.com/office/drawing/2014/main" val="1289524547"/>
                    </a:ext>
                  </a:extLst>
                </a:gridCol>
                <a:gridCol w="1820594">
                  <a:extLst>
                    <a:ext uri="{9D8B030D-6E8A-4147-A177-3AD203B41FA5}">
                      <a16:colId xmlns:a16="http://schemas.microsoft.com/office/drawing/2014/main" val="3716214849"/>
                    </a:ext>
                  </a:extLst>
                </a:gridCol>
              </a:tblGrid>
              <a:tr h="1220264">
                <a:tc>
                  <a:txBody>
                    <a:bodyPr/>
                    <a:lstStyle/>
                    <a:p>
                      <a:pPr algn="ctr" rtl="1">
                        <a:lnSpc>
                          <a:spcPct val="100000"/>
                        </a:lnSpc>
                        <a:spcAft>
                          <a:spcPts val="0"/>
                        </a:spcAft>
                      </a:pPr>
                      <a:endParaRPr lang="ku-Arab-IQ" sz="1600" b="0" dirty="0">
                        <a:solidFill>
                          <a:srgbClr val="FF0000"/>
                        </a:solidFill>
                        <a:effectLst/>
                        <a:latin typeface="Unikurd Jino" panose="020B0604030504040204" pitchFamily="34" charset="-78"/>
                        <a:ea typeface="Calibri" panose="020F0502020204030204" pitchFamily="34" charset="0"/>
                        <a:cs typeface="Unikurd Jino" panose="020B0604030504040204" pitchFamily="34" charset="-78"/>
                      </a:endParaRPr>
                    </a:p>
                    <a:p>
                      <a:pPr algn="ctr" rtl="1">
                        <a:lnSpc>
                          <a:spcPct val="100000"/>
                        </a:lnSpc>
                        <a:spcAft>
                          <a:spcPts val="0"/>
                        </a:spcAft>
                      </a:pPr>
                      <a:r>
                        <a:rPr lang="ku-Arab-IQ" sz="2800" b="0" dirty="0">
                          <a:solidFill>
                            <a:srgbClr val="FF0000"/>
                          </a:solidFill>
                          <a:effectLst/>
                          <a:latin typeface="Unikurd Jino" panose="020B0604030504040204" pitchFamily="34" charset="-78"/>
                          <a:ea typeface="Calibri" panose="020F0502020204030204" pitchFamily="34" charset="0"/>
                          <a:cs typeface="Unikurd Jino" panose="020B0604030504040204" pitchFamily="34" charset="-78"/>
                        </a:rPr>
                        <a:t>جۆرەکانی مەعریفە</a:t>
                      </a:r>
                      <a:endParaRPr lang="en-US" sz="2800" b="0" dirty="0">
                        <a:solidFill>
                          <a:srgbClr val="FF0000"/>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solidFill>
                      <a:schemeClr val="bg1"/>
                    </a:solidFill>
                  </a:tcPr>
                </a:tc>
                <a:tc>
                  <a:txBody>
                    <a:bodyPr/>
                    <a:lstStyle/>
                    <a:p>
                      <a:pPr algn="ctr" rtl="1">
                        <a:lnSpc>
                          <a:spcPct val="107000"/>
                        </a:lnSpc>
                        <a:spcAft>
                          <a:spcPts val="0"/>
                        </a:spcAft>
                      </a:pPr>
                      <a:r>
                        <a:rPr lang="ku-Arab-IQ" sz="2800" b="0" dirty="0">
                          <a:solidFill>
                            <a:srgbClr val="FFFF00"/>
                          </a:solidFill>
                          <a:effectLst/>
                          <a:latin typeface="Unikurd Jino" panose="020B0604030504040204" pitchFamily="34" charset="-78"/>
                          <a:cs typeface="Unikurd Jino" panose="020B0604030504040204" pitchFamily="34" charset="-78"/>
                        </a:rPr>
                        <a:t>سەرچاوەی مەعریفی</a:t>
                      </a:r>
                      <a:endParaRPr lang="en-US" sz="1600" b="0" dirty="0">
                        <a:solidFill>
                          <a:srgbClr val="FFFF00"/>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solidFill>
                      <a:srgbClr val="00B050"/>
                    </a:solidFill>
                  </a:tcPr>
                </a:tc>
                <a:tc>
                  <a:txBody>
                    <a:bodyPr/>
                    <a:lstStyle/>
                    <a:p>
                      <a:pPr algn="ctr" rtl="1">
                        <a:lnSpc>
                          <a:spcPct val="107000"/>
                        </a:lnSpc>
                        <a:spcAft>
                          <a:spcPts val="0"/>
                        </a:spcAft>
                      </a:pPr>
                      <a:r>
                        <a:rPr lang="ku-Arab-IQ" sz="2800" b="0" dirty="0">
                          <a:solidFill>
                            <a:srgbClr val="FFFF00"/>
                          </a:solidFill>
                          <a:effectLst/>
                          <a:latin typeface="Unikurd Jino" panose="020B0604030504040204" pitchFamily="34" charset="-78"/>
                          <a:cs typeface="Unikurd Jino" panose="020B0604030504040204" pitchFamily="34" charset="-78"/>
                        </a:rPr>
                        <a:t>بەرنامەی مەعریفی</a:t>
                      </a:r>
                      <a:endParaRPr lang="en-US" sz="1600" b="0" dirty="0">
                        <a:solidFill>
                          <a:srgbClr val="FFFF00"/>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solidFill>
                      <a:srgbClr val="00B050"/>
                    </a:solidFill>
                  </a:tcPr>
                </a:tc>
                <a:tc>
                  <a:txBody>
                    <a:bodyPr/>
                    <a:lstStyle/>
                    <a:p>
                      <a:pPr algn="ctr" rtl="1">
                        <a:lnSpc>
                          <a:spcPct val="107000"/>
                        </a:lnSpc>
                        <a:spcAft>
                          <a:spcPts val="0"/>
                        </a:spcAft>
                      </a:pPr>
                      <a:r>
                        <a:rPr lang="ku-Arab-IQ" sz="2800" b="0">
                          <a:solidFill>
                            <a:srgbClr val="FFFF00"/>
                          </a:solidFill>
                          <a:effectLst/>
                          <a:latin typeface="Unikurd Jino" panose="020B0604030504040204" pitchFamily="34" charset="-78"/>
                          <a:cs typeface="Unikurd Jino" panose="020B0604030504040204" pitchFamily="34" charset="-78"/>
                        </a:rPr>
                        <a:t>جۆری مەعریفی</a:t>
                      </a:r>
                      <a:endParaRPr lang="en-US" sz="1600" b="0">
                        <a:solidFill>
                          <a:srgbClr val="FFFF00"/>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solidFill>
                      <a:srgbClr val="00B050"/>
                    </a:solidFill>
                  </a:tcPr>
                </a:tc>
                <a:tc>
                  <a:txBody>
                    <a:bodyPr/>
                    <a:lstStyle/>
                    <a:p>
                      <a:pPr algn="ctr" rtl="1">
                        <a:lnSpc>
                          <a:spcPct val="107000"/>
                        </a:lnSpc>
                        <a:spcAft>
                          <a:spcPts val="0"/>
                        </a:spcAft>
                      </a:pPr>
                      <a:r>
                        <a:rPr lang="ku-Arab-IQ" sz="2800" b="0" dirty="0">
                          <a:solidFill>
                            <a:srgbClr val="FFFF00"/>
                          </a:solidFill>
                          <a:effectLst/>
                          <a:latin typeface="Unikurd Jino" panose="020B0604030504040204" pitchFamily="34" charset="-78"/>
                          <a:cs typeface="Unikurd Jino" panose="020B0604030504040204" pitchFamily="34" charset="-78"/>
                        </a:rPr>
                        <a:t>سیفەتی خاوەن مەعریفی</a:t>
                      </a:r>
                      <a:endParaRPr lang="en-US" sz="1600" b="0" dirty="0">
                        <a:solidFill>
                          <a:srgbClr val="FFFF00"/>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solidFill>
                      <a:srgbClr val="00B050"/>
                    </a:solidFill>
                  </a:tcPr>
                </a:tc>
                <a:tc>
                  <a:txBody>
                    <a:bodyPr/>
                    <a:lstStyle/>
                    <a:p>
                      <a:pPr algn="ctr" rtl="1">
                        <a:lnSpc>
                          <a:spcPct val="107000"/>
                        </a:lnSpc>
                        <a:spcAft>
                          <a:spcPts val="0"/>
                        </a:spcAft>
                      </a:pPr>
                      <a:r>
                        <a:rPr lang="ku-Arab-IQ" sz="2800" b="0" dirty="0">
                          <a:solidFill>
                            <a:srgbClr val="FFFF00"/>
                          </a:solidFill>
                          <a:effectLst/>
                          <a:latin typeface="Unikurd Jino" panose="020B0604030504040204" pitchFamily="34" charset="-78"/>
                          <a:cs typeface="Unikurd Jino" panose="020B0604030504040204" pitchFamily="34" charset="-78"/>
                        </a:rPr>
                        <a:t>ئاستی مەعریفی</a:t>
                      </a:r>
                      <a:endParaRPr lang="en-US" sz="1600" b="0" dirty="0">
                        <a:solidFill>
                          <a:srgbClr val="FFFF00"/>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solidFill>
                      <a:srgbClr val="00B050"/>
                    </a:solidFill>
                  </a:tcPr>
                </a:tc>
                <a:extLst>
                  <a:ext uri="{0D108BD9-81ED-4DB2-BD59-A6C34878D82A}">
                    <a16:rowId xmlns:a16="http://schemas.microsoft.com/office/drawing/2014/main" val="1458591998"/>
                  </a:ext>
                </a:extLst>
              </a:tr>
              <a:tr h="806558">
                <a:tc>
                  <a:txBody>
                    <a:bodyPr/>
                    <a:lstStyle/>
                    <a:p>
                      <a:pPr algn="r" rtl="1">
                        <a:lnSpc>
                          <a:spcPct val="107000"/>
                        </a:lnSpc>
                        <a:spcAft>
                          <a:spcPts val="0"/>
                        </a:spcAft>
                      </a:pPr>
                      <a:r>
                        <a:rPr lang="ku-Arab-IQ" sz="2400" b="0" dirty="0">
                          <a:solidFill>
                            <a:schemeClr val="tx1"/>
                          </a:solidFill>
                          <a:effectLst/>
                          <a:latin typeface="Unikurd Jino" panose="020B0604030504040204" pitchFamily="34" charset="-78"/>
                          <a:cs typeface="Unikurd Jino" panose="020B0604030504040204" pitchFamily="34" charset="-78"/>
                        </a:rPr>
                        <a:t>ئەفسانە</a:t>
                      </a:r>
                      <a:endParaRPr lang="en-US" sz="1400" b="0" dirty="0">
                        <a:solidFill>
                          <a:schemeClr val="tx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solidFill>
                      <a:schemeClr val="accent4"/>
                    </a:solidFill>
                  </a:tcPr>
                </a:tc>
                <a:tc>
                  <a:txBody>
                    <a:bodyPr/>
                    <a:lstStyle/>
                    <a:p>
                      <a:pPr algn="r" rtl="1">
                        <a:lnSpc>
                          <a:spcPct val="107000"/>
                        </a:lnSpc>
                        <a:spcAft>
                          <a:spcPts val="0"/>
                        </a:spcAft>
                      </a:pPr>
                      <a:r>
                        <a:rPr lang="ku-Arab-IQ" sz="2400" b="0" dirty="0">
                          <a:solidFill>
                            <a:schemeClr val="tx1"/>
                          </a:solidFill>
                          <a:effectLst/>
                          <a:latin typeface="Unikurd Jino" panose="020B0604030504040204" pitchFamily="34" charset="-78"/>
                          <a:cs typeface="Unikurd Jino" panose="020B0604030504040204" pitchFamily="34" charset="-78"/>
                        </a:rPr>
                        <a:t>ئەدیب، شاعیر</a:t>
                      </a:r>
                      <a:endParaRPr lang="en-US" sz="1400" b="0" dirty="0">
                        <a:solidFill>
                          <a:schemeClr val="tx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solidFill>
                      <a:schemeClr val="accent4"/>
                    </a:solidFill>
                  </a:tcPr>
                </a:tc>
                <a:tc>
                  <a:txBody>
                    <a:bodyPr/>
                    <a:lstStyle/>
                    <a:p>
                      <a:pPr algn="r" rtl="1">
                        <a:lnSpc>
                          <a:spcPct val="107000"/>
                        </a:lnSpc>
                        <a:spcAft>
                          <a:spcPts val="0"/>
                        </a:spcAft>
                      </a:pPr>
                      <a:r>
                        <a:rPr lang="ku-Arab-IQ" sz="2400" b="0" dirty="0">
                          <a:solidFill>
                            <a:schemeClr val="tx1"/>
                          </a:solidFill>
                          <a:effectLst/>
                          <a:latin typeface="Unikurd Jino" panose="020B0604030504040204" pitchFamily="34" charset="-78"/>
                          <a:cs typeface="Unikurd Jino" panose="020B0604030504040204" pitchFamily="34" charset="-78"/>
                        </a:rPr>
                        <a:t>خەیاڵ،ڕێکخستن</a:t>
                      </a:r>
                      <a:endParaRPr lang="en-US" sz="1400" b="0" dirty="0">
                        <a:solidFill>
                          <a:schemeClr val="tx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solidFill>
                      <a:schemeClr val="accent4"/>
                    </a:solidFill>
                  </a:tcPr>
                </a:tc>
                <a:tc>
                  <a:txBody>
                    <a:bodyPr/>
                    <a:lstStyle/>
                    <a:p>
                      <a:pPr algn="r" rtl="1">
                        <a:lnSpc>
                          <a:spcPct val="107000"/>
                        </a:lnSpc>
                        <a:spcAft>
                          <a:spcPts val="0"/>
                        </a:spcAft>
                      </a:pPr>
                      <a:r>
                        <a:rPr lang="ku-Arab-IQ" sz="2400" b="0" dirty="0">
                          <a:solidFill>
                            <a:schemeClr val="tx1"/>
                          </a:solidFill>
                          <a:effectLst/>
                          <a:latin typeface="Unikurd Jino" panose="020B0604030504040204" pitchFamily="34" charset="-78"/>
                          <a:cs typeface="Unikurd Jino" panose="020B0604030504040204" pitchFamily="34" charset="-78"/>
                        </a:rPr>
                        <a:t>فەنتازیا</a:t>
                      </a:r>
                      <a:endParaRPr lang="en-US" sz="1400" b="0" dirty="0">
                        <a:solidFill>
                          <a:schemeClr val="tx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solidFill>
                      <a:schemeClr val="accent4"/>
                    </a:solidFill>
                  </a:tcPr>
                </a:tc>
                <a:tc>
                  <a:txBody>
                    <a:bodyPr/>
                    <a:lstStyle/>
                    <a:p>
                      <a:pPr algn="r" rtl="1">
                        <a:lnSpc>
                          <a:spcPct val="107000"/>
                        </a:lnSpc>
                        <a:spcAft>
                          <a:spcPts val="0"/>
                        </a:spcAft>
                      </a:pPr>
                      <a:r>
                        <a:rPr lang="ku-Arab-IQ" sz="2400" b="0" dirty="0">
                          <a:solidFill>
                            <a:schemeClr val="tx1"/>
                          </a:solidFill>
                          <a:effectLst/>
                          <a:latin typeface="Unikurd Jino" panose="020B0604030504040204" pitchFamily="34" charset="-78"/>
                          <a:cs typeface="Unikurd Jino" panose="020B0604030504040204" pitchFamily="34" charset="-78"/>
                        </a:rPr>
                        <a:t>سەرسوڕماو</a:t>
                      </a:r>
                      <a:endParaRPr lang="en-US" sz="1400" b="0" dirty="0">
                        <a:solidFill>
                          <a:schemeClr val="tx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solidFill>
                      <a:schemeClr val="accent4"/>
                    </a:solidFill>
                  </a:tcPr>
                </a:tc>
                <a:tc>
                  <a:txBody>
                    <a:bodyPr/>
                    <a:lstStyle/>
                    <a:p>
                      <a:pPr algn="r" rtl="1">
                        <a:lnSpc>
                          <a:spcPct val="107000"/>
                        </a:lnSpc>
                        <a:spcAft>
                          <a:spcPts val="0"/>
                        </a:spcAft>
                      </a:pPr>
                      <a:r>
                        <a:rPr lang="ku-Arab-IQ" sz="2400" b="0" dirty="0">
                          <a:solidFill>
                            <a:schemeClr val="tx1"/>
                          </a:solidFill>
                          <a:effectLst/>
                          <a:latin typeface="Unikurd Jino" panose="020B0604030504040204" pitchFamily="34" charset="-78"/>
                          <a:cs typeface="Unikurd Jino" panose="020B0604030504040204" pitchFamily="34" charset="-78"/>
                        </a:rPr>
                        <a:t>گشتی</a:t>
                      </a:r>
                      <a:endParaRPr lang="en-US" sz="1400" b="0" dirty="0">
                        <a:solidFill>
                          <a:schemeClr val="tx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solidFill>
                      <a:schemeClr val="accent4"/>
                    </a:solidFill>
                  </a:tcPr>
                </a:tc>
                <a:extLst>
                  <a:ext uri="{0D108BD9-81ED-4DB2-BD59-A6C34878D82A}">
                    <a16:rowId xmlns:a16="http://schemas.microsoft.com/office/drawing/2014/main" val="2362744361"/>
                  </a:ext>
                </a:extLst>
              </a:tr>
              <a:tr h="806558">
                <a:tc>
                  <a:txBody>
                    <a:bodyPr/>
                    <a:lstStyle/>
                    <a:p>
                      <a:pPr algn="r" rtl="1">
                        <a:lnSpc>
                          <a:spcPct val="107000"/>
                        </a:lnSpc>
                        <a:spcAft>
                          <a:spcPts val="0"/>
                        </a:spcAft>
                      </a:pPr>
                      <a:r>
                        <a:rPr lang="ku-Arab-IQ" sz="2400" b="0" dirty="0">
                          <a:solidFill>
                            <a:schemeClr val="tx1"/>
                          </a:solidFill>
                          <a:effectLst/>
                          <a:latin typeface="Unikurd Jino" panose="020B0604030504040204" pitchFamily="34" charset="-78"/>
                          <a:cs typeface="Unikurd Jino" panose="020B0604030504040204" pitchFamily="34" charset="-78"/>
                        </a:rPr>
                        <a:t>فەلسەفە</a:t>
                      </a:r>
                      <a:endParaRPr lang="en-US" sz="1400" b="0" dirty="0">
                        <a:solidFill>
                          <a:schemeClr val="tx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solidFill>
                      <a:schemeClr val="accent2">
                        <a:lumMod val="60000"/>
                        <a:lumOff val="40000"/>
                      </a:schemeClr>
                    </a:solidFill>
                  </a:tcPr>
                </a:tc>
                <a:tc>
                  <a:txBody>
                    <a:bodyPr/>
                    <a:lstStyle/>
                    <a:p>
                      <a:pPr algn="r" rtl="1">
                        <a:lnSpc>
                          <a:spcPct val="107000"/>
                        </a:lnSpc>
                        <a:spcAft>
                          <a:spcPts val="0"/>
                        </a:spcAft>
                      </a:pPr>
                      <a:r>
                        <a:rPr lang="ku-Arab-IQ" sz="2400" b="0">
                          <a:solidFill>
                            <a:schemeClr val="tx1"/>
                          </a:solidFill>
                          <a:effectLst/>
                          <a:latin typeface="Unikurd Jino" panose="020B0604030504040204" pitchFamily="34" charset="-78"/>
                          <a:cs typeface="Unikurd Jino" panose="020B0604030504040204" pitchFamily="34" charset="-78"/>
                        </a:rPr>
                        <a:t>فەیلەسوف</a:t>
                      </a:r>
                      <a:endParaRPr lang="en-US" sz="1400" b="0">
                        <a:solidFill>
                          <a:schemeClr val="tx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solidFill>
                      <a:schemeClr val="accent2">
                        <a:lumMod val="60000"/>
                        <a:lumOff val="40000"/>
                      </a:schemeClr>
                    </a:solidFill>
                  </a:tcPr>
                </a:tc>
                <a:tc>
                  <a:txBody>
                    <a:bodyPr/>
                    <a:lstStyle/>
                    <a:p>
                      <a:pPr algn="r" rtl="1">
                        <a:lnSpc>
                          <a:spcPct val="107000"/>
                        </a:lnSpc>
                        <a:spcAft>
                          <a:spcPts val="0"/>
                        </a:spcAft>
                      </a:pPr>
                      <a:r>
                        <a:rPr lang="ku-Arab-IQ" sz="2400" b="0">
                          <a:solidFill>
                            <a:schemeClr val="tx1"/>
                          </a:solidFill>
                          <a:effectLst/>
                          <a:latin typeface="Unikurd Jino" panose="020B0604030504040204" pitchFamily="34" charset="-78"/>
                          <a:cs typeface="Unikurd Jino" panose="020B0604030504040204" pitchFamily="34" charset="-78"/>
                        </a:rPr>
                        <a:t>ئەقڵ، سەلماندن</a:t>
                      </a:r>
                      <a:endParaRPr lang="en-US" sz="1400" b="0">
                        <a:solidFill>
                          <a:schemeClr val="tx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solidFill>
                      <a:schemeClr val="accent2">
                        <a:lumMod val="60000"/>
                        <a:lumOff val="40000"/>
                      </a:schemeClr>
                    </a:solidFill>
                  </a:tcPr>
                </a:tc>
                <a:tc>
                  <a:txBody>
                    <a:bodyPr/>
                    <a:lstStyle/>
                    <a:p>
                      <a:pPr algn="r" rtl="1">
                        <a:lnSpc>
                          <a:spcPct val="107000"/>
                        </a:lnSpc>
                        <a:spcAft>
                          <a:spcPts val="0"/>
                        </a:spcAft>
                      </a:pPr>
                      <a:r>
                        <a:rPr lang="ku-Arab-IQ" sz="2400" b="0" dirty="0">
                          <a:solidFill>
                            <a:schemeClr val="tx1"/>
                          </a:solidFill>
                          <a:effectLst/>
                          <a:latin typeface="Unikurd Jino" panose="020B0604030504040204" pitchFamily="34" charset="-78"/>
                          <a:cs typeface="Unikurd Jino" panose="020B0604030504040204" pitchFamily="34" charset="-78"/>
                        </a:rPr>
                        <a:t>ڕەخنە</a:t>
                      </a:r>
                      <a:endParaRPr lang="en-US" sz="1400" b="0" dirty="0">
                        <a:solidFill>
                          <a:schemeClr val="tx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solidFill>
                      <a:schemeClr val="accent2">
                        <a:lumMod val="60000"/>
                        <a:lumOff val="40000"/>
                      </a:schemeClr>
                    </a:solidFill>
                  </a:tcPr>
                </a:tc>
                <a:tc>
                  <a:txBody>
                    <a:bodyPr/>
                    <a:lstStyle/>
                    <a:p>
                      <a:pPr algn="r" rtl="1">
                        <a:lnSpc>
                          <a:spcPct val="107000"/>
                        </a:lnSpc>
                        <a:spcAft>
                          <a:spcPts val="0"/>
                        </a:spcAft>
                      </a:pPr>
                      <a:r>
                        <a:rPr lang="ku-Arab-IQ" sz="2400" b="0">
                          <a:solidFill>
                            <a:schemeClr val="tx1"/>
                          </a:solidFill>
                          <a:effectLst/>
                          <a:latin typeface="Unikurd Jino" panose="020B0604030504040204" pitchFamily="34" charset="-78"/>
                          <a:cs typeface="Unikurd Jino" panose="020B0604030504040204" pitchFamily="34" charset="-78"/>
                        </a:rPr>
                        <a:t>گومانکار</a:t>
                      </a:r>
                      <a:endParaRPr lang="en-US" sz="1400" b="0">
                        <a:solidFill>
                          <a:schemeClr val="tx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solidFill>
                      <a:schemeClr val="accent2">
                        <a:lumMod val="60000"/>
                        <a:lumOff val="40000"/>
                      </a:schemeClr>
                    </a:solidFill>
                  </a:tcPr>
                </a:tc>
                <a:tc>
                  <a:txBody>
                    <a:bodyPr/>
                    <a:lstStyle/>
                    <a:p>
                      <a:pPr algn="r" rtl="1">
                        <a:lnSpc>
                          <a:spcPct val="107000"/>
                        </a:lnSpc>
                        <a:spcAft>
                          <a:spcPts val="0"/>
                        </a:spcAft>
                      </a:pPr>
                      <a:r>
                        <a:rPr lang="ku-Arab-IQ" sz="2400" b="0" dirty="0">
                          <a:solidFill>
                            <a:schemeClr val="tx1"/>
                          </a:solidFill>
                          <a:effectLst/>
                          <a:latin typeface="Unikurd Jino" panose="020B0604030504040204" pitchFamily="34" charset="-78"/>
                          <a:cs typeface="Unikurd Jino" panose="020B0604030504040204" pitchFamily="34" charset="-78"/>
                        </a:rPr>
                        <a:t>گشتی</a:t>
                      </a:r>
                      <a:endParaRPr lang="en-US" sz="1400" b="0" dirty="0">
                        <a:solidFill>
                          <a:schemeClr val="tx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solidFill>
                      <a:schemeClr val="accent2">
                        <a:lumMod val="60000"/>
                        <a:lumOff val="40000"/>
                      </a:schemeClr>
                    </a:solidFill>
                  </a:tcPr>
                </a:tc>
                <a:extLst>
                  <a:ext uri="{0D108BD9-81ED-4DB2-BD59-A6C34878D82A}">
                    <a16:rowId xmlns:a16="http://schemas.microsoft.com/office/drawing/2014/main" val="179298263"/>
                  </a:ext>
                </a:extLst>
              </a:tr>
              <a:tr h="806558">
                <a:tc>
                  <a:txBody>
                    <a:bodyPr/>
                    <a:lstStyle/>
                    <a:p>
                      <a:pPr algn="r" rtl="1">
                        <a:lnSpc>
                          <a:spcPct val="107000"/>
                        </a:lnSpc>
                        <a:spcAft>
                          <a:spcPts val="0"/>
                        </a:spcAft>
                      </a:pPr>
                      <a:r>
                        <a:rPr lang="ku-Arab-IQ" sz="2400" b="0" dirty="0">
                          <a:solidFill>
                            <a:schemeClr val="bg1"/>
                          </a:solidFill>
                          <a:effectLst/>
                          <a:latin typeface="Unikurd Jino" panose="020B0604030504040204" pitchFamily="34" charset="-78"/>
                          <a:cs typeface="Unikurd Jino" panose="020B0604030504040204" pitchFamily="34" charset="-78"/>
                        </a:rPr>
                        <a:t>ئایین</a:t>
                      </a:r>
                      <a:endParaRPr lang="en-US" sz="1400" b="0" dirty="0">
                        <a:solidFill>
                          <a:schemeClr val="bg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solidFill>
                      <a:srgbClr val="7030A0"/>
                    </a:solidFill>
                  </a:tcPr>
                </a:tc>
                <a:tc>
                  <a:txBody>
                    <a:bodyPr/>
                    <a:lstStyle/>
                    <a:p>
                      <a:pPr algn="r" rtl="1">
                        <a:lnSpc>
                          <a:spcPct val="107000"/>
                        </a:lnSpc>
                        <a:spcAft>
                          <a:spcPts val="0"/>
                        </a:spcAft>
                      </a:pPr>
                      <a:r>
                        <a:rPr lang="ku-Arab-IQ" sz="2400" b="0">
                          <a:solidFill>
                            <a:schemeClr val="bg1"/>
                          </a:solidFill>
                          <a:effectLst/>
                          <a:latin typeface="Unikurd Jino" panose="020B0604030504040204" pitchFamily="34" charset="-78"/>
                          <a:cs typeface="Unikurd Jino" panose="020B0604030504040204" pitchFamily="34" charset="-78"/>
                        </a:rPr>
                        <a:t>خودا، پێغەمبەر</a:t>
                      </a:r>
                      <a:endParaRPr lang="en-US" sz="1400" b="0">
                        <a:solidFill>
                          <a:schemeClr val="bg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solidFill>
                      <a:srgbClr val="7030A0"/>
                    </a:solidFill>
                  </a:tcPr>
                </a:tc>
                <a:tc>
                  <a:txBody>
                    <a:bodyPr/>
                    <a:lstStyle/>
                    <a:p>
                      <a:pPr algn="r" rtl="1">
                        <a:lnSpc>
                          <a:spcPct val="107000"/>
                        </a:lnSpc>
                        <a:spcAft>
                          <a:spcPts val="0"/>
                        </a:spcAft>
                      </a:pPr>
                      <a:r>
                        <a:rPr lang="ku-Arab-IQ" sz="2400" b="0">
                          <a:solidFill>
                            <a:schemeClr val="bg1"/>
                          </a:solidFill>
                          <a:effectLst/>
                          <a:latin typeface="Unikurd Jino" panose="020B0604030504040204" pitchFamily="34" charset="-78"/>
                          <a:cs typeface="Unikurd Jino" panose="020B0604030504040204" pitchFamily="34" charset="-78"/>
                        </a:rPr>
                        <a:t>باوەڕ، تەسلیمبوون</a:t>
                      </a:r>
                      <a:endParaRPr lang="en-US" sz="1400" b="0">
                        <a:solidFill>
                          <a:schemeClr val="bg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solidFill>
                      <a:srgbClr val="7030A0"/>
                    </a:solidFill>
                  </a:tcPr>
                </a:tc>
                <a:tc>
                  <a:txBody>
                    <a:bodyPr/>
                    <a:lstStyle/>
                    <a:p>
                      <a:pPr algn="r" rtl="1">
                        <a:lnSpc>
                          <a:spcPct val="107000"/>
                        </a:lnSpc>
                        <a:spcAft>
                          <a:spcPts val="0"/>
                        </a:spcAft>
                      </a:pPr>
                      <a:r>
                        <a:rPr lang="ku-Arab-IQ" sz="2400" b="0">
                          <a:solidFill>
                            <a:schemeClr val="bg1"/>
                          </a:solidFill>
                          <a:effectLst/>
                          <a:latin typeface="Unikurd Jino" panose="020B0604030504040204" pitchFamily="34" charset="-78"/>
                          <a:cs typeface="Unikurd Jino" panose="020B0604030504040204" pitchFamily="34" charset="-78"/>
                        </a:rPr>
                        <a:t>ڕۆح</a:t>
                      </a:r>
                      <a:endParaRPr lang="en-US" sz="1400" b="0">
                        <a:solidFill>
                          <a:schemeClr val="bg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solidFill>
                      <a:srgbClr val="7030A0"/>
                    </a:solidFill>
                  </a:tcPr>
                </a:tc>
                <a:tc>
                  <a:txBody>
                    <a:bodyPr/>
                    <a:lstStyle/>
                    <a:p>
                      <a:pPr algn="r" rtl="1">
                        <a:lnSpc>
                          <a:spcPct val="107000"/>
                        </a:lnSpc>
                        <a:spcAft>
                          <a:spcPts val="0"/>
                        </a:spcAft>
                      </a:pPr>
                      <a:r>
                        <a:rPr lang="ku-Arab-IQ" sz="2400" b="0">
                          <a:solidFill>
                            <a:schemeClr val="bg1"/>
                          </a:solidFill>
                          <a:effectLst/>
                          <a:latin typeface="Unikurd Jino" panose="020B0604030504040204" pitchFamily="34" charset="-78"/>
                          <a:cs typeface="Unikurd Jino" panose="020B0604030504040204" pitchFamily="34" charset="-78"/>
                        </a:rPr>
                        <a:t>باوەڕدار</a:t>
                      </a:r>
                      <a:endParaRPr lang="en-US" sz="1400" b="0">
                        <a:solidFill>
                          <a:schemeClr val="bg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solidFill>
                      <a:srgbClr val="7030A0"/>
                    </a:solidFill>
                  </a:tcPr>
                </a:tc>
                <a:tc>
                  <a:txBody>
                    <a:bodyPr/>
                    <a:lstStyle/>
                    <a:p>
                      <a:pPr algn="r" rtl="1">
                        <a:lnSpc>
                          <a:spcPct val="107000"/>
                        </a:lnSpc>
                        <a:spcAft>
                          <a:spcPts val="0"/>
                        </a:spcAft>
                      </a:pPr>
                      <a:r>
                        <a:rPr lang="ku-Arab-IQ" sz="2400" b="0" dirty="0">
                          <a:solidFill>
                            <a:schemeClr val="bg1"/>
                          </a:solidFill>
                          <a:effectLst/>
                          <a:latin typeface="Unikurd Jino" panose="020B0604030504040204" pitchFamily="34" charset="-78"/>
                          <a:cs typeface="Unikurd Jino" panose="020B0604030504040204" pitchFamily="34" charset="-78"/>
                        </a:rPr>
                        <a:t>گەردوونی</a:t>
                      </a:r>
                      <a:endParaRPr lang="en-US" sz="1400" b="0" dirty="0">
                        <a:solidFill>
                          <a:schemeClr val="bg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solidFill>
                      <a:srgbClr val="7030A0"/>
                    </a:solidFill>
                  </a:tcPr>
                </a:tc>
                <a:extLst>
                  <a:ext uri="{0D108BD9-81ED-4DB2-BD59-A6C34878D82A}">
                    <a16:rowId xmlns:a16="http://schemas.microsoft.com/office/drawing/2014/main" val="2032150169"/>
                  </a:ext>
                </a:extLst>
              </a:tr>
              <a:tr h="806558">
                <a:tc>
                  <a:txBody>
                    <a:bodyPr/>
                    <a:lstStyle/>
                    <a:p>
                      <a:pPr algn="r" rtl="1">
                        <a:lnSpc>
                          <a:spcPct val="107000"/>
                        </a:lnSpc>
                        <a:spcAft>
                          <a:spcPts val="0"/>
                        </a:spcAft>
                      </a:pPr>
                      <a:r>
                        <a:rPr lang="ku-Arab-IQ" sz="2400" b="0" dirty="0">
                          <a:solidFill>
                            <a:schemeClr val="tx1"/>
                          </a:solidFill>
                          <a:effectLst/>
                          <a:latin typeface="Unikurd Jino" panose="020B0604030504040204" pitchFamily="34" charset="-78"/>
                          <a:cs typeface="Unikurd Jino" panose="020B0604030504040204" pitchFamily="34" charset="-78"/>
                        </a:rPr>
                        <a:t>زانست</a:t>
                      </a:r>
                      <a:endParaRPr lang="en-US" sz="1400" b="0" dirty="0">
                        <a:solidFill>
                          <a:schemeClr val="tx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solidFill>
                      <a:srgbClr val="00B0F0"/>
                    </a:solidFill>
                  </a:tcPr>
                </a:tc>
                <a:tc>
                  <a:txBody>
                    <a:bodyPr/>
                    <a:lstStyle/>
                    <a:p>
                      <a:pPr algn="r" rtl="1">
                        <a:lnSpc>
                          <a:spcPct val="107000"/>
                        </a:lnSpc>
                        <a:spcAft>
                          <a:spcPts val="0"/>
                        </a:spcAft>
                      </a:pPr>
                      <a:r>
                        <a:rPr lang="ku-Arab-IQ" sz="2400" b="0">
                          <a:solidFill>
                            <a:schemeClr val="tx1"/>
                          </a:solidFill>
                          <a:effectLst/>
                          <a:latin typeface="Unikurd Jino" panose="020B0604030504040204" pitchFamily="34" charset="-78"/>
                          <a:cs typeface="Unikurd Jino" panose="020B0604030504040204" pitchFamily="34" charset="-78"/>
                        </a:rPr>
                        <a:t>زانا، لێکۆڵەر</a:t>
                      </a:r>
                      <a:endParaRPr lang="en-US" sz="1400" b="0">
                        <a:solidFill>
                          <a:schemeClr val="tx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solidFill>
                      <a:srgbClr val="00B0F0"/>
                    </a:solidFill>
                  </a:tcPr>
                </a:tc>
                <a:tc>
                  <a:txBody>
                    <a:bodyPr/>
                    <a:lstStyle/>
                    <a:p>
                      <a:pPr algn="r" rtl="1">
                        <a:lnSpc>
                          <a:spcPct val="107000"/>
                        </a:lnSpc>
                        <a:spcAft>
                          <a:spcPts val="0"/>
                        </a:spcAft>
                      </a:pPr>
                      <a:r>
                        <a:rPr lang="ku-Arab-IQ" sz="2400" b="0">
                          <a:solidFill>
                            <a:schemeClr val="tx1"/>
                          </a:solidFill>
                          <a:effectLst/>
                          <a:latin typeface="Unikurd Jino" panose="020B0604030504040204" pitchFamily="34" charset="-78"/>
                          <a:cs typeface="Unikurd Jino" panose="020B0604030504040204" pitchFamily="34" charset="-78"/>
                        </a:rPr>
                        <a:t>خوێندنەوە،ئەزموونکردن</a:t>
                      </a:r>
                      <a:endParaRPr lang="en-US" sz="1400" b="0">
                        <a:solidFill>
                          <a:schemeClr val="tx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solidFill>
                      <a:srgbClr val="00B0F0"/>
                    </a:solidFill>
                  </a:tcPr>
                </a:tc>
                <a:tc>
                  <a:txBody>
                    <a:bodyPr/>
                    <a:lstStyle/>
                    <a:p>
                      <a:pPr algn="r" rtl="1">
                        <a:lnSpc>
                          <a:spcPct val="107000"/>
                        </a:lnSpc>
                        <a:spcAft>
                          <a:spcPts val="0"/>
                        </a:spcAft>
                      </a:pPr>
                      <a:r>
                        <a:rPr lang="ku-Arab-IQ" sz="2400" b="0">
                          <a:solidFill>
                            <a:schemeClr val="tx1"/>
                          </a:solidFill>
                          <a:effectLst/>
                          <a:latin typeface="Unikurd Jino" panose="020B0604030504040204" pitchFamily="34" charset="-78"/>
                          <a:cs typeface="Unikurd Jino" panose="020B0604030504040204" pitchFamily="34" charset="-78"/>
                        </a:rPr>
                        <a:t>ئەنجامی واقعی</a:t>
                      </a:r>
                      <a:endParaRPr lang="en-US" sz="1400" b="0">
                        <a:solidFill>
                          <a:schemeClr val="tx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solidFill>
                      <a:srgbClr val="00B0F0"/>
                    </a:solidFill>
                  </a:tcPr>
                </a:tc>
                <a:tc>
                  <a:txBody>
                    <a:bodyPr/>
                    <a:lstStyle/>
                    <a:p>
                      <a:pPr algn="r" rtl="1">
                        <a:lnSpc>
                          <a:spcPct val="107000"/>
                        </a:lnSpc>
                        <a:spcAft>
                          <a:spcPts val="0"/>
                        </a:spcAft>
                      </a:pPr>
                      <a:r>
                        <a:rPr lang="ku-Arab-IQ" sz="2400" b="0">
                          <a:solidFill>
                            <a:schemeClr val="tx1"/>
                          </a:solidFill>
                          <a:effectLst/>
                          <a:latin typeface="Unikurd Jino" panose="020B0604030504040204" pitchFamily="34" charset="-78"/>
                          <a:cs typeface="Unikurd Jino" panose="020B0604030504040204" pitchFamily="34" charset="-78"/>
                        </a:rPr>
                        <a:t>توێژەر</a:t>
                      </a:r>
                      <a:endParaRPr lang="en-US" sz="1400" b="0">
                        <a:solidFill>
                          <a:schemeClr val="tx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solidFill>
                      <a:srgbClr val="00B0F0"/>
                    </a:solidFill>
                  </a:tcPr>
                </a:tc>
                <a:tc>
                  <a:txBody>
                    <a:bodyPr/>
                    <a:lstStyle/>
                    <a:p>
                      <a:pPr algn="r" rtl="1">
                        <a:lnSpc>
                          <a:spcPct val="107000"/>
                        </a:lnSpc>
                        <a:spcAft>
                          <a:spcPts val="0"/>
                        </a:spcAft>
                      </a:pPr>
                      <a:r>
                        <a:rPr lang="ku-Arab-IQ" sz="2400" b="0" dirty="0">
                          <a:solidFill>
                            <a:schemeClr val="tx1"/>
                          </a:solidFill>
                          <a:effectLst/>
                          <a:latin typeface="Unikurd Jino" panose="020B0604030504040204" pitchFamily="34" charset="-78"/>
                          <a:cs typeface="Unikurd Jino" panose="020B0604030504040204" pitchFamily="34" charset="-78"/>
                        </a:rPr>
                        <a:t>بەشی</a:t>
                      </a:r>
                      <a:endParaRPr lang="en-US" sz="1400" b="0" dirty="0">
                        <a:solidFill>
                          <a:schemeClr val="tx1"/>
                        </a:solidFill>
                        <a:effectLst/>
                        <a:latin typeface="Unikurd Jino" panose="020B0604030504040204" pitchFamily="34" charset="-78"/>
                        <a:ea typeface="Calibri" panose="020F0502020204030204" pitchFamily="34" charset="0"/>
                        <a:cs typeface="Unikurd Jino" panose="020B0604030504040204" pitchFamily="34" charset="-78"/>
                      </a:endParaRPr>
                    </a:p>
                  </a:txBody>
                  <a:tcPr marL="68580" marR="68580" marT="0" marB="0">
                    <a:solidFill>
                      <a:srgbClr val="00B0F0"/>
                    </a:solidFill>
                  </a:tcPr>
                </a:tc>
                <a:extLst>
                  <a:ext uri="{0D108BD9-81ED-4DB2-BD59-A6C34878D82A}">
                    <a16:rowId xmlns:a16="http://schemas.microsoft.com/office/drawing/2014/main" val="3999120434"/>
                  </a:ext>
                </a:extLst>
              </a:tr>
            </a:tbl>
          </a:graphicData>
        </a:graphic>
      </p:graphicFrame>
    </p:spTree>
    <p:extLst>
      <p:ext uri="{BB962C8B-B14F-4D97-AF65-F5344CB8AC3E}">
        <p14:creationId xmlns:p14="http://schemas.microsoft.com/office/powerpoint/2010/main" val="42233054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TotalTime>
  <Words>1514</Words>
  <Application>Microsoft Office PowerPoint</Application>
  <PresentationFormat>Widescreen</PresentationFormat>
  <Paragraphs>109</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Unikurd Jino</vt:lpstr>
      <vt:lpstr>Wingdings</vt:lpstr>
      <vt:lpstr>Office Theme</vt:lpstr>
      <vt:lpstr>بنەماکانی پەروەردە</vt:lpstr>
      <vt:lpstr>چەمکی پەروەردە؛</vt:lpstr>
      <vt:lpstr>PowerPoint Presentation</vt:lpstr>
      <vt:lpstr>ڕیشەی زمانەوانی بۆ چەمکی پەروەردە:</vt:lpstr>
      <vt:lpstr>PowerPoint Presentation</vt:lpstr>
      <vt:lpstr>PowerPoint Presentation</vt:lpstr>
      <vt:lpstr>ریشەی فەلسەفی زاراوەی پەروەردە:</vt:lpstr>
      <vt:lpstr>فەلسەفەی پەروەردەیی:</vt:lpstr>
      <vt:lpstr>بۆ تێگەیشتنی زیاتر لەو چوار سەرچاوە سەرەکیەی مەعریفەی مرۆیی دەتوانین بەو خشتەیەی خوارەوە کورت بکەینەوە:</vt:lpstr>
      <vt:lpstr>فەلسەفەی پەروەردە ئەو ئەرکانەی خوارەوەی هەیە:</vt:lpstr>
      <vt:lpstr>فەلسەفەی پەروەردەیی ئایدیالی(نموونەیی):</vt:lpstr>
      <vt:lpstr>"ئیمانۆیل کانت" لەوبارەیەوە وتی؛ پێویستە باشترین زانیاری(مەعریفە) بە جوانترین شێوە لەلای تاک ململانێ بخولقێنێ نەک هەر پێیبدرێ. لە سۆنگەی ئەم ئاراستە فیکریە، فەلسەفەی پەروەردەی ئایدیالی گرنگی دەدات بە کارکردن بەمشێوەیەی خوارەوە:</vt:lpstr>
      <vt:lpstr> فەلسەفەی پەروەردەیی ماتریالی(ماددی):</vt:lpstr>
      <vt:lpstr>تایبەتمەندیەکانی فەلسەفەی ماددی بۆ پەروەردە، بریتین لە:</vt:lpstr>
      <vt:lpstr>بابەتی داهاتوو:</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بنەماکانی پەروەردە</dc:title>
  <dc:creator>CSCo</dc:creator>
  <cp:lastModifiedBy>CSCo</cp:lastModifiedBy>
  <cp:revision>14</cp:revision>
  <dcterms:created xsi:type="dcterms:W3CDTF">2021-02-13T18:21:02Z</dcterms:created>
  <dcterms:modified xsi:type="dcterms:W3CDTF">2022-01-31T06:59:36Z</dcterms:modified>
</cp:coreProperties>
</file>