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2313" y="5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pg.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pg.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pg.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pg.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pg.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4008" y="10092563"/>
            <a:ext cx="287019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pg.</a:t>
            </a:r>
            <a:r>
              <a:rPr spc="-95" dirty="0"/>
              <a:t> 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262CC8-26D3-5444-30F9-BC2506F865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" r="-2" b="-2"/>
          <a:stretch/>
        </p:blipFill>
        <p:spPr>
          <a:xfrm>
            <a:off x="20" y="10"/>
            <a:ext cx="7556480" cy="106933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3469651" y="6700397"/>
            <a:ext cx="4086849" cy="4019150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51435" tIns="25718" rIns="51435" bIns="25718" rtlCol="0" anchor="t">
            <a:normAutofit/>
          </a:bodyPr>
          <a:lstStyle/>
          <a:p>
            <a:pPr algn="ctr">
              <a:spcAft>
                <a:spcPts val="563"/>
              </a:spcAft>
              <a:buClr>
                <a:schemeClr val="tx1"/>
              </a:buClr>
              <a:buSzPct val="100000"/>
            </a:pPr>
            <a:endParaRPr lang="en-US" sz="9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38871-4A45-4E29-7CD6-594A36983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0151" y="7369046"/>
            <a:ext cx="3183614" cy="18783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685800" rtl="0">
              <a:lnSpc>
                <a:spcPct val="90000"/>
              </a:lnSpc>
              <a:spcBef>
                <a:spcPct val="0"/>
              </a:spcBef>
            </a:pPr>
            <a:endParaRPr lang="en-US" sz="3600" kern="120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B21A5-C6D1-389D-CBA7-E0F449BBCD5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050152" y="9561306"/>
            <a:ext cx="3183613" cy="624915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685800" rtl="0">
              <a:lnSpc>
                <a:spcPct val="90000"/>
              </a:lnSpc>
              <a:spcBef>
                <a:spcPts val="750"/>
              </a:spcBef>
            </a:pPr>
            <a:endParaRPr lang="en-US" sz="1600" kern="120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90959" y="9365872"/>
            <a:ext cx="120770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54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CC24-080A-18CF-8E87-EC9B5110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6CF56-8AB4-2CC5-65DA-D06B76F45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8" y="0"/>
            <a:ext cx="7473743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6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4942-E92E-C14F-25E9-8E888926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D86F5-517C-1F8F-BDFA-A0C875E76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80F8CB-BEF8-5A0E-15C4-AB518DA8E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" y="0"/>
            <a:ext cx="7542205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3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A278-9640-6578-9529-F0C79FA3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FBF7F-872C-893E-87F1-C50DF4B5F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A797F-0DFB-3DE2-1696-B4CA2FC23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53"/>
            <a:ext cx="7556500" cy="1056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3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0553-10E7-627D-0E08-4BD59046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40A86-E0B3-4E00-C082-469FAE27A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C251B-99A1-18B1-E12F-A972ED519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41"/>
            <a:ext cx="7556500" cy="106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06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Ardalan Ismael</dc:creator>
  <cp:lastModifiedBy>Ardalan Ismael</cp:lastModifiedBy>
  <cp:revision>2</cp:revision>
  <dcterms:created xsi:type="dcterms:W3CDTF">2022-05-29T22:25:52Z</dcterms:created>
  <dcterms:modified xsi:type="dcterms:W3CDTF">2022-05-29T19:57:12Z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2022-05-29T00:00:00Z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2022-05-29T00:00:00Z</vt:filetime>
  </property>
</Properties>
</file>