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45" y="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4008" y="10092563"/>
            <a:ext cx="28701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BE5AE-4484-9998-1284-BB12BA24D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F914E-067E-871B-14CE-D855E1018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2" y="636587"/>
            <a:ext cx="7267575" cy="94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3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7953C-1CCD-04CC-38F0-C105B06A7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22EE7-9A9B-2C67-4053-EF8AFFCFA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" y="617537"/>
            <a:ext cx="7191375" cy="945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4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2FD8C-DB58-D538-3D10-30708C3ED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99EAF-ED53-DE56-6BA9-CAF618D61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" y="650875"/>
            <a:ext cx="7191375" cy="939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3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7972E-0B6F-C688-66C2-E4DA1DB3C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5326B-5113-9B5C-CBFA-85124315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" y="598487"/>
            <a:ext cx="7248525" cy="94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0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AECA-0372-A2EC-D9EB-FB19C344E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F6981-5AF1-BBE4-8023-6BE7B669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674687"/>
            <a:ext cx="7239000" cy="93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A65B-38B9-CDFA-D0E6-F1984866C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E6619-81B7-0291-02CD-6948DF9FD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622300"/>
            <a:ext cx="718185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8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EC70E-E22E-A813-E5BA-82956D9E0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2310E-9A1A-FF6B-616C-ACC573C5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55637"/>
            <a:ext cx="7277100" cy="93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23B3-52AC-039C-4A1A-207B3D5C9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6F0C2-1A8F-D128-F1C4-179F5C86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" y="646112"/>
            <a:ext cx="7296150" cy="94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9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Ardalan Ismael</dc:creator>
  <cp:lastModifiedBy>Ardalan Ismael</cp:lastModifiedBy>
  <cp:revision>2</cp:revision>
  <dcterms:created xsi:type="dcterms:W3CDTF">2022-05-29T22:25:52Z</dcterms:created>
  <dcterms:modified xsi:type="dcterms:W3CDTF">2022-05-29T19:41:17Z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2022-05-29T00:00:00Z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2022-05-29T00:00:00Z</vt:filetime>
  </property>
</Properties>
</file>