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08" y="5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4008" y="10092563"/>
            <a:ext cx="28701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6494-2183-A9E5-9CD4-3856C894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2F58A-60C6-A693-A979-0B238FA0C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791"/>
            <a:ext cx="7556500" cy="9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0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1CC6-06AE-6A04-3CC1-1227CF29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B86A0-3DA2-D94E-B44A-D3A088047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4C642-381F-9A6F-FA74-BD7AE015D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542"/>
            <a:ext cx="7556500" cy="98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8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CBF1-C7E8-5EE3-3250-54E9EF0A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D32EF-FC23-1554-8F8F-1FC50B0C1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DE5B7-D5B3-738B-E607-6CC88EC57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350"/>
            <a:ext cx="7556500" cy="97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4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A588-F1FD-707B-E231-DB7E08EB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FF751-06D9-F0F7-564F-0ED098EE8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4B049-3BEA-B012-0E6D-50FDF981E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491"/>
            <a:ext cx="7556500" cy="97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1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65271-AB6C-FF1E-BBD4-AA00F0136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BE4C3-146F-FC8B-DC43-A0FFF13B0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816"/>
            <a:ext cx="7556500" cy="953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1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Ardalan Ismael</dc:creator>
  <cp:lastModifiedBy>Ardalan Ismael</cp:lastModifiedBy>
  <cp:revision>3</cp:revision>
  <dcterms:created xsi:type="dcterms:W3CDTF">2022-05-29T22:25:52Z</dcterms:created>
  <dcterms:modified xsi:type="dcterms:W3CDTF">2022-05-29T19:45:42Z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2022-05-29T00:00:00Z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2022-05-29T00:00:00Z</vt:filetime>
  </property>
</Properties>
</file>