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8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0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8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221D-B19C-4B59-A4AE-C8833DFACCD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0475-E4AF-4D58-8D80-5D296AE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Communication/ Reading and Writing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 Year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Astifo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1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Three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Grammar  P: 65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Infinitive of Purpose: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+ verb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to + verb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explain the purpose of an action are called infinitive of purpose. They answer the question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do the engines fire? They fire to leave Earths’ orbit.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3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Match the questions on the left with the answers on the right.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7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P: 66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Combine the questions and answers(from the previous activity) to make sentences that answer the questions “ Why?”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Planet builders need to change the atmosphere of Mars.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Colonists use the radio to talk to their families on Earth.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The astronauts isolated before leaving on a trip to Mars to avoid their getting sick.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MarsOne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a selection committee to choose four astronauts.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Colonists exercise a lot to sleep well at night.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3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P: 70 Use parallel structure to combine each pair of sentences.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NASA treats its employees well and its pays well too.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NASA reviews each candidate carefully and fairly review each.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 studied astronomy and geology in college.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On my first day at my new job, the boss and my coworkers were very helpful.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When the Curiosity rover landed on Mars, Mars time and I didn’t see my family very much.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8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NASA has launched many spaceships safety and proudly.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During my first year at NASA, I learned a lot and made many friends.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2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Communication/ Reading and Writing</vt:lpstr>
      <vt:lpstr>Unit Three  Grammar  P: 65</vt:lpstr>
      <vt:lpstr>2. Match the questions on the left with the answers on the right.</vt:lpstr>
      <vt:lpstr>P: 66 3. Combine the questions and answers(from the previous activity) to make sentences that answer the questions “ Why?”</vt:lpstr>
      <vt:lpstr>P: 70 Use parallel structure to combine each pair of sentences.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Communication/ Reading and Writing</dc:title>
  <dc:creator>Windows User</dc:creator>
  <cp:lastModifiedBy>Windows User</cp:lastModifiedBy>
  <cp:revision>3</cp:revision>
  <dcterms:created xsi:type="dcterms:W3CDTF">2021-04-06T14:42:40Z</dcterms:created>
  <dcterms:modified xsi:type="dcterms:W3CDTF">2021-04-06T15:46:49Z</dcterms:modified>
</cp:coreProperties>
</file>