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5087600" cy="21396325"/>
  <p:notesSz cx="6858000" cy="9144000"/>
  <p:defaultTextStyle>
    <a:defPPr>
      <a:defRPr lang="ar-IQ"/>
    </a:defPPr>
    <a:lvl1pPr marL="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039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8079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71188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61584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5198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4237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3277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23169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9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316" autoAdjust="0"/>
  </p:normalViewPr>
  <p:slideViewPr>
    <p:cSldViewPr>
      <p:cViewPr varScale="1">
        <p:scale>
          <a:sx n="19" d="100"/>
          <a:sy n="19" d="100"/>
        </p:scale>
        <p:origin x="2288" y="48"/>
      </p:cViewPr>
      <p:guideLst>
        <p:guide orient="horz" pos="6739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6646740"/>
            <a:ext cx="12824460" cy="45863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142" y="12124586"/>
            <a:ext cx="1056132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0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2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32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2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67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50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8510" y="856855"/>
            <a:ext cx="3394710" cy="182562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2" y="856855"/>
            <a:ext cx="9932670" cy="18256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8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05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17" y="13749133"/>
            <a:ext cx="12824460" cy="4249550"/>
          </a:xfrm>
        </p:spPr>
        <p:txBody>
          <a:bodyPr anchor="t"/>
          <a:lstStyle>
            <a:lvl1pPr algn="r">
              <a:defRPr sz="86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817" y="9068679"/>
            <a:ext cx="12824460" cy="4680448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99039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8079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7118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9615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95198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94237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93277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92316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953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27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1" y="4789420"/>
            <a:ext cx="6666310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1" y="6785410"/>
            <a:ext cx="6666310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64299" y="4789420"/>
            <a:ext cx="6668929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64299" y="6785410"/>
            <a:ext cx="6668929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918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2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3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8" y="851901"/>
            <a:ext cx="4963715" cy="362549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33" y="851892"/>
            <a:ext cx="8434388" cy="18261169"/>
          </a:xfrm>
        </p:spPr>
        <p:txBody>
          <a:bodyPr/>
          <a:lstStyle>
            <a:lvl1pPr>
              <a:defRPr sz="7000"/>
            </a:lvl1pPr>
            <a:lvl2pPr>
              <a:defRPr sz="6200"/>
            </a:lvl2pPr>
            <a:lvl3pPr>
              <a:defRPr sz="52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8" y="4477386"/>
            <a:ext cx="4963715" cy="14635682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76" y="14977432"/>
            <a:ext cx="9052560" cy="176817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57276" y="1911802"/>
            <a:ext cx="9052560" cy="12837795"/>
          </a:xfrm>
        </p:spPr>
        <p:txBody>
          <a:bodyPr/>
          <a:lstStyle>
            <a:lvl1pPr marL="0" indent="0">
              <a:buNone/>
              <a:defRPr sz="7000"/>
            </a:lvl1pPr>
            <a:lvl2pPr marL="990395" indent="0">
              <a:buNone/>
              <a:defRPr sz="6200"/>
            </a:lvl2pPr>
            <a:lvl3pPr marL="1980792" indent="0">
              <a:buNone/>
              <a:defRPr sz="5200"/>
            </a:lvl3pPr>
            <a:lvl4pPr marL="2971188" indent="0">
              <a:buNone/>
              <a:defRPr sz="4400"/>
            </a:lvl4pPr>
            <a:lvl5pPr marL="3961584" indent="0">
              <a:buNone/>
              <a:defRPr sz="4400"/>
            </a:lvl5pPr>
            <a:lvl6pPr marL="4951980" indent="0">
              <a:buNone/>
              <a:defRPr sz="4400"/>
            </a:lvl6pPr>
            <a:lvl7pPr marL="5942375" indent="0">
              <a:buNone/>
              <a:defRPr sz="4400"/>
            </a:lvl7pPr>
            <a:lvl8pPr marL="6932772" indent="0">
              <a:buNone/>
              <a:defRPr sz="4400"/>
            </a:lvl8pPr>
            <a:lvl9pPr marL="7923169" indent="0">
              <a:buNone/>
              <a:defRPr sz="44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7276" y="16745600"/>
            <a:ext cx="9052560" cy="2511095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33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2" y="856848"/>
            <a:ext cx="13578840" cy="3566054"/>
          </a:xfrm>
          <a:prstGeom prst="rect">
            <a:avLst/>
          </a:prstGeom>
        </p:spPr>
        <p:txBody>
          <a:bodyPr vert="horz" lIns="198078" tIns="99040" rIns="198078" bIns="9904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2" y="4992479"/>
            <a:ext cx="13578840" cy="14120585"/>
          </a:xfrm>
          <a:prstGeom prst="rect">
            <a:avLst/>
          </a:prstGeom>
        </p:spPr>
        <p:txBody>
          <a:bodyPr vert="horz" lIns="198078" tIns="99040" rIns="198078" bIns="9904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127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90A-6C3A-404E-9188-7A2F950005F8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4930" y="19831235"/>
            <a:ext cx="47777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7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80792" rtl="1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796" indent="-742796" algn="r" defTabSz="1980792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609394" indent="-618996" algn="r" defTabSz="1980792" rtl="1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475989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466386" indent="-495199" algn="r" defTabSz="1980792" rtl="1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6781" indent="-495199" algn="r" defTabSz="1980792" rtl="1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7178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7574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7970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8366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9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8079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71188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61584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198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37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3277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23169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7384" y="265805"/>
            <a:ext cx="14608364" cy="38256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ctr"/>
            <a:r>
              <a:rPr lang="en-US" sz="5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Research Project</a:t>
            </a:r>
            <a:endParaRPr lang="ar-IQ" sz="5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/>
            <a:r>
              <a:rPr lang="en-US" sz="3600" b="1" i="1" dirty="0">
                <a:solidFill>
                  <a:srgbClr val="FF0000"/>
                </a:solidFill>
              </a:rPr>
              <a:t>Prepared by</a:t>
            </a:r>
            <a:r>
              <a:rPr lang="en-US" sz="3600" b="1" i="1" dirty="0"/>
              <a:t>: Student name1, Student name2</a:t>
            </a:r>
          </a:p>
          <a:p>
            <a:pPr algn="ctr" rtl="0"/>
            <a:r>
              <a:rPr lang="en-US" sz="3600" b="1" i="1" dirty="0"/>
              <a:t>College of XXXXXXX - XXXXXXXX Department</a:t>
            </a:r>
          </a:p>
          <a:p>
            <a:pPr algn="ctr" rtl="0"/>
            <a:r>
              <a:rPr lang="en-US" sz="3600" b="1" i="1" dirty="0">
                <a:solidFill>
                  <a:srgbClr val="FF0000"/>
                </a:solidFill>
              </a:rPr>
              <a:t>Supervised by : </a:t>
            </a:r>
            <a:r>
              <a:rPr lang="en-US" sz="3600" b="1" i="1" dirty="0"/>
              <a:t>XXXXXXXXXX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7384" y="4341487"/>
            <a:ext cx="3805794" cy="10101091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2900" dirty="0">
              <a:solidFill>
                <a:srgbClr val="FF0000"/>
              </a:solidFill>
            </a:endParaRPr>
          </a:p>
          <a:p>
            <a:pPr algn="l" rtl="0"/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245275" y="4427068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/>
              <a:t>Introduction</a:t>
            </a:r>
            <a:endParaRPr lang="ar-IQ" dirty="0"/>
          </a:p>
        </p:txBody>
      </p:sp>
      <p:sp>
        <p:nvSpPr>
          <p:cNvPr id="10" name="Rounded Rectangle 9"/>
          <p:cNvSpPr/>
          <p:nvPr/>
        </p:nvSpPr>
        <p:spPr>
          <a:xfrm>
            <a:off x="4224576" y="4341486"/>
            <a:ext cx="6578102" cy="16864185"/>
          </a:xfrm>
          <a:prstGeom prst="roundRect">
            <a:avLst>
              <a:gd name="adj" fmla="val 45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just" rtl="0"/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4319722" y="4427068"/>
            <a:ext cx="6362255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sz="3600" dirty="0"/>
              <a:t>Discussion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979954" y="4341484"/>
            <a:ext cx="3805794" cy="9353120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11047847" y="4427068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84923" y="17202555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en-US" dirty="0"/>
              <a:t>Image or Figure</a:t>
            </a:r>
            <a:endParaRPr lang="ar-IQ" dirty="0"/>
          </a:p>
        </p:txBody>
      </p:sp>
      <p:sp>
        <p:nvSpPr>
          <p:cNvPr id="15" name="Rounded Rectangle 14"/>
          <p:cNvSpPr/>
          <p:nvPr/>
        </p:nvSpPr>
        <p:spPr>
          <a:xfrm>
            <a:off x="10977229" y="14060396"/>
            <a:ext cx="3805794" cy="7145274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11045122" y="14164319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548423" y="17177683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en-US" dirty="0"/>
              <a:t>Image or Figure</a:t>
            </a:r>
            <a:endParaRPr lang="ar-IQ" dirty="0"/>
          </a:p>
        </p:txBody>
      </p:sp>
      <p:sp>
        <p:nvSpPr>
          <p:cNvPr id="20" name="Rounded Rectangle 19"/>
          <p:cNvSpPr/>
          <p:nvPr/>
        </p:nvSpPr>
        <p:spPr>
          <a:xfrm>
            <a:off x="168302" y="14586594"/>
            <a:ext cx="3805794" cy="6644947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236194" y="14686743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en-US" dirty="0"/>
              <a:t>Methodology</a:t>
            </a: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2" y="607162"/>
            <a:ext cx="2923281" cy="29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9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Arshad Yaseen</cp:lastModifiedBy>
  <cp:revision>18</cp:revision>
  <dcterms:created xsi:type="dcterms:W3CDTF">2019-01-02T16:32:25Z</dcterms:created>
  <dcterms:modified xsi:type="dcterms:W3CDTF">2023-09-08T15:03:12Z</dcterms:modified>
</cp:coreProperties>
</file>