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8530" autoAdjust="0"/>
  </p:normalViewPr>
  <p:slideViewPr>
    <p:cSldViewPr>
      <p:cViewPr varScale="1">
        <p:scale>
          <a:sx n="38" d="100"/>
          <a:sy n="38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iq/url?url=http://www.gea.com/en/products/compact-milk-pasteurizer-MWA-milk-cream-whey.jsp&amp;rct=j&amp;frm=1&amp;q=&amp;esrc=s&amp;sa=U&amp;ved=0ahUKEwir29CLo6PSAhWZHsAKHSAvDigQwW4IIzAH&amp;usg=AFQjCNGMNqQZl5yM7yDR1gz5smSH9zO_hA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s://www.google.iq/url?url=https://en.wikipedia.org/wiki/Pasteurization&amp;rct=j&amp;frm=1&amp;q=&amp;esrc=s&amp;sa=U&amp;ved=0ahUKEwir29CLo6PSAhWZHsAKHSAvDigQwW4INzAR&amp;usg=AFQjCNHMnK9NQsoe3_C8wnmS115tJegIDQ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2666999"/>
          </a:xfrm>
        </p:spPr>
        <p:txBody>
          <a:bodyPr>
            <a:normAutofit/>
          </a:bodyPr>
          <a:lstStyle/>
          <a:p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icrosoft JhengHei" pitchFamily="34" charset="-120"/>
                <a:ea typeface="Microsoft JhengHei" pitchFamily="34" charset="-120"/>
              </a:rPr>
              <a:t>  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Microsoft JhengHei" pitchFamily="34" charset="-120"/>
                <a:ea typeface="Microsoft JhengHei" pitchFamily="34" charset="-120"/>
              </a:rPr>
              <a:t>Milk Pasteurization</a:t>
            </a:r>
            <a:endParaRPr lang="ar-IQ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5" name="Picture 4" descr="Image result for milk pasteurization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2743200"/>
            <a:ext cx="457200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Image result for milk pasteurization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2743200"/>
            <a:ext cx="3657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Foods may have their life extended if sufficient heat is applied to kill micro-organisms and inactivate the enzymes present in the food. There are two main kinds of heat processing: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1) Pasteurisation </a:t>
            </a:r>
            <a:r>
              <a:rPr lang="en-US" dirty="0" smtClean="0"/>
              <a:t>           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GB" dirty="0" smtClean="0"/>
              <a:t>2) Sterilization 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85800"/>
          </a:xfrm>
        </p:spPr>
        <p:txBody>
          <a:bodyPr>
            <a:normAutofit fontScale="90000"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4000" b="1" dirty="0" smtClean="0">
                <a:latin typeface="Microsoft JhengHei" pitchFamily="34" charset="-120"/>
                <a:ea typeface="Microsoft JhengHei" pitchFamily="34" charset="-120"/>
              </a:rPr>
              <a:t>Pasteurization</a:t>
            </a:r>
            <a:endParaRPr lang="ar-IQ" sz="4000" dirty="0"/>
          </a:p>
        </p:txBody>
      </p:sp>
      <p:pic>
        <p:nvPicPr>
          <p:cNvPr id="5" name="Content Placeholder 4" descr="http://image.slidesharecdn.com/methodsofpreservationofmilk-130820064535-phpapp01/95/dairy-microbiology-methods-of-preservation-of-milk-and-milk-products-10-638.jpg?cb=1376999207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533400"/>
            <a:ext cx="98298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7239</TotalTime>
  <Words>43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 Milk Pasteurization</vt:lpstr>
      <vt:lpstr>Slide 2</vt:lpstr>
      <vt:lpstr>Pasteurization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Milk Pasteurization</dc:title>
  <dc:creator>AL.Baraka</dc:creator>
  <cp:lastModifiedBy>Computer Systems Co</cp:lastModifiedBy>
  <cp:revision>99</cp:revision>
  <dcterms:created xsi:type="dcterms:W3CDTF">2006-08-16T00:00:00Z</dcterms:created>
  <dcterms:modified xsi:type="dcterms:W3CDTF">2018-05-24T09:37:30Z</dcterms:modified>
</cp:coreProperties>
</file>