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14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b="1" i="1" dirty="0" smtClean="0"/>
              <a:t>Milk Homogenization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ar-IQ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3124200"/>
            <a:ext cx="4250662" cy="351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200400"/>
            <a:ext cx="4038600" cy="347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0198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The technology behind disruption of fat globules</a:t>
            </a:r>
          </a:p>
          <a:p>
            <a:endParaRPr lang="en-US" dirty="0" smtClean="0"/>
          </a:p>
          <a:p>
            <a:pPr algn="just"/>
            <a:r>
              <a:rPr lang="en-US" dirty="0" smtClean="0"/>
              <a:t>Homogenization has become a standard industrial process, universally </a:t>
            </a:r>
            <a:r>
              <a:rPr lang="en-US" dirty="0" err="1" smtClean="0"/>
              <a:t>practised</a:t>
            </a:r>
            <a:r>
              <a:rPr lang="en-US" dirty="0" smtClean="0"/>
              <a:t> as a means of stabilizing the fat emulsion against gravity separation. </a:t>
            </a:r>
            <a:r>
              <a:rPr lang="en-US" dirty="0" err="1" smtClean="0"/>
              <a:t>Gaulin</a:t>
            </a:r>
            <a:r>
              <a:rPr lang="en-US" dirty="0" smtClean="0"/>
              <a:t>, who invented the process in 1899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9746</TotalTime>
  <Words>39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Milk Homogenization 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Milk Homogenization </dc:title>
  <dc:creator>Computer Systems Co</dc:creator>
  <cp:lastModifiedBy>Computer Systems Co</cp:lastModifiedBy>
  <cp:revision>45</cp:revision>
  <dcterms:created xsi:type="dcterms:W3CDTF">2006-08-16T00:00:00Z</dcterms:created>
  <dcterms:modified xsi:type="dcterms:W3CDTF">2018-05-24T09:40:22Z</dcterms:modified>
</cp:coreProperties>
</file>