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6B17-A9B9-41FD-BD72-E64401A6CFD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2893-DE3B-4B2C-8BFA-B812BE52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8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6B17-A9B9-41FD-BD72-E64401A6CFD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2893-DE3B-4B2C-8BFA-B812BE52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6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6B17-A9B9-41FD-BD72-E64401A6CFD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2893-DE3B-4B2C-8BFA-B812BE52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7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6B17-A9B9-41FD-BD72-E64401A6CFD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2893-DE3B-4B2C-8BFA-B812BE52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5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6B17-A9B9-41FD-BD72-E64401A6CFD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2893-DE3B-4B2C-8BFA-B812BE52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0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6B17-A9B9-41FD-BD72-E64401A6CFD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2893-DE3B-4B2C-8BFA-B812BE52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1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6B17-A9B9-41FD-BD72-E64401A6CFD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2893-DE3B-4B2C-8BFA-B812BE52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6B17-A9B9-41FD-BD72-E64401A6CFD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2893-DE3B-4B2C-8BFA-B812BE52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7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6B17-A9B9-41FD-BD72-E64401A6CFD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2893-DE3B-4B2C-8BFA-B812BE52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8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6B17-A9B9-41FD-BD72-E64401A6CFD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2893-DE3B-4B2C-8BFA-B812BE52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0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6B17-A9B9-41FD-BD72-E64401A6CFD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2893-DE3B-4B2C-8BFA-B812BE52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9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B6B17-A9B9-41FD-BD72-E64401A6CFD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52893-DE3B-4B2C-8BFA-B812BE523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4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smtClean="0"/>
              <a:t>الاختبارات الصفية التحصيلية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يعرف الاختبار التحصيلي بأنه مجموعة من الفقرات أو الاسئلة الهدف منها قياس مدى إستيعاب الطالب وقدراته المعرفية.</a:t>
            </a:r>
          </a:p>
          <a:p>
            <a:pPr algn="r" rtl="1"/>
            <a:r>
              <a:rPr lang="ar-IQ" dirty="0" smtClean="0"/>
              <a:t>وتنقسم الى ثلاثة أنواع </a:t>
            </a:r>
          </a:p>
          <a:p>
            <a:pPr algn="r" rtl="1"/>
            <a:r>
              <a:rPr lang="ar-IQ" dirty="0" smtClean="0"/>
              <a:t>الشفوية</a:t>
            </a:r>
          </a:p>
          <a:p>
            <a:pPr algn="r" rtl="1"/>
            <a:r>
              <a:rPr lang="ar-IQ" dirty="0" smtClean="0"/>
              <a:t>الكتابية</a:t>
            </a:r>
          </a:p>
          <a:p>
            <a:pPr algn="r" rtl="1"/>
            <a:r>
              <a:rPr lang="ar-IQ" dirty="0" smtClean="0"/>
              <a:t>الادائية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6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smtClean="0"/>
              <a:t>النوع الاول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 smtClean="0"/>
              <a:t>الاختبارات الشفوية :- وهي توجيه الاسئلة للمتعلم توجيها شفويا فاحصا يطلب منه الاجابة عليها .</a:t>
            </a:r>
          </a:p>
          <a:p>
            <a:pPr marL="0" indent="0" algn="r" rtl="1">
              <a:buNone/>
            </a:pPr>
            <a:r>
              <a:rPr lang="ar-IQ" dirty="0" smtClean="0"/>
              <a:t>          </a:t>
            </a:r>
          </a:p>
          <a:p>
            <a:pPr marL="0" indent="0" algn="r" rtl="1">
              <a:buNone/>
            </a:pPr>
            <a:r>
              <a:rPr lang="ar-IQ" dirty="0"/>
              <a:t> </a:t>
            </a:r>
            <a:r>
              <a:rPr lang="ar-IQ" dirty="0" smtClean="0"/>
              <a:t>           </a:t>
            </a:r>
            <a:r>
              <a:rPr lang="ar-IQ" dirty="0" smtClean="0">
                <a:solidFill>
                  <a:srgbClr val="FF0000"/>
                </a:solidFill>
              </a:rPr>
              <a:t>مجال إستخدام الاختبارات الشفوية</a:t>
            </a:r>
          </a:p>
          <a:p>
            <a:pPr marL="0" indent="0" algn="r" rtl="1">
              <a:buNone/>
            </a:pPr>
            <a:r>
              <a:rPr lang="ar-IQ" dirty="0"/>
              <a:t> </a:t>
            </a:r>
            <a:r>
              <a:rPr lang="ar-IQ" dirty="0" smtClean="0"/>
              <a:t>1- إختيار الموظفين في المؤسسات التربوية</a:t>
            </a:r>
          </a:p>
          <a:p>
            <a:pPr marL="0" indent="0" algn="r" rtl="1">
              <a:buNone/>
            </a:pPr>
            <a:r>
              <a:rPr lang="ar-IQ" dirty="0"/>
              <a:t> </a:t>
            </a:r>
            <a:r>
              <a:rPr lang="ar-IQ" dirty="0" smtClean="0"/>
              <a:t>2- إكتشاف نمط الشخصية من خلال الاختبارات</a:t>
            </a:r>
          </a:p>
          <a:p>
            <a:pPr marL="0" indent="0" algn="r" rtl="1">
              <a:buNone/>
            </a:pPr>
            <a:r>
              <a:rPr lang="ar-IQ" dirty="0"/>
              <a:t> </a:t>
            </a:r>
            <a:r>
              <a:rPr lang="ar-IQ" dirty="0" smtClean="0"/>
              <a:t>3- تقويم مستوى الشخصية الادارية وتأثيرها على الاخرين</a:t>
            </a:r>
          </a:p>
          <a:p>
            <a:pPr marL="0" indent="0" algn="r" rtl="1">
              <a:buNone/>
            </a:pPr>
            <a:r>
              <a:rPr lang="ar-IQ" dirty="0"/>
              <a:t> </a:t>
            </a:r>
            <a:r>
              <a:rPr lang="ar-IQ" dirty="0" smtClean="0"/>
              <a:t>4- إختبار الطلبة بعض الموضوعات الشفوية والتعبيرية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8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smtClean="0"/>
              <a:t>مزايا الاختبارات الشفوية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لا تسمح بالغش كثيرا</a:t>
            </a:r>
          </a:p>
          <a:p>
            <a:pPr algn="r" rtl="1"/>
            <a:r>
              <a:rPr lang="ar-IQ" dirty="0" smtClean="0"/>
              <a:t>توفير فرصة التعلم من خلال المناقشات بين الفاحص والطالب</a:t>
            </a:r>
          </a:p>
          <a:p>
            <a:pPr algn="r" rtl="1"/>
            <a:r>
              <a:rPr lang="ar-IQ" dirty="0" smtClean="0"/>
              <a:t>توفير فرصة بين المتعلم والمعلم وكشف قدرات وإمكانيات الطلبة المعرفية</a:t>
            </a:r>
          </a:p>
          <a:p>
            <a:pPr algn="r" rtl="1"/>
            <a:r>
              <a:rPr lang="ar-IQ" dirty="0" smtClean="0"/>
              <a:t>التمكين من تقييم الاهداف المرجو تحقيقها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69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smtClean="0"/>
              <a:t>عيوب الاختبارات الشفوية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تحتاج الى وقت طويل في تحقيقها</a:t>
            </a:r>
          </a:p>
          <a:p>
            <a:pPr algn="r" rtl="1"/>
            <a:r>
              <a:rPr lang="ar-IQ" dirty="0" smtClean="0"/>
              <a:t>لاتوفر العدالة في توجيه الاسئلة</a:t>
            </a:r>
          </a:p>
          <a:p>
            <a:pPr algn="r" rtl="1"/>
            <a:r>
              <a:rPr lang="ar-IQ" dirty="0" smtClean="0"/>
              <a:t>لا تخلو من الذاتية بين كل من الفاحص والمتعلم</a:t>
            </a:r>
          </a:p>
          <a:p>
            <a:pPr algn="r" rtl="1"/>
            <a:r>
              <a:rPr lang="ar-IQ" dirty="0" smtClean="0"/>
              <a:t>قد لا تعطي وقتا للمعلم أن يوضح أسئلته بشكل كاف للطالب لأن هذا التصرف ربما يستهلك وقتا إضافيا لا يتوفر لدى المعلم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711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smtClean="0"/>
              <a:t>تحسين الاختبارات الشفوية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التدريب الكافي على كيفية إجرائها</a:t>
            </a:r>
          </a:p>
          <a:p>
            <a:pPr algn="r" rtl="1"/>
            <a:r>
              <a:rPr lang="ar-IQ" dirty="0" smtClean="0"/>
              <a:t>زيادة الاسئلة بحيث تغطي عدد المفحوصين</a:t>
            </a:r>
          </a:p>
          <a:p>
            <a:pPr algn="r" rtl="1"/>
            <a:r>
              <a:rPr lang="ar-IQ" dirty="0" smtClean="0"/>
              <a:t>توفير الدقة والصياغة الجيدة في طرح السؤال</a:t>
            </a:r>
          </a:p>
          <a:p>
            <a:pPr algn="r" rtl="1"/>
            <a:r>
              <a:rPr lang="ar-IQ" smtClean="0"/>
              <a:t>إختيار الزمان والمكان المناسبين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039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185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الاختبارات الصفية التحصيلية</vt:lpstr>
      <vt:lpstr>النوع الاول</vt:lpstr>
      <vt:lpstr>مزايا الاختبارات الشفوية</vt:lpstr>
      <vt:lpstr>عيوب الاختبارات الشفوية</vt:lpstr>
      <vt:lpstr>تحسين الاختبارات الشفوية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الاختبارات الصفية التحصيلية</dc:title>
  <dc:creator>DR.Ahmed Saker</dc:creator>
  <cp:lastModifiedBy>DR.Ahmed Saker</cp:lastModifiedBy>
  <cp:revision>4</cp:revision>
  <dcterms:created xsi:type="dcterms:W3CDTF">2019-11-19T05:52:23Z</dcterms:created>
  <dcterms:modified xsi:type="dcterms:W3CDTF">2019-11-19T06:31:55Z</dcterms:modified>
</cp:coreProperties>
</file>