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96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7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6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2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2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3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4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8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2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5779-9FC9-4993-8AAC-0B190DE8BA2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9CA9-5119-4FAD-98AF-534B6F035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9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الطريقة الالقائية التلقينية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التعريف : طريقة يتولى فيها المعلم عرض موضوع معين، وتقديم المعلومات باسلوب شفهي يلائم مستويات المتعلمين من اجل تحقيق اهداف الدرس</a:t>
            </a:r>
          </a:p>
          <a:p>
            <a:pPr algn="r" rtl="1"/>
            <a:r>
              <a:rPr lang="ar-IQ" dirty="0" smtClean="0"/>
              <a:t>ويزود المتعلم بمعلومات جاهزة دون التوضيح والتفسير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8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الشروط التي يجب توفيرها في الطريقة الالقائية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الالمام بالمادة</a:t>
            </a:r>
          </a:p>
          <a:p>
            <a:pPr algn="r" rtl="1"/>
            <a:r>
              <a:rPr lang="ar-IQ" dirty="0" smtClean="0"/>
              <a:t>طلاقة اللسان</a:t>
            </a:r>
          </a:p>
          <a:p>
            <a:pPr algn="r" rtl="1"/>
            <a:r>
              <a:rPr lang="ar-IQ" dirty="0" smtClean="0"/>
              <a:t>الصوت المناسب</a:t>
            </a:r>
          </a:p>
          <a:p>
            <a:pPr algn="r" rtl="1"/>
            <a:r>
              <a:rPr lang="ar-IQ" dirty="0" smtClean="0"/>
              <a:t>تمثيل المعاني</a:t>
            </a:r>
          </a:p>
          <a:p>
            <a:pPr algn="r" rtl="1"/>
            <a:r>
              <a:rPr lang="ar-IQ" dirty="0" smtClean="0"/>
              <a:t>اعتدال الالقاء بين السرعة والبطئ</a:t>
            </a:r>
          </a:p>
          <a:p>
            <a:pPr algn="r" rtl="1"/>
            <a:r>
              <a:rPr lang="ar-IQ" dirty="0" smtClean="0"/>
              <a:t>اختيار الاسلوب المناسب للمادة</a:t>
            </a:r>
          </a:p>
          <a:p>
            <a:pPr algn="r" rtl="1"/>
            <a:r>
              <a:rPr lang="ar-IQ" dirty="0" smtClean="0"/>
              <a:t>التركيز على الافكار الهامة</a:t>
            </a:r>
          </a:p>
          <a:p>
            <a:pPr algn="r" rtl="1"/>
            <a:r>
              <a:rPr lang="ar-IQ" dirty="0" smtClean="0"/>
              <a:t>الفترة المخصصة للمادة يجب ان تكون مناسبة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9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dirty="0" smtClean="0"/>
              <a:t>خطوات الطريقة الالقائية التلقينية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التمهيد أو المقدمة مثال</a:t>
            </a:r>
          </a:p>
          <a:p>
            <a:pPr algn="r" rtl="1"/>
            <a:r>
              <a:rPr lang="ar-IQ" dirty="0" smtClean="0"/>
              <a:t>العرض</a:t>
            </a:r>
          </a:p>
          <a:p>
            <a:pPr algn="r" rtl="1"/>
            <a:r>
              <a:rPr lang="ar-IQ" dirty="0" smtClean="0"/>
              <a:t>ربط</a:t>
            </a:r>
          </a:p>
          <a:p>
            <a:pPr algn="r" rtl="1"/>
            <a:r>
              <a:rPr lang="ar-IQ" dirty="0" smtClean="0"/>
              <a:t>استنباط</a:t>
            </a:r>
          </a:p>
          <a:p>
            <a:pPr algn="r" rtl="1"/>
            <a:r>
              <a:rPr lang="ar-IQ" dirty="0" smtClean="0"/>
              <a:t>تطبيق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1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مميزات الطريقة الاقائية التلقينية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سهلة التطبيق</a:t>
            </a:r>
          </a:p>
          <a:p>
            <a:pPr algn="r" rtl="1"/>
            <a:r>
              <a:rPr lang="ar-IQ" dirty="0" smtClean="0"/>
              <a:t>اتساع نطاق المعرفة</a:t>
            </a:r>
          </a:p>
          <a:p>
            <a:pPr algn="r" rtl="1"/>
            <a:r>
              <a:rPr lang="ar-IQ" dirty="0" smtClean="0"/>
              <a:t>يوضح النقاط الغامضة ويثبت الافكار في الذهن</a:t>
            </a:r>
          </a:p>
          <a:p>
            <a:pPr algn="r" rtl="1"/>
            <a:r>
              <a:rPr lang="ar-IQ" dirty="0" smtClean="0"/>
              <a:t>يسهل استقبال معلومات كثيرة من قبل المتعلم</a:t>
            </a:r>
          </a:p>
          <a:p>
            <a:pPr algn="r" rtl="1"/>
            <a:r>
              <a:rPr lang="ar-IQ" dirty="0" smtClean="0"/>
              <a:t>يصلح لمخاطبة اعداد كثيرة</a:t>
            </a:r>
          </a:p>
          <a:p>
            <a:pPr algn="r" rtl="1"/>
            <a:r>
              <a:rPr lang="ar-IQ" dirty="0" smtClean="0"/>
              <a:t>غير مكلفة من الناحية الاقتصادية</a:t>
            </a:r>
          </a:p>
          <a:p>
            <a:pPr algn="r" rtl="1"/>
            <a:r>
              <a:rPr lang="ar-IQ" dirty="0" smtClean="0"/>
              <a:t>توفر الوقت للمعلم والمتعلم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7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 smtClean="0"/>
              <a:t>عيوب الطريقة الالقائية التلقينية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فترة الانتباه فيها قليلة</a:t>
            </a:r>
          </a:p>
          <a:p>
            <a:pPr algn="r" rtl="1"/>
            <a:r>
              <a:rPr lang="ar-IQ" dirty="0" smtClean="0"/>
              <a:t>تتطلب وقتا اطول لقراءة المادة</a:t>
            </a:r>
          </a:p>
          <a:p>
            <a:pPr algn="r" rtl="1"/>
            <a:r>
              <a:rPr lang="ar-IQ" dirty="0" smtClean="0"/>
              <a:t>لا يمكن  معرفة الفروق الفردية من خلالها</a:t>
            </a:r>
          </a:p>
          <a:p>
            <a:pPr algn="r" rtl="1"/>
            <a:r>
              <a:rPr lang="ar-IQ" dirty="0" smtClean="0"/>
              <a:t>اثرها ضئيل في تعديل السلوك</a:t>
            </a:r>
          </a:p>
          <a:p>
            <a:pPr algn="r" rtl="1"/>
            <a:r>
              <a:rPr lang="ar-IQ" dirty="0" smtClean="0"/>
              <a:t>تخلق الملل لدى المتعلمين</a:t>
            </a:r>
          </a:p>
          <a:p>
            <a:pPr algn="r" rtl="1"/>
            <a:r>
              <a:rPr lang="ar-IQ" smtClean="0"/>
              <a:t>ترهق المتعلم لا سيما مع ضعف مردودها العلمي</a:t>
            </a:r>
            <a:endParaRPr lang="ar-IQ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38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152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الطريقة الالقائية التلقينية</vt:lpstr>
      <vt:lpstr>الشروط التي يجب توفيرها في الطريقة الالقائية</vt:lpstr>
      <vt:lpstr>خطوات الطريقة الالقائية التلقينية</vt:lpstr>
      <vt:lpstr>مميزات الطريقة الاقائية التلقينية</vt:lpstr>
      <vt:lpstr>عيوب الطريقة الالقائية التلقينية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الطريقة الالقائية التلقينية</dc:title>
  <dc:creator>DR.Ahmed Saker</dc:creator>
  <cp:lastModifiedBy>DR.Ahmed Saker</cp:lastModifiedBy>
  <cp:revision>2</cp:revision>
  <dcterms:created xsi:type="dcterms:W3CDTF">2019-10-24T06:55:56Z</dcterms:created>
  <dcterms:modified xsi:type="dcterms:W3CDTF">2019-10-24T07:15:58Z</dcterms:modified>
</cp:coreProperties>
</file>