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notesMasterIdLst>
    <p:notesMasterId r:id="rId4"/>
  </p:notesMasterIdLst>
  <p:handoutMasterIdLst>
    <p:handoutMasterId r:id="rId5"/>
  </p:handoutMasterIdLst>
  <p:sldIdLst>
    <p:sldId id="256" r:id="rId2"/>
    <p:sldId id="471" r:id="rId3"/>
  </p:sldIdLst>
  <p:sldSz cx="9906000" cy="6858000" type="A4"/>
  <p:notesSz cx="966152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07" autoAdjust="0"/>
    <p:restoredTop sz="94718" autoAdjust="0"/>
  </p:normalViewPr>
  <p:slideViewPr>
    <p:cSldViewPr>
      <p:cViewPr varScale="1">
        <p:scale>
          <a:sx n="88" d="100"/>
          <a:sy n="88" d="100"/>
        </p:scale>
        <p:origin x="504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5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8623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72113" y="0"/>
            <a:ext cx="41878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FCC15-5EBF-4709-B9A8-42D7A7DD46A5}" type="datetimeFigureOut">
              <a:rPr lang="en-US" smtClean="0"/>
              <a:pPr/>
              <a:t>6/6/21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18623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72113" y="6513513"/>
            <a:ext cx="41878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FC768-6BCC-4C35-8840-AA094AE106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3113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8623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72113" y="0"/>
            <a:ext cx="41878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57F29-9D4D-40AF-AAD7-23D1BF6026EC}" type="datetimeFigureOut">
              <a:rPr lang="en-US" smtClean="0"/>
              <a:pPr/>
              <a:t>6/6/21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3388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6788" y="3257550"/>
            <a:ext cx="77279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18623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72113" y="6513513"/>
            <a:ext cx="41878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1CA23-1CE4-486E-8876-899B29346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851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4EE1-5036-454A-A44B-F8AFF5F693F0}" type="datetimeFigureOut">
              <a:rPr lang="en-US" smtClean="0"/>
              <a:pPr/>
              <a:t>6/6/21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617-C199-4F07-A6B9-4AF823493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5638800"/>
            <a:ext cx="62738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2021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1066800" y="1515308"/>
            <a:ext cx="8305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de-DE" sz="440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Building Construction</a:t>
            </a:r>
            <a:endParaRPr lang="en-US" sz="4400" b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457200" y="3733800"/>
            <a:ext cx="47879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sz="2000" u="sng" kern="0" dirty="0">
                <a:solidFill>
                  <a:schemeClr val="bg1">
                    <a:lumMod val="65000"/>
                  </a:schemeClr>
                </a:solidFill>
              </a:rPr>
              <a:t>Subject: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de-DE" sz="2400" b="1" kern="0" dirty="0"/>
              <a:t> </a:t>
            </a:r>
            <a:r>
              <a:rPr lang="en-US" sz="2400" b="1" kern="0" dirty="0"/>
              <a:t>Masonry System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sz="2400" b="1" kern="0" dirty="0"/>
              <a:t>Brick Work</a:t>
            </a:r>
            <a:endParaRPr lang="de-DE" sz="2000" b="1" kern="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000" u="sng" kern="0" dirty="0">
                <a:solidFill>
                  <a:schemeClr val="bg1">
                    <a:lumMod val="65000"/>
                  </a:schemeClr>
                </a:solidFill>
              </a:rPr>
              <a:t>Prepared By: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Ausama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Magid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Omer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1816100" y="819212"/>
            <a:ext cx="6273800" cy="78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rgbClr val="00B0F0"/>
                </a:solidFill>
              </a:rPr>
              <a:t>Salahaddin</a:t>
            </a:r>
            <a:r>
              <a:rPr lang="en-US" dirty="0">
                <a:solidFill>
                  <a:srgbClr val="00B0F0"/>
                </a:solidFill>
              </a:rPr>
              <a:t> University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solidFill>
                  <a:srgbClr val="00B0F0"/>
                </a:solidFill>
              </a:rPr>
              <a:t>Architecture Department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baseline="30000" dirty="0">
                <a:solidFill>
                  <a:srgbClr val="00B0F0"/>
                </a:solidFill>
              </a:rPr>
              <a:t>st</a:t>
            </a:r>
            <a:r>
              <a:rPr lang="en-US" dirty="0">
                <a:solidFill>
                  <a:srgbClr val="00B0F0"/>
                </a:solidFill>
              </a:rPr>
              <a:t> Stage</a:t>
            </a:r>
          </a:p>
          <a:p>
            <a:pPr algn="ctr">
              <a:lnSpc>
                <a:spcPct val="90000"/>
              </a:lnSpc>
            </a:pPr>
            <a:r>
              <a:rPr lang="en-US" baseline="30000" dirty="0">
                <a:solidFill>
                  <a:srgbClr val="00B0F0"/>
                </a:solidFill>
              </a:rPr>
              <a:t>10d</a:t>
            </a:r>
            <a:r>
              <a:rPr lang="en-US" dirty="0">
                <a:solidFill>
                  <a:srgbClr val="00B0F0"/>
                </a:solidFill>
              </a:rPr>
              <a:t>-April-2021</a:t>
            </a:r>
          </a:p>
        </p:txBody>
      </p:sp>
      <p:pic>
        <p:nvPicPr>
          <p:cNvPr id="20482" name="Picture 2" descr="https://encrypted-tbn3.gstatic.com/images?q=tbn:ANd9GcTYYUJojMEvTx1ahSGoshMMVdJfg6ih4DtHPxO8uU6wUFOb_6-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971800"/>
            <a:ext cx="4114800" cy="30427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pc="6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The Main aims of Lecturer(Objectives):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9154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Brick Work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Type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Shape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Size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Bonds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  <a:p>
            <a:pPr algn="just">
              <a:buNone/>
            </a:pPr>
            <a:endParaRPr lang="en-US" sz="2800" b="1" dirty="0"/>
          </a:p>
          <a:p>
            <a:pPr algn="just"/>
            <a:endParaRPr lang="en-US" sz="2800" b="1" dirty="0"/>
          </a:p>
          <a:p>
            <a:pPr algn="just"/>
            <a:endParaRPr lang="en-US" sz="2800" b="1" dirty="0"/>
          </a:p>
          <a:p>
            <a:pPr algn="just"/>
            <a:endParaRPr lang="en-US" sz="2800" b="1" dirty="0"/>
          </a:p>
          <a:p>
            <a:pPr algn="just"/>
            <a:endParaRPr lang="en-US" sz="2800" b="1" dirty="0"/>
          </a:p>
          <a:p>
            <a:pPr algn="just">
              <a:buNone/>
            </a:pPr>
            <a:endParaRPr lang="en-US" sz="2800" b="1" dirty="0"/>
          </a:p>
          <a:p>
            <a:pPr algn="just">
              <a:buNone/>
            </a:pPr>
            <a:endParaRPr lang="en-US" sz="1600" b="1" dirty="0"/>
          </a:p>
          <a:p>
            <a:pPr algn="just">
              <a:buNone/>
            </a:pPr>
            <a:endParaRPr lang="en-US" sz="1300" b="1" dirty="0"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10093</TotalTime>
  <Words>33</Words>
  <Application>Microsoft Macintosh PowerPoint</Application>
  <PresentationFormat>A4 Paper (210x297 mm)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 Black</vt:lpstr>
      <vt:lpstr>Arial Rounded MT Bold</vt:lpstr>
      <vt:lpstr>Calibri</vt:lpstr>
      <vt:lpstr>Times New Roman</vt:lpstr>
      <vt:lpstr>Wingdings</vt:lpstr>
      <vt:lpstr>Arial</vt:lpstr>
      <vt:lpstr>Office Theme</vt:lpstr>
      <vt:lpstr>PowerPoint Presentation</vt:lpstr>
      <vt:lpstr>The Main aims of Lecturer(Objectives):</vt:lpstr>
    </vt:vector>
  </TitlesOfParts>
  <Company>slm2007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sherwan</dc:creator>
  <cp:lastModifiedBy>hawnaz_arch@yahoo.com</cp:lastModifiedBy>
  <cp:revision>714</cp:revision>
  <dcterms:created xsi:type="dcterms:W3CDTF">2009-01-20T23:17:42Z</dcterms:created>
  <dcterms:modified xsi:type="dcterms:W3CDTF">2021-06-06T19:14:49Z</dcterms:modified>
</cp:coreProperties>
</file>