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4" r:id="rId1"/>
  </p:sldMasterIdLst>
  <p:notesMasterIdLst>
    <p:notesMasterId r:id="rId5"/>
  </p:notesMasterIdLst>
  <p:sldIdLst>
    <p:sldId id="256" r:id="rId2"/>
    <p:sldId id="257" r:id="rId3"/>
    <p:sldId id="259" r:id="rId4"/>
  </p:sldIdLst>
  <p:sldSz cx="9144000" cy="5143500" type="screen16x9"/>
  <p:notesSz cx="7099300" cy="10234613"/>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5" autoAdjust="0"/>
    <p:restoredTop sz="94434" autoAdjust="0"/>
  </p:normalViewPr>
  <p:slideViewPr>
    <p:cSldViewPr>
      <p:cViewPr varScale="1">
        <p:scale>
          <a:sx n="114" d="100"/>
          <a:sy n="114" d="100"/>
        </p:scale>
        <p:origin x="184" y="3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39700" y="766763"/>
            <a:ext cx="6823075" cy="38385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709934" y="4861442"/>
            <a:ext cx="5679438" cy="4605574"/>
          </a:xfrm>
          <a:prstGeom prst="rect">
            <a:avLst/>
          </a:prstGeom>
          <a:noFill/>
          <a:ln>
            <a:noFill/>
          </a:ln>
        </p:spPr>
        <p:txBody>
          <a:bodyPr lIns="100399" tIns="100399" rIns="100399" bIns="100399"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55699541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Shape 46"/>
          <p:cNvSpPr>
            <a:spLocks noGrp="1" noRot="1" noChangeAspect="1"/>
          </p:cNvSpPr>
          <p:nvPr>
            <p:ph type="sldImg" idx="2"/>
          </p:nvPr>
        </p:nvSpPr>
        <p:spPr>
          <a:xfrm>
            <a:off x="139700" y="766763"/>
            <a:ext cx="6823075" cy="38385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7" name="Shape 47"/>
          <p:cNvSpPr txBox="1">
            <a:spLocks noGrp="1"/>
          </p:cNvSpPr>
          <p:nvPr>
            <p:ph type="body" idx="1"/>
          </p:nvPr>
        </p:nvSpPr>
        <p:spPr>
          <a:xfrm>
            <a:off x="709934" y="4861442"/>
            <a:ext cx="5679438" cy="4605574"/>
          </a:xfrm>
          <a:prstGeom prst="rect">
            <a:avLst/>
          </a:prstGeom>
        </p:spPr>
        <p:txBody>
          <a:bodyPr lIns="100399" tIns="100399" rIns="100399" bIns="100399" anchor="t" anchorCtr="0">
            <a:noAutofit/>
          </a:bodyPr>
          <a:lstStyle/>
          <a:p>
            <a:endParaRPr dirty="0"/>
          </a:p>
          <a:p>
            <a:endParaRPr dirty="0"/>
          </a:p>
        </p:txBody>
      </p:sp>
    </p:spTree>
    <p:extLst>
      <p:ext uri="{BB962C8B-B14F-4D97-AF65-F5344CB8AC3E}">
        <p14:creationId xmlns:p14="http://schemas.microsoft.com/office/powerpoint/2010/main" val="4180233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139700" y="766763"/>
            <a:ext cx="6823075" cy="38385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5" name="Shape 55"/>
          <p:cNvSpPr txBox="1">
            <a:spLocks noGrp="1"/>
          </p:cNvSpPr>
          <p:nvPr>
            <p:ph type="body" idx="1"/>
          </p:nvPr>
        </p:nvSpPr>
        <p:spPr>
          <a:xfrm>
            <a:off x="709934" y="4861442"/>
            <a:ext cx="5679438" cy="4605574"/>
          </a:xfrm>
          <a:prstGeom prst="rect">
            <a:avLst/>
          </a:prstGeom>
        </p:spPr>
        <p:txBody>
          <a:bodyPr lIns="100399" tIns="100399" rIns="100399" bIns="100399" anchor="t" anchorCtr="0">
            <a:noAutofit/>
          </a:bodyPr>
          <a:lstStyle/>
          <a:p>
            <a:pPr algn="just">
              <a:lnSpc>
                <a:spcPct val="150000"/>
              </a:lnSpc>
              <a:spcBef>
                <a:spcPts val="548"/>
              </a:spcBef>
            </a:pPr>
            <a:r>
              <a:rPr lang="en" sz="2100">
                <a:solidFill>
                  <a:schemeClr val="dk1"/>
                </a:solidFill>
                <a:latin typeface="Georgia"/>
                <a:ea typeface="Georgia"/>
                <a:cs typeface="Georgia"/>
                <a:sym typeface="Georgia"/>
              </a:rPr>
              <a:t>Computer is an advanced electronic device that takes raw data as input from the user and processes these data under the control of set of instructions (called program) and gives the result (output) and saves output for the future use. It can process both numerical and non- numerical (arithmetic and logical) calculations.</a:t>
            </a:r>
          </a:p>
        </p:txBody>
      </p:sp>
    </p:spTree>
    <p:extLst>
      <p:ext uri="{BB962C8B-B14F-4D97-AF65-F5344CB8AC3E}">
        <p14:creationId xmlns:p14="http://schemas.microsoft.com/office/powerpoint/2010/main" val="4090791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139700" y="766763"/>
            <a:ext cx="6823075" cy="38385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0" name="Shape 70"/>
          <p:cNvSpPr txBox="1">
            <a:spLocks noGrp="1"/>
          </p:cNvSpPr>
          <p:nvPr>
            <p:ph type="body" idx="1"/>
          </p:nvPr>
        </p:nvSpPr>
        <p:spPr>
          <a:xfrm>
            <a:off x="709934" y="4861442"/>
            <a:ext cx="5679438" cy="4605574"/>
          </a:xfrm>
          <a:prstGeom prst="rect">
            <a:avLst/>
          </a:prstGeom>
        </p:spPr>
        <p:txBody>
          <a:bodyPr lIns="100399" tIns="100399" rIns="100399" bIns="100399" anchor="t" anchorCtr="0">
            <a:noAutofit/>
          </a:bodyPr>
          <a:lstStyle/>
          <a:p>
            <a:endParaRPr dirty="0"/>
          </a:p>
        </p:txBody>
      </p:sp>
    </p:spTree>
    <p:extLst>
      <p:ext uri="{BB962C8B-B14F-4D97-AF65-F5344CB8AC3E}">
        <p14:creationId xmlns:p14="http://schemas.microsoft.com/office/powerpoint/2010/main" val="2599956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457200" y="563759"/>
            <a:ext cx="8229600" cy="3009600"/>
          </a:xfrm>
          <a:prstGeom prst="rect">
            <a:avLst/>
          </a:prstGeom>
        </p:spPr>
        <p:txBody>
          <a:bodyPr lIns="91425" tIns="91425" rIns="91425" bIns="91425" anchor="t" anchorCtr="0"/>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a:endParaRPr/>
          </a:p>
        </p:txBody>
      </p:sp>
      <p:sp>
        <p:nvSpPr>
          <p:cNvPr id="11" name="Shape 11"/>
          <p:cNvSpPr txBox="1">
            <a:spLocks noGrp="1"/>
          </p:cNvSpPr>
          <p:nvPr>
            <p:ph type="subTitle" idx="1"/>
          </p:nvPr>
        </p:nvSpPr>
        <p:spPr>
          <a:xfrm>
            <a:off x="457200" y="3716392"/>
            <a:ext cx="8229600" cy="1232699"/>
          </a:xfrm>
          <a:prstGeom prst="rect">
            <a:avLst/>
          </a:prstGeom>
        </p:spPr>
        <p:txBody>
          <a:bodyPr lIns="91425" tIns="91425" rIns="91425" bIns="91425" anchor="t" anchorCtr="0"/>
          <a:lstStyle>
            <a:lvl1pPr>
              <a:spcBef>
                <a:spcPts val="0"/>
              </a:spcBef>
              <a:buClr>
                <a:schemeClr val="dk2"/>
              </a:buClr>
              <a:buSzPct val="100000"/>
              <a:buNone/>
              <a:defRPr sz="4800">
                <a:solidFill>
                  <a:schemeClr val="dk2"/>
                </a:solidFill>
              </a:defRPr>
            </a:lvl1pPr>
            <a:lvl2pPr>
              <a:spcBef>
                <a:spcPts val="0"/>
              </a:spcBef>
              <a:buClr>
                <a:schemeClr val="dk2"/>
              </a:buClr>
              <a:buSzPct val="100000"/>
              <a:buNone/>
              <a:defRPr sz="4800">
                <a:solidFill>
                  <a:schemeClr val="dk2"/>
                </a:solidFill>
              </a:defRPr>
            </a:lvl2pPr>
            <a:lvl3pPr>
              <a:spcBef>
                <a:spcPts val="0"/>
              </a:spcBef>
              <a:buClr>
                <a:schemeClr val="dk2"/>
              </a:buClr>
              <a:buSzPct val="100000"/>
              <a:buNone/>
              <a:defRPr sz="4800">
                <a:solidFill>
                  <a:schemeClr val="dk2"/>
                </a:solidFill>
              </a:defRPr>
            </a:lvl3pPr>
            <a:lvl4pPr>
              <a:spcBef>
                <a:spcPts val="0"/>
              </a:spcBef>
              <a:buClr>
                <a:schemeClr val="dk2"/>
              </a:buClr>
              <a:buSzPct val="100000"/>
              <a:buNone/>
              <a:defRPr sz="4800">
                <a:solidFill>
                  <a:schemeClr val="dk2"/>
                </a:solidFill>
              </a:defRPr>
            </a:lvl4pPr>
            <a:lvl5pPr>
              <a:spcBef>
                <a:spcPts val="0"/>
              </a:spcBef>
              <a:buClr>
                <a:schemeClr val="dk2"/>
              </a:buClr>
              <a:buSzPct val="100000"/>
              <a:buNone/>
              <a:defRPr sz="4800">
                <a:solidFill>
                  <a:schemeClr val="dk2"/>
                </a:solidFill>
              </a:defRPr>
            </a:lvl5pPr>
            <a:lvl6pPr>
              <a:spcBef>
                <a:spcPts val="0"/>
              </a:spcBef>
              <a:buClr>
                <a:schemeClr val="dk2"/>
              </a:buClr>
              <a:buSzPct val="100000"/>
              <a:buNone/>
              <a:defRPr sz="4800">
                <a:solidFill>
                  <a:schemeClr val="dk2"/>
                </a:solidFill>
              </a:defRPr>
            </a:lvl6pPr>
            <a:lvl7pPr>
              <a:spcBef>
                <a:spcPts val="0"/>
              </a:spcBef>
              <a:buClr>
                <a:schemeClr val="dk2"/>
              </a:buClr>
              <a:buSzPct val="100000"/>
              <a:buNone/>
              <a:defRPr sz="4800">
                <a:solidFill>
                  <a:schemeClr val="dk2"/>
                </a:solidFill>
              </a:defRPr>
            </a:lvl7pPr>
            <a:lvl8pPr>
              <a:spcBef>
                <a:spcPts val="0"/>
              </a:spcBef>
              <a:buClr>
                <a:schemeClr val="dk2"/>
              </a:buClr>
              <a:buSzPct val="100000"/>
              <a:buNone/>
              <a:defRPr sz="4800">
                <a:solidFill>
                  <a:schemeClr val="dk2"/>
                </a:solidFill>
              </a:defRPr>
            </a:lvl8pPr>
            <a:lvl9pPr>
              <a:spcBef>
                <a:spcPts val="0"/>
              </a:spcBef>
              <a:buClr>
                <a:schemeClr val="dk2"/>
              </a:buClr>
              <a:buSzPct val="100000"/>
              <a:buNone/>
              <a:defRPr sz="4800">
                <a:solidFill>
                  <a:schemeClr val="dk2"/>
                </a:solidFill>
              </a:defRPr>
            </a:lvl9pPr>
          </a:lstStyle>
          <a:p>
            <a:endParaRPr/>
          </a:p>
        </p:txBody>
      </p:sp>
      <p:cxnSp>
        <p:nvCxnSpPr>
          <p:cNvPr id="12" name="Shape 12"/>
          <p:cNvCxnSpPr/>
          <p:nvPr/>
        </p:nvCxnSpPr>
        <p:spPr>
          <a:xfrm>
            <a:off x="457200" y="411479"/>
            <a:ext cx="8229600" cy="0"/>
          </a:xfrm>
          <a:prstGeom prst="straightConnector1">
            <a:avLst/>
          </a:prstGeom>
          <a:noFill/>
          <a:ln w="57150" cap="flat">
            <a:solidFill>
              <a:schemeClr val="accent1"/>
            </a:solidFill>
            <a:prstDash val="solid"/>
            <a:round/>
            <a:headEnd type="none" w="med" len="med"/>
            <a:tailEnd type="none" w="med" len="med"/>
          </a:ln>
        </p:spPr>
      </p:cxnSp>
      <p:cxnSp>
        <p:nvCxnSpPr>
          <p:cNvPr id="13" name="Shape 13"/>
          <p:cNvCxnSpPr/>
          <p:nvPr/>
        </p:nvCxnSpPr>
        <p:spPr>
          <a:xfrm>
            <a:off x="457200" y="3633382"/>
            <a:ext cx="8229600" cy="0"/>
          </a:xfrm>
          <a:prstGeom prst="straightConnector1">
            <a:avLst/>
          </a:prstGeom>
          <a:noFill/>
          <a:ln w="57150" cap="flat">
            <a:solidFill>
              <a:schemeClr val="accent1"/>
            </a:solidFill>
            <a:prstDash val="solid"/>
            <a:round/>
            <a:headEnd type="none" w="med" len="med"/>
            <a:tailEnd type="none" w="med" len="med"/>
          </a:ln>
        </p:spPr>
      </p:cxnSp>
      <p:sp>
        <p:nvSpPr>
          <p:cNvPr id="14" name="Shape 14"/>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17" name="Shape 17"/>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18" name="Shape 18"/>
          <p:cNvCxnSpPr/>
          <p:nvPr/>
        </p:nvCxnSpPr>
        <p:spPr>
          <a:xfrm>
            <a:off x="457200" y="1143000"/>
            <a:ext cx="8229600" cy="0"/>
          </a:xfrm>
          <a:prstGeom prst="straightConnector1">
            <a:avLst/>
          </a:prstGeom>
          <a:noFill/>
          <a:ln w="50800" cap="flat">
            <a:solidFill>
              <a:srgbClr val="DA0002"/>
            </a:solidFill>
            <a:prstDash val="solid"/>
            <a:round/>
            <a:headEnd type="none" w="med" len="med"/>
            <a:tailEnd type="none" w="med" len="med"/>
          </a:ln>
        </p:spPr>
      </p:cxnSp>
      <p:sp>
        <p:nvSpPr>
          <p:cNvPr id="19" name="Shape 1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22" name="Shape 22"/>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24" name="Shape 24"/>
          <p:cNvCxnSpPr/>
          <p:nvPr/>
        </p:nvCxnSpPr>
        <p:spPr>
          <a:xfrm>
            <a:off x="457200" y="1143000"/>
            <a:ext cx="8229600" cy="0"/>
          </a:xfrm>
          <a:prstGeom prst="straightConnector1">
            <a:avLst/>
          </a:prstGeom>
          <a:noFill/>
          <a:ln w="50800" cap="flat">
            <a:solidFill>
              <a:srgbClr val="DA0002"/>
            </a:solidFill>
            <a:prstDash val="solid"/>
            <a:round/>
            <a:headEnd type="none" w="med" len="med"/>
            <a:tailEnd type="none" w="med" len="med"/>
          </a:ln>
        </p:spPr>
      </p:cxnSp>
      <p:sp>
        <p:nvSpPr>
          <p:cNvPr id="25" name="Shape 2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28" name="Shape 28"/>
          <p:cNvCxnSpPr/>
          <p:nvPr/>
        </p:nvCxnSpPr>
        <p:spPr>
          <a:xfrm>
            <a:off x="457200" y="1143000"/>
            <a:ext cx="8229600" cy="0"/>
          </a:xfrm>
          <a:prstGeom prst="straightConnector1">
            <a:avLst/>
          </a:prstGeom>
          <a:noFill/>
          <a:ln w="50800" cap="flat">
            <a:solidFill>
              <a:schemeClr val="accent1"/>
            </a:solidFill>
            <a:prstDash val="solid"/>
            <a:round/>
            <a:headEnd type="none" w="med" len="med"/>
            <a:tailEnd type="none" w="med" len="med"/>
          </a:ln>
        </p:spPr>
      </p:cxnSp>
      <p:sp>
        <p:nvSpPr>
          <p:cNvPr id="29" name="Shape 2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SzPct val="100000"/>
              <a:buNone/>
              <a:defRPr sz="1800"/>
            </a:lvl1pPr>
          </a:lstStyle>
          <a:p>
            <a:endParaRPr/>
          </a:p>
        </p:txBody>
      </p:sp>
      <p:cxnSp>
        <p:nvCxnSpPr>
          <p:cNvPr id="32" name="Shape 32"/>
          <p:cNvCxnSpPr/>
          <p:nvPr/>
        </p:nvCxnSpPr>
        <p:spPr>
          <a:xfrm>
            <a:off x="457200" y="4317760"/>
            <a:ext cx="8229600" cy="0"/>
          </a:xfrm>
          <a:prstGeom prst="straightConnector1">
            <a:avLst/>
          </a:prstGeom>
          <a:noFill/>
          <a:ln w="50800" cap="flat">
            <a:solidFill>
              <a:schemeClr val="lt2"/>
            </a:solidFill>
            <a:prstDash val="solid"/>
            <a:round/>
            <a:headEnd type="none" w="med" len="med"/>
            <a:tailEnd type="none" w="med" len="med"/>
          </a:ln>
        </p:spPr>
      </p:cxnSp>
      <p:sp>
        <p:nvSpPr>
          <p:cNvPr id="33" name="Shape 3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4"/>
        <p:cNvGrpSpPr/>
        <p:nvPr/>
      </p:nvGrpSpPr>
      <p:grpSpPr>
        <a:xfrm>
          <a:off x="0" y="0"/>
          <a:ext cx="0" cy="0"/>
          <a:chOff x="0" y="0"/>
          <a:chExt cx="0" cy="0"/>
        </a:xfrm>
      </p:grpSpPr>
      <p:cxnSp>
        <p:nvCxnSpPr>
          <p:cNvPr id="35" name="Shape 35"/>
          <p:cNvCxnSpPr/>
          <p:nvPr/>
        </p:nvCxnSpPr>
        <p:spPr>
          <a:xfrm>
            <a:off x="457200" y="113139"/>
            <a:ext cx="8229600" cy="0"/>
          </a:xfrm>
          <a:prstGeom prst="straightConnector1">
            <a:avLst/>
          </a:prstGeom>
          <a:noFill/>
          <a:ln w="50800" cap="flat">
            <a:solidFill>
              <a:schemeClr val="lt2"/>
            </a:solidFill>
            <a:prstDash val="solid"/>
            <a:round/>
            <a:headEnd type="none" w="med" len="med"/>
            <a:tailEnd type="none" w="med" len="med"/>
          </a:ln>
        </p:spPr>
      </p:cxnSp>
      <p:sp>
        <p:nvSpPr>
          <p:cNvPr id="36" name="Shape 3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accent1"/>
              </a:buClr>
              <a:buSzPct val="100000"/>
              <a:buNone/>
              <a:defRPr sz="3600" b="1">
                <a:solidFill>
                  <a:schemeClr val="accent1"/>
                </a:solidFill>
              </a:defRPr>
            </a:lvl1pPr>
            <a:lvl2pPr>
              <a:spcBef>
                <a:spcPts val="0"/>
              </a:spcBef>
              <a:buClr>
                <a:schemeClr val="accent1"/>
              </a:buClr>
              <a:buSzPct val="100000"/>
              <a:buNone/>
              <a:defRPr sz="3600" b="1">
                <a:solidFill>
                  <a:schemeClr val="accent1"/>
                </a:solidFill>
              </a:defRPr>
            </a:lvl2pPr>
            <a:lvl3pPr>
              <a:spcBef>
                <a:spcPts val="0"/>
              </a:spcBef>
              <a:buClr>
                <a:schemeClr val="accent1"/>
              </a:buClr>
              <a:buSzPct val="100000"/>
              <a:buNone/>
              <a:defRPr sz="3600" b="1">
                <a:solidFill>
                  <a:schemeClr val="accent1"/>
                </a:solidFill>
              </a:defRPr>
            </a:lvl3pPr>
            <a:lvl4pPr>
              <a:spcBef>
                <a:spcPts val="0"/>
              </a:spcBef>
              <a:buClr>
                <a:schemeClr val="accent1"/>
              </a:buClr>
              <a:buSzPct val="100000"/>
              <a:buNone/>
              <a:defRPr sz="3600" b="1">
                <a:solidFill>
                  <a:schemeClr val="accent1"/>
                </a:solidFill>
              </a:defRPr>
            </a:lvl4pPr>
            <a:lvl5pPr>
              <a:spcBef>
                <a:spcPts val="0"/>
              </a:spcBef>
              <a:buClr>
                <a:schemeClr val="accent1"/>
              </a:buClr>
              <a:buSzPct val="100000"/>
              <a:buNone/>
              <a:defRPr sz="3600" b="1">
                <a:solidFill>
                  <a:schemeClr val="accent1"/>
                </a:solidFill>
              </a:defRPr>
            </a:lvl5pPr>
            <a:lvl6pPr>
              <a:spcBef>
                <a:spcPts val="0"/>
              </a:spcBef>
              <a:buClr>
                <a:schemeClr val="accent1"/>
              </a:buClr>
              <a:buSzPct val="100000"/>
              <a:buNone/>
              <a:defRPr sz="3600" b="1">
                <a:solidFill>
                  <a:schemeClr val="accent1"/>
                </a:solidFill>
              </a:defRPr>
            </a:lvl6pPr>
            <a:lvl7pPr>
              <a:spcBef>
                <a:spcPts val="0"/>
              </a:spcBef>
              <a:buClr>
                <a:schemeClr val="accent1"/>
              </a:buClr>
              <a:buSzPct val="100000"/>
              <a:buNone/>
              <a:defRPr sz="3600" b="1">
                <a:solidFill>
                  <a:schemeClr val="accent1"/>
                </a:solidFill>
              </a:defRPr>
            </a:lvl7pPr>
            <a:lvl8pPr>
              <a:spcBef>
                <a:spcPts val="0"/>
              </a:spcBef>
              <a:buClr>
                <a:schemeClr val="accent1"/>
              </a:buClr>
              <a:buSzPct val="100000"/>
              <a:buNone/>
              <a:defRPr sz="3600" b="1">
                <a:solidFill>
                  <a:schemeClr val="accent1"/>
                </a:solidFill>
              </a:defRPr>
            </a:lvl8pPr>
            <a:lvl9pPr>
              <a:spcBef>
                <a:spcPts val="0"/>
              </a:spcBef>
              <a:buClr>
                <a:schemeClr val="accent1"/>
              </a:buClr>
              <a:buSzPct val="100000"/>
              <a:buNone/>
              <a:defRPr sz="3600" b="1">
                <a:solidFill>
                  <a:schemeClr val="accen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cxnSp>
        <p:nvCxnSpPr>
          <p:cNvPr id="7" name="Shape 7"/>
          <p:cNvCxnSpPr/>
          <p:nvPr/>
        </p:nvCxnSpPr>
        <p:spPr>
          <a:xfrm>
            <a:off x="457200" y="5023259"/>
            <a:ext cx="8229600" cy="0"/>
          </a:xfrm>
          <a:prstGeom prst="straightConnector1">
            <a:avLst/>
          </a:prstGeom>
          <a:noFill/>
          <a:ln w="50800" cap="flat">
            <a:solidFill>
              <a:schemeClr val="lt2"/>
            </a:solidFill>
            <a:prstDash val="solid"/>
            <a:round/>
            <a:headEnd type="none" w="med" len="med"/>
            <a:tailEnd type="none" w="med" len="med"/>
          </a:ln>
        </p:spPr>
      </p:cxnSp>
      <p:sp>
        <p:nvSpPr>
          <p:cNvPr id="8" name="Shape 8"/>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Shape 38"/>
          <p:cNvSpPr txBox="1">
            <a:spLocks noGrp="1"/>
          </p:cNvSpPr>
          <p:nvPr>
            <p:ph type="ctrTitle"/>
          </p:nvPr>
        </p:nvSpPr>
        <p:spPr>
          <a:xfrm>
            <a:off x="457200" y="563759"/>
            <a:ext cx="8229600" cy="3009600"/>
          </a:xfrm>
          <a:prstGeom prst="rect">
            <a:avLst/>
          </a:prstGeom>
        </p:spPr>
        <p:txBody>
          <a:bodyPr lIns="91425" tIns="91425" rIns="91425" bIns="91425" anchor="t" anchorCtr="0">
            <a:noAutofit/>
          </a:bodyPr>
          <a:lstStyle/>
          <a:p>
            <a:pPr rtl="0">
              <a:spcBef>
                <a:spcPts val="0"/>
              </a:spcBef>
              <a:buNone/>
            </a:pPr>
            <a:endParaRPr dirty="0"/>
          </a:p>
          <a:p>
            <a:pPr algn="ctr"/>
            <a:r>
              <a:rPr lang="en-US" sz="4400" dirty="0"/>
              <a:t>Building material</a:t>
            </a:r>
          </a:p>
        </p:txBody>
      </p:sp>
      <p:sp>
        <p:nvSpPr>
          <p:cNvPr id="39" name="Shape 39"/>
          <p:cNvSpPr txBox="1">
            <a:spLocks noGrp="1"/>
          </p:cNvSpPr>
          <p:nvPr>
            <p:ph type="subTitle" idx="1"/>
          </p:nvPr>
        </p:nvSpPr>
        <p:spPr>
          <a:xfrm>
            <a:off x="457212" y="2495550"/>
            <a:ext cx="8229600" cy="1232699"/>
          </a:xfrm>
          <a:prstGeom prst="rect">
            <a:avLst/>
          </a:prstGeom>
        </p:spPr>
        <p:txBody>
          <a:bodyPr lIns="91425" tIns="91425" rIns="91425" bIns="91425" anchor="t" anchorCtr="0">
            <a:noAutofit/>
          </a:bodyPr>
          <a:lstStyle/>
          <a:p>
            <a:pPr lvl="0" algn="ctr">
              <a:buClr>
                <a:schemeClr val="dk1"/>
              </a:buClr>
              <a:buSzPct val="36666"/>
            </a:pPr>
            <a:r>
              <a:rPr lang="en-US" sz="3000" dirty="0"/>
              <a:t>Building material in general and types</a:t>
            </a:r>
          </a:p>
          <a:p>
            <a:pPr lvl="0" algn="ctr" rtl="0">
              <a:spcBef>
                <a:spcPts val="0"/>
              </a:spcBef>
              <a:buClr>
                <a:schemeClr val="dk1"/>
              </a:buClr>
              <a:buSzPct val="36666"/>
              <a:buFont typeface="Arial"/>
              <a:buNone/>
            </a:pPr>
            <a:r>
              <a:rPr lang="en" sz="3000" dirty="0"/>
              <a:t>Lecture 2</a:t>
            </a:r>
          </a:p>
          <a:p>
            <a:pPr algn="ctr">
              <a:spcBef>
                <a:spcPts val="0"/>
              </a:spcBef>
              <a:buNone/>
            </a:pPr>
            <a:endParaRPr sz="3600" dirty="0"/>
          </a:p>
        </p:txBody>
      </p:sp>
      <p:pic>
        <p:nvPicPr>
          <p:cNvPr id="40" name="Shape 40"/>
          <p:cNvPicPr preferRelativeResize="0"/>
          <p:nvPr/>
        </p:nvPicPr>
        <p:blipFill>
          <a:blip r:embed="rId3">
            <a:alphaModFix/>
          </a:blip>
          <a:stretch>
            <a:fillRect/>
          </a:stretch>
        </p:blipFill>
        <p:spPr>
          <a:xfrm>
            <a:off x="7293022" y="499350"/>
            <a:ext cx="1393801" cy="1362825"/>
          </a:xfrm>
          <a:prstGeom prst="rect">
            <a:avLst/>
          </a:prstGeom>
          <a:noFill/>
          <a:ln>
            <a:noFill/>
          </a:ln>
        </p:spPr>
      </p:pic>
      <p:sp>
        <p:nvSpPr>
          <p:cNvPr id="42" name="Shape 42"/>
          <p:cNvSpPr txBox="1"/>
          <p:nvPr/>
        </p:nvSpPr>
        <p:spPr>
          <a:xfrm>
            <a:off x="3012137" y="3894752"/>
            <a:ext cx="3119699" cy="734398"/>
          </a:xfrm>
          <a:prstGeom prst="rect">
            <a:avLst/>
          </a:prstGeom>
          <a:noFill/>
          <a:ln>
            <a:noFill/>
          </a:ln>
        </p:spPr>
        <p:txBody>
          <a:bodyPr lIns="91425" tIns="91425" rIns="91425" bIns="91425" anchor="ctr" anchorCtr="0">
            <a:noAutofit/>
          </a:bodyPr>
          <a:lstStyle/>
          <a:p>
            <a:pPr algn="ctr">
              <a:spcBef>
                <a:spcPts val="0"/>
              </a:spcBef>
              <a:buNone/>
            </a:pPr>
            <a:r>
              <a:rPr lang="en" dirty="0">
                <a:latin typeface="Ubuntu"/>
                <a:ea typeface="Ubuntu"/>
                <a:cs typeface="Ubuntu"/>
                <a:sym typeface="Ubuntu"/>
              </a:rPr>
              <a:t>BY: </a:t>
            </a:r>
          </a:p>
          <a:p>
            <a:pPr algn="ctr"/>
            <a:r>
              <a:rPr lang="en-US" dirty="0">
                <a:latin typeface="Ubuntu"/>
                <a:ea typeface="Ubuntu"/>
                <a:cs typeface="Ubuntu"/>
                <a:sym typeface="Ubuntu"/>
              </a:rPr>
              <a:t>AUSAMA MAGID </a:t>
            </a:r>
          </a:p>
        </p:txBody>
      </p:sp>
      <p:pic>
        <p:nvPicPr>
          <p:cNvPr id="10" name="Shape 41"/>
          <p:cNvPicPr preferRelativeResize="0"/>
          <p:nvPr/>
        </p:nvPicPr>
        <p:blipFill>
          <a:blip r:embed="rId4" cstate="print">
            <a:extLst>
              <a:ext uri="{28A0092B-C50C-407E-A947-70E740481C1C}">
                <a14:useLocalDpi xmlns:a14="http://schemas.microsoft.com/office/drawing/2010/main" val="0"/>
              </a:ext>
            </a:extLst>
          </a:blip>
          <a:stretch>
            <a:fillRect/>
          </a:stretch>
        </p:blipFill>
        <p:spPr>
          <a:xfrm>
            <a:off x="587399" y="489022"/>
            <a:ext cx="1393801" cy="1389478"/>
          </a:xfrm>
          <a:prstGeom prst="rect">
            <a:avLst/>
          </a:prstGeom>
          <a:noFill/>
          <a:ln>
            <a:noFill/>
          </a:ln>
        </p:spPr>
      </p:pic>
      <p:sp>
        <p:nvSpPr>
          <p:cNvPr id="11" name="Subtitle 2"/>
          <p:cNvSpPr txBox="1">
            <a:spLocks/>
          </p:cNvSpPr>
          <p:nvPr/>
        </p:nvSpPr>
        <p:spPr bwMode="gray">
          <a:xfrm>
            <a:off x="1435100" y="769650"/>
            <a:ext cx="62738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lnSpc>
                <a:spcPct val="90000"/>
              </a:lnSpc>
            </a:pPr>
            <a:r>
              <a:rPr lang="en-US" dirty="0">
                <a:solidFill>
                  <a:schemeClr val="bg1">
                    <a:lumMod val="65000"/>
                  </a:schemeClr>
                </a:solidFill>
              </a:rPr>
              <a:t>University of </a:t>
            </a:r>
            <a:r>
              <a:rPr lang="en-US" dirty="0" err="1">
                <a:solidFill>
                  <a:schemeClr val="bg1">
                    <a:lumMod val="65000"/>
                  </a:schemeClr>
                </a:solidFill>
              </a:rPr>
              <a:t>Salahaddin</a:t>
            </a:r>
            <a:r>
              <a:rPr lang="en-US" dirty="0">
                <a:solidFill>
                  <a:schemeClr val="bg1">
                    <a:lumMod val="65000"/>
                  </a:schemeClr>
                </a:solidFill>
              </a:rPr>
              <a:t>-Erbil</a:t>
            </a:r>
          </a:p>
          <a:p>
            <a:pPr algn="ctr">
              <a:lnSpc>
                <a:spcPct val="90000"/>
              </a:lnSpc>
            </a:pPr>
            <a:r>
              <a:rPr lang="en-US" dirty="0">
                <a:solidFill>
                  <a:schemeClr val="bg1">
                    <a:lumMod val="65000"/>
                  </a:schemeClr>
                </a:solidFill>
              </a:rPr>
              <a:t>Department of Architecture</a:t>
            </a:r>
          </a:p>
          <a:p>
            <a:pPr algn="ctr">
              <a:lnSpc>
                <a:spcPct val="90000"/>
              </a:lnSpc>
            </a:pPr>
            <a:r>
              <a:rPr lang="en-US" dirty="0">
                <a:solidFill>
                  <a:schemeClr val="bg1">
                    <a:lumMod val="65000"/>
                  </a:schemeClr>
                </a:solidFill>
              </a:rPr>
              <a:t>1</a:t>
            </a:r>
            <a:r>
              <a:rPr lang="en-US" baseline="30000" dirty="0">
                <a:solidFill>
                  <a:schemeClr val="bg1">
                    <a:lumMod val="65000"/>
                  </a:schemeClr>
                </a:solidFill>
              </a:rPr>
              <a:t>st</a:t>
            </a:r>
            <a:r>
              <a:rPr lang="en-US" dirty="0">
                <a:solidFill>
                  <a:schemeClr val="bg1">
                    <a:lumMod val="65000"/>
                  </a:schemeClr>
                </a:solidFill>
              </a:rPr>
              <a:t> Stage</a:t>
            </a:r>
          </a:p>
          <a:p>
            <a:pPr algn="ctr">
              <a:lnSpc>
                <a:spcPct val="90000"/>
              </a:lnSpc>
            </a:pPr>
            <a:r>
              <a:rPr lang="en-US" baseline="30000" dirty="0">
                <a:solidFill>
                  <a:schemeClr val="bg1">
                    <a:lumMod val="65000"/>
                  </a:schemeClr>
                </a:solidFill>
              </a:rPr>
              <a:t>27th</a:t>
            </a:r>
            <a:r>
              <a:rPr lang="en-US" dirty="0">
                <a:solidFill>
                  <a:schemeClr val="bg1">
                    <a:lumMod val="65000"/>
                  </a:schemeClr>
                </a:solidFill>
              </a:rPr>
              <a:t>-Feb-2021</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r>
              <a:rPr lang="en" sz="3200" dirty="0"/>
              <a:t>From Previous Lecture:</a:t>
            </a:r>
          </a:p>
        </p:txBody>
      </p:sp>
      <p:sp>
        <p:nvSpPr>
          <p:cNvPr id="50" name="Shape 50"/>
          <p:cNvSpPr txBox="1">
            <a:spLocks noGrp="1"/>
          </p:cNvSpPr>
          <p:nvPr>
            <p:ph type="body" idx="1"/>
          </p:nvPr>
        </p:nvSpPr>
        <p:spPr>
          <a:xfrm>
            <a:off x="457200" y="1352550"/>
            <a:ext cx="8229600" cy="3573300"/>
          </a:xfrm>
          <a:prstGeom prst="rect">
            <a:avLst/>
          </a:prstGeom>
        </p:spPr>
        <p:txBody>
          <a:bodyPr lIns="91425" tIns="91425" rIns="91425" bIns="91425" anchor="t" anchorCtr="0">
            <a:noAutofit/>
          </a:bodyPr>
          <a:lstStyle/>
          <a:p>
            <a:pPr marL="457200" indent="-419100">
              <a:buFont typeface="Arial"/>
              <a:buChar char="●"/>
            </a:pPr>
            <a:r>
              <a:rPr lang="en-US" sz="2400" dirty="0"/>
              <a:t>History of Building Material</a:t>
            </a:r>
          </a:p>
          <a:p>
            <a:pPr marL="457200" indent="-419100">
              <a:buFont typeface="Arial"/>
              <a:buChar char="●"/>
            </a:pPr>
            <a:r>
              <a:rPr lang="en-US" sz="2400" dirty="0"/>
              <a:t>Primitive Material</a:t>
            </a:r>
          </a:p>
          <a:p>
            <a:pPr marL="457200" indent="-419100">
              <a:buFont typeface="Arial"/>
              <a:buChar char="●"/>
            </a:pPr>
            <a:r>
              <a:rPr lang="en-US" sz="2400" dirty="0"/>
              <a:t>Basic Material in Mesopotamian</a:t>
            </a:r>
          </a:p>
          <a:p>
            <a:pPr marL="38100"/>
            <a:r>
              <a:rPr lang="en-US" sz="2400" dirty="0"/>
              <a:t>     Architecture</a:t>
            </a:r>
          </a:p>
          <a:p>
            <a:pPr marL="457200" indent="-419100">
              <a:buFont typeface="Arial"/>
              <a:buChar char="●"/>
            </a:pPr>
            <a:r>
              <a:rPr lang="en-US" sz="2400" dirty="0"/>
              <a:t>Basic Material in Nile</a:t>
            </a:r>
          </a:p>
          <a:p>
            <a:pPr marL="38100"/>
            <a:r>
              <a:rPr lang="en-US" sz="2400" dirty="0"/>
              <a:t>     Architecture</a:t>
            </a:r>
          </a:p>
          <a:p>
            <a:pPr marL="38100"/>
            <a:endParaRPr lang="en-US" sz="2400" dirty="0"/>
          </a:p>
          <a:p>
            <a:pPr marL="38100"/>
            <a:endParaRPr lang="en-US" sz="2400" dirty="0"/>
          </a:p>
          <a:p>
            <a:pPr marL="38100"/>
            <a:endParaRPr lang="en-US" sz="2400" dirty="0"/>
          </a:p>
          <a:p>
            <a:pPr marL="457200" lvl="0" indent="-419100">
              <a:buFont typeface="Arial"/>
              <a:buChar char="●"/>
            </a:pPr>
            <a:endParaRPr lang="en" sz="2400" dirty="0"/>
          </a:p>
          <a:p>
            <a:pPr>
              <a:spcBef>
                <a:spcPts val="0"/>
              </a:spcBef>
              <a:buNone/>
            </a:pPr>
            <a:endParaRPr sz="2400" dirty="0"/>
          </a:p>
        </p:txBody>
      </p:sp>
      <p:pic>
        <p:nvPicPr>
          <p:cNvPr id="51" name="Shape 51"/>
          <p:cNvPicPr preferRelativeResize="0"/>
          <p:nvPr/>
        </p:nvPicPr>
        <p:blipFill>
          <a:blip r:embed="rId3">
            <a:alphaModFix/>
          </a:blip>
          <a:stretch>
            <a:fillRect/>
          </a:stretch>
        </p:blipFill>
        <p:spPr>
          <a:xfrm>
            <a:off x="5616974" y="1352549"/>
            <a:ext cx="3069825" cy="3069825"/>
          </a:xfrm>
          <a:prstGeom prst="rect">
            <a:avLst/>
          </a:prstGeom>
          <a:noFill/>
          <a:ln>
            <a:noFill/>
          </a:ln>
        </p:spPr>
      </p:pic>
      <p:sp>
        <p:nvSpPr>
          <p:cNvPr id="52" name="Shape 52"/>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2</a:t>
            </a:fld>
            <a:endParaRPr lang="en"/>
          </a:p>
        </p:txBody>
      </p:sp>
    </p:spTree>
  </p:cSld>
  <p:clrMapOvr>
    <a:masterClrMapping/>
  </p:clrMapOvr>
  <mc:AlternateContent xmlns:mc="http://schemas.openxmlformats.org/markup-compatibility/2006" xmlns:p14="http://schemas.microsoft.com/office/powerpoint/2010/main">
    <mc:Choice Requires="p14">
      <p:transition spd="slow">
        <p14:prism/>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1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dirty="0"/>
              <a:t>The Contents of This Class Lecture</a:t>
            </a:r>
          </a:p>
        </p:txBody>
      </p:sp>
      <p:sp>
        <p:nvSpPr>
          <p:cNvPr id="65" name="Shape 6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a:buFont typeface="Arial"/>
              <a:buChar char="●"/>
            </a:pPr>
            <a:r>
              <a:rPr lang="en-US" sz="2200" dirty="0"/>
              <a:t>Introduction of Building Material  </a:t>
            </a:r>
          </a:p>
          <a:p>
            <a:pPr marL="457200" lvl="0" indent="-419100">
              <a:buFont typeface="Arial"/>
              <a:buChar char="●"/>
            </a:pPr>
            <a:r>
              <a:rPr lang="en-US" sz="2200" dirty="0"/>
              <a:t>Architecture Material</a:t>
            </a:r>
          </a:p>
          <a:p>
            <a:pPr marL="457200" lvl="0" indent="-419100">
              <a:buFont typeface="Arial"/>
              <a:buChar char="●"/>
            </a:pPr>
            <a:r>
              <a:rPr lang="en-US" sz="2200" dirty="0"/>
              <a:t>Construction Material</a:t>
            </a:r>
          </a:p>
          <a:p>
            <a:pPr marL="457200" lvl="0" indent="-419100">
              <a:buFont typeface="Arial"/>
              <a:buChar char="●"/>
            </a:pPr>
            <a:r>
              <a:rPr lang="en-US" sz="2200" dirty="0"/>
              <a:t>Types of Material</a:t>
            </a:r>
          </a:p>
          <a:p>
            <a:pPr marL="38100" lvl="0"/>
            <a:endParaRPr lang="en-US" sz="2200" dirty="0"/>
          </a:p>
          <a:p>
            <a:pPr marL="457200" lvl="0" indent="-419100">
              <a:buFont typeface="Arial"/>
              <a:buChar char="●"/>
            </a:pPr>
            <a:endParaRPr lang="en-US" sz="2200" dirty="0"/>
          </a:p>
          <a:p>
            <a:pPr marL="38100" lvl="0"/>
            <a:endParaRPr lang="en-US" sz="2200" dirty="0"/>
          </a:p>
          <a:p>
            <a:pPr marL="38100" lvl="0"/>
            <a:endParaRPr lang="en-US" sz="2400" dirty="0"/>
          </a:p>
          <a:p>
            <a:pPr marL="38100" lvl="0"/>
            <a:endParaRPr lang="en-US" dirty="0"/>
          </a:p>
        </p:txBody>
      </p:sp>
      <p:sp>
        <p:nvSpPr>
          <p:cNvPr id="66" name="Shape 6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3</a:t>
            </a:fld>
            <a:endParaRPr lang="en"/>
          </a:p>
        </p:txBody>
      </p:sp>
      <p:pic>
        <p:nvPicPr>
          <p:cNvPr id="1026" name="Picture 2" descr="Image result for building materia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1789049"/>
            <a:ext cx="4837119" cy="2743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building materials karekat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2800350"/>
            <a:ext cx="2746254" cy="204252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prism/>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p:transition spd="slow">
        <p:fade/>
      </p:transition>
    </mc:Fallback>
  </mc:AlternateContent>
</p:sld>
</file>

<file path=ppt/theme/theme1.xml><?xml version="1.0" encoding="utf-8"?>
<a:theme xmlns:a="http://schemas.openxmlformats.org/drawingml/2006/main"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1883</TotalTime>
  <Words>124</Words>
  <Application>Microsoft Macintosh PowerPoint</Application>
  <PresentationFormat>On-screen Show (16:9)</PresentationFormat>
  <Paragraphs>31</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Georgia</vt:lpstr>
      <vt:lpstr>Ubuntu</vt:lpstr>
      <vt:lpstr>Arial</vt:lpstr>
      <vt:lpstr>swiss</vt:lpstr>
      <vt:lpstr> Building material</vt:lpstr>
      <vt:lpstr>From Previous Lecture:</vt:lpstr>
      <vt:lpstr>The Contents of This Class Lecture</vt:lpstr>
    </vt:vector>
  </TitlesOfParts>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Science</dc:title>
  <dc:creator>Karzan Abdulla</dc:creator>
  <cp:lastModifiedBy>hawnaz_arch@yahoo.com</cp:lastModifiedBy>
  <cp:revision>188</cp:revision>
  <cp:lastPrinted>2016-02-01T20:05:41Z</cp:lastPrinted>
  <dcterms:modified xsi:type="dcterms:W3CDTF">2021-06-06T19:05:40Z</dcterms:modified>
</cp:coreProperties>
</file>