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notesMasterIdLst>
    <p:notesMasterId r:id="rId4"/>
  </p:notesMasterIdLst>
  <p:handoutMasterIdLst>
    <p:handoutMasterId r:id="rId5"/>
  </p:handoutMasterIdLst>
  <p:sldIdLst>
    <p:sldId id="256" r:id="rId2"/>
    <p:sldId id="471" r:id="rId3"/>
  </p:sldIdLst>
  <p:sldSz cx="9906000" cy="6858000" type="A4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CCFFCC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5" autoAdjust="0"/>
    <p:restoredTop sz="94718" autoAdjust="0"/>
  </p:normalViewPr>
  <p:slideViewPr>
    <p:cSldViewPr>
      <p:cViewPr varScale="1">
        <p:scale>
          <a:sx n="88" d="100"/>
          <a:sy n="88" d="100"/>
        </p:scale>
        <p:origin x="496" y="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691" cy="344408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317" y="0"/>
            <a:ext cx="4343337" cy="344408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r">
              <a:defRPr sz="1200"/>
            </a:lvl1pPr>
          </a:lstStyle>
          <a:p>
            <a:fld id="{699FCC15-5EBF-4709-B9A8-42D7A7DD46A5}" type="datetimeFigureOut">
              <a:rPr lang="en-US" smtClean="0"/>
              <a:pPr/>
              <a:t>6/6/21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161"/>
            <a:ext cx="4341691" cy="344408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317" y="6542161"/>
            <a:ext cx="4343337" cy="344408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r">
              <a:defRPr sz="1200"/>
            </a:lvl1pPr>
          </a:lstStyle>
          <a:p>
            <a:fld id="{DA2FC768-6BCC-4C35-8840-AA094AE10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3780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691" cy="344408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317" y="0"/>
            <a:ext cx="4343337" cy="344408"/>
          </a:xfrm>
          <a:prstGeom prst="rect">
            <a:avLst/>
          </a:prstGeom>
        </p:spPr>
        <p:txBody>
          <a:bodyPr vert="horz" lIns="93589" tIns="46794" rIns="93589" bIns="46794" rtlCol="0"/>
          <a:lstStyle>
            <a:lvl1pPr algn="r">
              <a:defRPr sz="1200"/>
            </a:lvl1pPr>
          </a:lstStyle>
          <a:p>
            <a:fld id="{35957F29-9D4D-40AF-AAD7-23D1BF6026EC}" type="datetimeFigureOut">
              <a:rPr lang="en-US" smtClean="0"/>
              <a:pPr/>
              <a:t>6/6/21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4838" y="515938"/>
            <a:ext cx="37306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9" tIns="46794" rIns="93589" bIns="467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689" y="3271878"/>
            <a:ext cx="8014923" cy="3099673"/>
          </a:xfrm>
          <a:prstGeom prst="rect">
            <a:avLst/>
          </a:prstGeom>
        </p:spPr>
        <p:txBody>
          <a:bodyPr vert="horz" lIns="93589" tIns="46794" rIns="93589" bIns="467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1691" cy="344408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317" y="6542161"/>
            <a:ext cx="4343337" cy="344408"/>
          </a:xfrm>
          <a:prstGeom prst="rect">
            <a:avLst/>
          </a:prstGeom>
        </p:spPr>
        <p:txBody>
          <a:bodyPr vert="horz" lIns="93589" tIns="46794" rIns="93589" bIns="46794" rtlCol="0" anchor="b"/>
          <a:lstStyle>
            <a:lvl1pPr algn="r">
              <a:defRPr sz="1200"/>
            </a:lvl1pPr>
          </a:lstStyle>
          <a:p>
            <a:fld id="{5DA1CA23-1CE4-486E-8876-899B293463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507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4838" y="515938"/>
            <a:ext cx="373062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4EE1-5036-454A-A44B-F8AFF5F693F0}" type="datetimeFigureOut">
              <a:rPr lang="en-US" smtClean="0"/>
              <a:pPr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8617-C199-4F07-A6B9-4AF82349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0444-3A2C-4CB7-BA77-32D2A74CB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0444-3A2C-4CB7-BA77-32D2A74CB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0444-3A2C-4CB7-BA77-32D2A74CB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0444-3A2C-4CB7-BA77-32D2A74CB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0444-3A2C-4CB7-BA77-32D2A74CB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0444-3A2C-4CB7-BA77-32D2A74CB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0444-3A2C-4CB7-BA77-32D2A74CB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0444-3A2C-4CB7-BA77-32D2A74CB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0444-3A2C-4CB7-BA77-32D2A74CB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0444-3A2C-4CB7-BA77-32D2A74CB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0444-3A2C-4CB7-BA77-32D2A74CB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5791200"/>
            <a:ext cx="62738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419101" y="1448798"/>
            <a:ext cx="8305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de-DE" sz="44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City Planning</a:t>
            </a:r>
            <a:endParaRPr lang="en-U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457201" y="3733800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/>
            </a:pPr>
            <a:r>
              <a:rPr lang="en-US" sz="2000" u="sng" kern="0" dirty="0">
                <a:solidFill>
                  <a:schemeClr val="bg1">
                    <a:lumMod val="65000"/>
                  </a:schemeClr>
                </a:solidFill>
              </a:rPr>
              <a:t>Subject: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/>
            </a:pPr>
            <a:r>
              <a:rPr lang="en-US" sz="2000" b="1" kern="0" dirty="0"/>
              <a:t>Urban Pattern &amp; Form</a:t>
            </a:r>
            <a:endParaRPr lang="de-DE" sz="2000" b="1" kern="0" dirty="0"/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/>
            </a:pPr>
            <a:endParaRPr lang="de-DE" sz="2000" b="1" kern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u="sng" kern="0" dirty="0">
                <a:solidFill>
                  <a:schemeClr val="bg1">
                    <a:lumMod val="65000"/>
                  </a:schemeClr>
                </a:solidFill>
              </a:rPr>
              <a:t>Prepared By: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Ausama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Magid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Omer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gray">
          <a:xfrm>
            <a:off x="1905001" y="533400"/>
            <a:ext cx="627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dirty="0" err="1">
                <a:solidFill>
                  <a:srgbClr val="00B0F0"/>
                </a:solidFill>
              </a:rPr>
              <a:t>Salahaddin</a:t>
            </a:r>
            <a:r>
              <a:rPr lang="en-US" dirty="0">
                <a:solidFill>
                  <a:srgbClr val="00B0F0"/>
                </a:solidFill>
              </a:rPr>
              <a:t> University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B0F0"/>
                </a:solidFill>
              </a:rPr>
              <a:t>Architecture Department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B0F0"/>
                </a:solidFill>
              </a:rPr>
              <a:t>Third Stage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B0F0"/>
                </a:solidFill>
              </a:rPr>
              <a:t>24</a:t>
            </a:r>
            <a:r>
              <a:rPr lang="en-US" baseline="30000" dirty="0">
                <a:solidFill>
                  <a:srgbClr val="00B0F0"/>
                </a:solidFill>
              </a:rPr>
              <a:t>th</a:t>
            </a:r>
            <a:r>
              <a:rPr lang="en-US" dirty="0">
                <a:solidFill>
                  <a:srgbClr val="00B0F0"/>
                </a:solidFill>
              </a:rPr>
              <a:t> -February-2021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051721"/>
            <a:ext cx="4724400" cy="3806279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pc="600" dirty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The Main aims of Lecturer(Objectives):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9154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ar-IQ" sz="2800" dirty="0"/>
          </a:p>
          <a:p>
            <a:endParaRPr lang="en-US" sz="2800" dirty="0"/>
          </a:p>
          <a:p>
            <a:r>
              <a:rPr lang="en-US" sz="2800" dirty="0"/>
              <a:t>What is Urban Morphology.</a:t>
            </a:r>
          </a:p>
          <a:p>
            <a:r>
              <a:rPr lang="en-US" sz="2800" dirty="0"/>
              <a:t>Urban Form.</a:t>
            </a:r>
          </a:p>
          <a:p>
            <a:r>
              <a:rPr lang="en-US" sz="2800" dirty="0"/>
              <a:t>Urban Pattern.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algn="just">
              <a:buNone/>
            </a:pPr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endParaRPr lang="en-US" sz="2800" b="1" dirty="0"/>
          </a:p>
          <a:p>
            <a:pPr algn="just">
              <a:buNone/>
            </a:pPr>
            <a:endParaRPr lang="en-US" sz="2800" b="1" dirty="0"/>
          </a:p>
          <a:p>
            <a:pPr algn="just">
              <a:buNone/>
            </a:pPr>
            <a:endParaRPr lang="en-US" sz="1600" b="1" dirty="0"/>
          </a:p>
          <a:p>
            <a:pPr algn="just">
              <a:buNone/>
            </a:pPr>
            <a:endParaRPr lang="en-US" sz="1300" b="1" dirty="0"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0444-3A2C-4CB7-BA77-32D2A74CB6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11011</TotalTime>
  <Words>39</Words>
  <Application>Microsoft Macintosh PowerPoint</Application>
  <PresentationFormat>A4 Paper (210x297 mm)</PresentationFormat>
  <Paragraphs>29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 Black</vt:lpstr>
      <vt:lpstr>Arial Rounded MT Bold</vt:lpstr>
      <vt:lpstr>Calibri</vt:lpstr>
      <vt:lpstr>Times New Roman</vt:lpstr>
      <vt:lpstr>Wingdings</vt:lpstr>
      <vt:lpstr>Arial</vt:lpstr>
      <vt:lpstr>Office Theme</vt:lpstr>
      <vt:lpstr>PowerPoint Presentation</vt:lpstr>
      <vt:lpstr>The Main aims of Lecturer(Objectives):</vt:lpstr>
    </vt:vector>
  </TitlesOfParts>
  <Company>slm2007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sherwan</dc:creator>
  <cp:lastModifiedBy>hawnaz_arch@yahoo.com</cp:lastModifiedBy>
  <cp:revision>662</cp:revision>
  <dcterms:created xsi:type="dcterms:W3CDTF">2009-01-20T23:17:42Z</dcterms:created>
  <dcterms:modified xsi:type="dcterms:W3CDTF">2021-06-06T19:09:28Z</dcterms:modified>
</cp:coreProperties>
</file>