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89C-5F2D-4102-972D-713196C45C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C3F-8C7A-4BE2-9B03-0C268E3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8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89C-5F2D-4102-972D-713196C45C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C3F-8C7A-4BE2-9B03-0C268E3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4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89C-5F2D-4102-972D-713196C45C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C3F-8C7A-4BE2-9B03-0C268E3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8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89C-5F2D-4102-972D-713196C45C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C3F-8C7A-4BE2-9B03-0C268E3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9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89C-5F2D-4102-972D-713196C45C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C3F-8C7A-4BE2-9B03-0C268E3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89C-5F2D-4102-972D-713196C45C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C3F-8C7A-4BE2-9B03-0C268E3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6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89C-5F2D-4102-972D-713196C45C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C3F-8C7A-4BE2-9B03-0C268E3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9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89C-5F2D-4102-972D-713196C45C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C3F-8C7A-4BE2-9B03-0C268E3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89C-5F2D-4102-972D-713196C45C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C3F-8C7A-4BE2-9B03-0C268E3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7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89C-5F2D-4102-972D-713196C45C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C3F-8C7A-4BE2-9B03-0C268E3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89C-5F2D-4102-972D-713196C45C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C3F-8C7A-4BE2-9B03-0C268E3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3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289C-5F2D-4102-972D-713196C45C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FC3F-8C7A-4BE2-9B03-0C268E3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9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20th Century Font" panose="00000400000000000000" pitchFamily="2" charset="0"/>
              </a:rPr>
              <a:t>Classism vs. Romanticism in Arts and Literature</a:t>
            </a:r>
            <a:endParaRPr lang="en-US" b="1" dirty="0">
              <a:latin typeface="20th Century Font" panose="000004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Asst. Lect. </a:t>
            </a:r>
            <a:r>
              <a:rPr lang="en-US" b="1" dirty="0" err="1" smtClean="0">
                <a:solidFill>
                  <a:schemeClr val="tx1"/>
                </a:solidFill>
              </a:rPr>
              <a:t>Avan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Taha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Saleh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2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52600"/>
            <a:ext cx="3733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26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70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8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6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553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763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7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6629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610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6629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0"/>
            <a:ext cx="822960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553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305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70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5943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228600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Classism vs. Romanticism in Arts and Literature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Classism vs. Romanticism in Arts and Literature</dc:title>
  <dc:creator>Rasti</dc:creator>
  <cp:lastModifiedBy>Rasti</cp:lastModifiedBy>
  <cp:revision>4</cp:revision>
  <dcterms:created xsi:type="dcterms:W3CDTF">2023-03-15T07:57:53Z</dcterms:created>
  <dcterms:modified xsi:type="dcterms:W3CDTF">2023-03-15T08:40:28Z</dcterms:modified>
</cp:coreProperties>
</file>