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4" r:id="rId1"/>
    <p:sldMasterId id="2147483766" r:id="rId2"/>
  </p:sldMasterIdLst>
  <p:notesMasterIdLst>
    <p:notesMasterId r:id="rId14"/>
  </p:notesMasterIdLst>
  <p:sldIdLst>
    <p:sldId id="268" r:id="rId3"/>
    <p:sldId id="257" r:id="rId4"/>
    <p:sldId id="258" r:id="rId5"/>
    <p:sldId id="259" r:id="rId6"/>
    <p:sldId id="265" r:id="rId7"/>
    <p:sldId id="264" r:id="rId8"/>
    <p:sldId id="263" r:id="rId9"/>
    <p:sldId id="260" r:id="rId10"/>
    <p:sldId id="261" r:id="rId11"/>
    <p:sldId id="262" r:id="rId12"/>
    <p:sldId id="26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013" autoAdjust="0"/>
  </p:normalViewPr>
  <p:slideViewPr>
    <p:cSldViewPr snapToGrid="0">
      <p:cViewPr varScale="1">
        <p:scale>
          <a:sx n="75" d="100"/>
          <a:sy n="75" d="100"/>
        </p:scale>
        <p:origin x="-946" y="-67"/>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28" Type="http://schemas.microsoft.com/office/2016/11/relationships/changesInfo" Target="changesInfos/changesInfo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ramfinans@outlook.com" userId="9b6c087700270dfd" providerId="LiveId" clId="{EE45EC59-C788-4007-B83C-F5C2AC9884F8}"/>
    <pc:docChg chg="undo redo custSel addSld modSld sldOrd">
      <pc:chgData name="aramfinans@outlook.com" userId="9b6c087700270dfd" providerId="LiveId" clId="{EE45EC59-C788-4007-B83C-F5C2AC9884F8}" dt="2021-03-03T20:41:16.871" v="1044" actId="27636"/>
      <pc:docMkLst>
        <pc:docMk/>
      </pc:docMkLst>
      <pc:sldChg chg="addSp delSp modSp new mod">
        <pc:chgData name="aramfinans@outlook.com" userId="9b6c087700270dfd" providerId="LiveId" clId="{EE45EC59-C788-4007-B83C-F5C2AC9884F8}" dt="2021-03-03T20:32:34.197" v="993" actId="1076"/>
        <pc:sldMkLst>
          <pc:docMk/>
          <pc:sldMk cId="4216590228" sldId="256"/>
        </pc:sldMkLst>
        <pc:spChg chg="mod">
          <ac:chgData name="aramfinans@outlook.com" userId="9b6c087700270dfd" providerId="LiveId" clId="{EE45EC59-C788-4007-B83C-F5C2AC9884F8}" dt="2021-03-03T20:32:24.535" v="991" actId="1076"/>
          <ac:spMkLst>
            <pc:docMk/>
            <pc:sldMk cId="4216590228" sldId="256"/>
            <ac:spMk id="2" creationId="{B778E37C-52B8-4B7D-91A8-B43B5D15166E}"/>
          </ac:spMkLst>
        </pc:spChg>
        <pc:spChg chg="mod">
          <ac:chgData name="aramfinans@outlook.com" userId="9b6c087700270dfd" providerId="LiveId" clId="{EE45EC59-C788-4007-B83C-F5C2AC9884F8}" dt="2021-03-03T20:32:29.051" v="992" actId="1076"/>
          <ac:spMkLst>
            <pc:docMk/>
            <pc:sldMk cId="4216590228" sldId="256"/>
            <ac:spMk id="3" creationId="{B0357823-B0C9-4F1B-8FBF-A73C5FDF115D}"/>
          </ac:spMkLst>
        </pc:spChg>
        <pc:spChg chg="add del mod">
          <ac:chgData name="aramfinans@outlook.com" userId="9b6c087700270dfd" providerId="LiveId" clId="{EE45EC59-C788-4007-B83C-F5C2AC9884F8}" dt="2021-03-03T20:32:34.197" v="993" actId="1076"/>
          <ac:spMkLst>
            <pc:docMk/>
            <pc:sldMk cId="4216590228" sldId="256"/>
            <ac:spMk id="4" creationId="{6831FED2-19C0-4626-B867-986903536EAA}"/>
          </ac:spMkLst>
        </pc:spChg>
      </pc:sldChg>
      <pc:sldChg chg="addSp delSp modSp new mod">
        <pc:chgData name="aramfinans@outlook.com" userId="9b6c087700270dfd" providerId="LiveId" clId="{EE45EC59-C788-4007-B83C-F5C2AC9884F8}" dt="2021-03-03T16:13:58.598" v="785" actId="14100"/>
        <pc:sldMkLst>
          <pc:docMk/>
          <pc:sldMk cId="536877147" sldId="257"/>
        </pc:sldMkLst>
        <pc:spChg chg="mod">
          <ac:chgData name="aramfinans@outlook.com" userId="9b6c087700270dfd" providerId="LiveId" clId="{EE45EC59-C788-4007-B83C-F5C2AC9884F8}" dt="2021-03-03T15:50:17.597" v="169" actId="1076"/>
          <ac:spMkLst>
            <pc:docMk/>
            <pc:sldMk cId="536877147" sldId="257"/>
            <ac:spMk id="2" creationId="{8BAE4F56-C345-4490-94BB-1673A7FEF0C0}"/>
          </ac:spMkLst>
        </pc:spChg>
        <pc:spChg chg="mod">
          <ac:chgData name="aramfinans@outlook.com" userId="9b6c087700270dfd" providerId="LiveId" clId="{EE45EC59-C788-4007-B83C-F5C2AC9884F8}" dt="2021-03-03T16:13:58.598" v="785" actId="14100"/>
          <ac:spMkLst>
            <pc:docMk/>
            <pc:sldMk cId="536877147" sldId="257"/>
            <ac:spMk id="3" creationId="{04891DFE-01EA-4E8E-AC08-83B42B5BFDA6}"/>
          </ac:spMkLst>
        </pc:spChg>
        <pc:spChg chg="add del mod">
          <ac:chgData name="aramfinans@outlook.com" userId="9b6c087700270dfd" providerId="LiveId" clId="{EE45EC59-C788-4007-B83C-F5C2AC9884F8}" dt="2021-03-03T16:04:07.087" v="422" actId="1076"/>
          <ac:spMkLst>
            <pc:docMk/>
            <pc:sldMk cId="536877147" sldId="257"/>
            <ac:spMk id="4" creationId="{2CF5EF03-C41C-419E-BEBE-E852E3BDD5DA}"/>
          </ac:spMkLst>
        </pc:spChg>
      </pc:sldChg>
      <pc:sldChg chg="addSp delSp modSp add mod">
        <pc:chgData name="aramfinans@outlook.com" userId="9b6c087700270dfd" providerId="LiveId" clId="{EE45EC59-C788-4007-B83C-F5C2AC9884F8}" dt="2021-03-03T16:04:13.667" v="423" actId="1076"/>
        <pc:sldMkLst>
          <pc:docMk/>
          <pc:sldMk cId="4283968447" sldId="258"/>
        </pc:sldMkLst>
        <pc:spChg chg="mod">
          <ac:chgData name="aramfinans@outlook.com" userId="9b6c087700270dfd" providerId="LiveId" clId="{EE45EC59-C788-4007-B83C-F5C2AC9884F8}" dt="2021-03-03T15:52:34.289" v="178" actId="113"/>
          <ac:spMkLst>
            <pc:docMk/>
            <pc:sldMk cId="4283968447" sldId="258"/>
            <ac:spMk id="2" creationId="{8BAE4F56-C345-4490-94BB-1673A7FEF0C0}"/>
          </ac:spMkLst>
        </pc:spChg>
        <pc:spChg chg="mod">
          <ac:chgData name="aramfinans@outlook.com" userId="9b6c087700270dfd" providerId="LiveId" clId="{EE45EC59-C788-4007-B83C-F5C2AC9884F8}" dt="2021-03-03T15:52:52.316" v="186" actId="404"/>
          <ac:spMkLst>
            <pc:docMk/>
            <pc:sldMk cId="4283968447" sldId="258"/>
            <ac:spMk id="3" creationId="{04891DFE-01EA-4E8E-AC08-83B42B5BFDA6}"/>
          </ac:spMkLst>
        </pc:spChg>
        <pc:spChg chg="add del mod">
          <ac:chgData name="aramfinans@outlook.com" userId="9b6c087700270dfd" providerId="LiveId" clId="{EE45EC59-C788-4007-B83C-F5C2AC9884F8}" dt="2021-03-03T16:04:13.667" v="423" actId="1076"/>
          <ac:spMkLst>
            <pc:docMk/>
            <pc:sldMk cId="4283968447" sldId="258"/>
            <ac:spMk id="4" creationId="{651F981E-39A7-4742-8AEC-73004C4ABA6F}"/>
          </ac:spMkLst>
        </pc:spChg>
      </pc:sldChg>
      <pc:sldChg chg="addSp delSp modSp new mod">
        <pc:chgData name="aramfinans@outlook.com" userId="9b6c087700270dfd" providerId="LiveId" clId="{EE45EC59-C788-4007-B83C-F5C2AC9884F8}" dt="2021-03-03T20:36:56.555" v="1013" actId="122"/>
        <pc:sldMkLst>
          <pc:docMk/>
          <pc:sldMk cId="2854967863" sldId="259"/>
        </pc:sldMkLst>
        <pc:spChg chg="mod">
          <ac:chgData name="aramfinans@outlook.com" userId="9b6c087700270dfd" providerId="LiveId" clId="{EE45EC59-C788-4007-B83C-F5C2AC9884F8}" dt="2021-03-03T20:36:56.555" v="1013" actId="122"/>
          <ac:spMkLst>
            <pc:docMk/>
            <pc:sldMk cId="2854967863" sldId="259"/>
            <ac:spMk id="2" creationId="{A86540B6-C3A9-442B-886E-F23660679D60}"/>
          </ac:spMkLst>
        </pc:spChg>
        <pc:spChg chg="mod">
          <ac:chgData name="aramfinans@outlook.com" userId="9b6c087700270dfd" providerId="LiveId" clId="{EE45EC59-C788-4007-B83C-F5C2AC9884F8}" dt="2021-03-03T16:03:58.919" v="419"/>
          <ac:spMkLst>
            <pc:docMk/>
            <pc:sldMk cId="2854967863" sldId="259"/>
            <ac:spMk id="3" creationId="{5800F794-B0E2-4518-9E9B-510E14E772BF}"/>
          </ac:spMkLst>
        </pc:spChg>
        <pc:spChg chg="add del mod">
          <ac:chgData name="aramfinans@outlook.com" userId="9b6c087700270dfd" providerId="LiveId" clId="{EE45EC59-C788-4007-B83C-F5C2AC9884F8}" dt="2021-03-03T16:04:18.454" v="424" actId="1076"/>
          <ac:spMkLst>
            <pc:docMk/>
            <pc:sldMk cId="2854967863" sldId="259"/>
            <ac:spMk id="4" creationId="{EB0D6DB1-8F35-408B-9350-6F8B4979DE8D}"/>
          </ac:spMkLst>
        </pc:spChg>
      </pc:sldChg>
      <pc:sldChg chg="addSp delSp modSp new mod">
        <pc:chgData name="aramfinans@outlook.com" userId="9b6c087700270dfd" providerId="LiveId" clId="{EE45EC59-C788-4007-B83C-F5C2AC9884F8}" dt="2021-03-03T20:37:40.777" v="1014" actId="20577"/>
        <pc:sldMkLst>
          <pc:docMk/>
          <pc:sldMk cId="1469825669" sldId="260"/>
        </pc:sldMkLst>
        <pc:spChg chg="mod">
          <ac:chgData name="aramfinans@outlook.com" userId="9b6c087700270dfd" providerId="LiveId" clId="{EE45EC59-C788-4007-B83C-F5C2AC9884F8}" dt="2021-03-03T16:03:58.919" v="419"/>
          <ac:spMkLst>
            <pc:docMk/>
            <pc:sldMk cId="1469825669" sldId="260"/>
            <ac:spMk id="2" creationId="{E410A9DC-8A53-428A-BEEF-BF20C99C8347}"/>
          </ac:spMkLst>
        </pc:spChg>
        <pc:spChg chg="mod">
          <ac:chgData name="aramfinans@outlook.com" userId="9b6c087700270dfd" providerId="LiveId" clId="{EE45EC59-C788-4007-B83C-F5C2AC9884F8}" dt="2021-03-03T20:37:40.777" v="1014" actId="20577"/>
          <ac:spMkLst>
            <pc:docMk/>
            <pc:sldMk cId="1469825669" sldId="260"/>
            <ac:spMk id="3" creationId="{EF23B878-44EB-4FE4-A765-6D5C02CC8E35}"/>
          </ac:spMkLst>
        </pc:spChg>
        <pc:spChg chg="add del mod">
          <ac:chgData name="aramfinans@outlook.com" userId="9b6c087700270dfd" providerId="LiveId" clId="{EE45EC59-C788-4007-B83C-F5C2AC9884F8}" dt="2021-03-03T16:04:22.534" v="425" actId="1076"/>
          <ac:spMkLst>
            <pc:docMk/>
            <pc:sldMk cId="1469825669" sldId="260"/>
            <ac:spMk id="4" creationId="{92FE1576-B4BB-4FB0-90BD-FE982A4D56D5}"/>
          </ac:spMkLst>
        </pc:spChg>
      </pc:sldChg>
      <pc:sldChg chg="modSp new mod">
        <pc:chgData name="aramfinans@outlook.com" userId="9b6c087700270dfd" providerId="LiveId" clId="{EE45EC59-C788-4007-B83C-F5C2AC9884F8}" dt="2021-03-03T20:37:51.416" v="1015" actId="113"/>
        <pc:sldMkLst>
          <pc:docMk/>
          <pc:sldMk cId="1947554368" sldId="261"/>
        </pc:sldMkLst>
        <pc:spChg chg="mod">
          <ac:chgData name="aramfinans@outlook.com" userId="9b6c087700270dfd" providerId="LiveId" clId="{EE45EC59-C788-4007-B83C-F5C2AC9884F8}" dt="2021-03-03T20:37:51.416" v="1015" actId="113"/>
          <ac:spMkLst>
            <pc:docMk/>
            <pc:sldMk cId="1947554368" sldId="261"/>
            <ac:spMk id="2" creationId="{C3B74EFC-0DD9-40E2-BF60-C4A5AF6D9953}"/>
          </ac:spMkLst>
        </pc:spChg>
        <pc:spChg chg="mod">
          <ac:chgData name="aramfinans@outlook.com" userId="9b6c087700270dfd" providerId="LiveId" clId="{EE45EC59-C788-4007-B83C-F5C2AC9884F8}" dt="2021-03-03T16:24:02.914" v="925" actId="113"/>
          <ac:spMkLst>
            <pc:docMk/>
            <pc:sldMk cId="1947554368" sldId="261"/>
            <ac:spMk id="3" creationId="{6BCECF1B-0C38-49C0-B034-124CA0AFF954}"/>
          </ac:spMkLst>
        </pc:spChg>
      </pc:sldChg>
      <pc:sldChg chg="modSp add mod ord">
        <pc:chgData name="aramfinans@outlook.com" userId="9b6c087700270dfd" providerId="LiveId" clId="{EE45EC59-C788-4007-B83C-F5C2AC9884F8}" dt="2021-03-03T16:25:33.865" v="965" actId="114"/>
        <pc:sldMkLst>
          <pc:docMk/>
          <pc:sldMk cId="2612608093" sldId="262"/>
        </pc:sldMkLst>
        <pc:spChg chg="mod">
          <ac:chgData name="aramfinans@outlook.com" userId="9b6c087700270dfd" providerId="LiveId" clId="{EE45EC59-C788-4007-B83C-F5C2AC9884F8}" dt="2021-03-03T16:16:27.234" v="791" actId="20577"/>
          <ac:spMkLst>
            <pc:docMk/>
            <pc:sldMk cId="2612608093" sldId="262"/>
            <ac:spMk id="2" creationId="{C3B74EFC-0DD9-40E2-BF60-C4A5AF6D9953}"/>
          </ac:spMkLst>
        </pc:spChg>
        <pc:spChg chg="mod">
          <ac:chgData name="aramfinans@outlook.com" userId="9b6c087700270dfd" providerId="LiveId" clId="{EE45EC59-C788-4007-B83C-F5C2AC9884F8}" dt="2021-03-03T16:25:33.865" v="965" actId="114"/>
          <ac:spMkLst>
            <pc:docMk/>
            <pc:sldMk cId="2612608093" sldId="262"/>
            <ac:spMk id="3" creationId="{6BCECF1B-0C38-49C0-B034-124CA0AFF954}"/>
          </ac:spMkLst>
        </pc:spChg>
      </pc:sldChg>
      <pc:sldChg chg="modSp new mod">
        <pc:chgData name="aramfinans@outlook.com" userId="9b6c087700270dfd" providerId="LiveId" clId="{EE45EC59-C788-4007-B83C-F5C2AC9884F8}" dt="2021-03-03T20:41:16.871" v="1044" actId="27636"/>
        <pc:sldMkLst>
          <pc:docMk/>
          <pc:sldMk cId="2456896777" sldId="263"/>
        </pc:sldMkLst>
        <pc:spChg chg="mod">
          <ac:chgData name="aramfinans@outlook.com" userId="9b6c087700270dfd" providerId="LiveId" clId="{EE45EC59-C788-4007-B83C-F5C2AC9884F8}" dt="2021-03-03T16:18:30.700" v="821" actId="1076"/>
          <ac:spMkLst>
            <pc:docMk/>
            <pc:sldMk cId="2456896777" sldId="263"/>
            <ac:spMk id="2" creationId="{82B3275A-93A6-4941-A805-4EF4B3ADBD0C}"/>
          </ac:spMkLst>
        </pc:spChg>
        <pc:spChg chg="mod">
          <ac:chgData name="aramfinans@outlook.com" userId="9b6c087700270dfd" providerId="LiveId" clId="{EE45EC59-C788-4007-B83C-F5C2AC9884F8}" dt="2021-03-03T20:41:16.871" v="1044" actId="27636"/>
          <ac:spMkLst>
            <pc:docMk/>
            <pc:sldMk cId="2456896777" sldId="263"/>
            <ac:spMk id="3" creationId="{B9161D14-6F5C-4EBA-AE42-0A9D5E31F1B2}"/>
          </ac:spMkLst>
        </pc:spChg>
        <pc:spChg chg="mod">
          <ac:chgData name="aramfinans@outlook.com" userId="9b6c087700270dfd" providerId="LiveId" clId="{EE45EC59-C788-4007-B83C-F5C2AC9884F8}" dt="2021-03-03T16:18:53.612" v="830" actId="1076"/>
          <ac:spMkLst>
            <pc:docMk/>
            <pc:sldMk cId="2456896777" sldId="263"/>
            <ac:spMk id="4" creationId="{8E69E144-8A5F-49F7-8906-5B342CD2C846}"/>
          </ac:spMkLst>
        </pc:spChg>
      </pc:sldChg>
      <pc:sldChg chg="modSp add mod">
        <pc:chgData name="aramfinans@outlook.com" userId="9b6c087700270dfd" providerId="LiveId" clId="{EE45EC59-C788-4007-B83C-F5C2AC9884F8}" dt="2021-03-03T16:21:21.131" v="896" actId="255"/>
        <pc:sldMkLst>
          <pc:docMk/>
          <pc:sldMk cId="3649909970" sldId="264"/>
        </pc:sldMkLst>
        <pc:spChg chg="mod">
          <ac:chgData name="aramfinans@outlook.com" userId="9b6c087700270dfd" providerId="LiveId" clId="{EE45EC59-C788-4007-B83C-F5C2AC9884F8}" dt="2021-03-03T16:21:21.131" v="896" actId="255"/>
          <ac:spMkLst>
            <pc:docMk/>
            <pc:sldMk cId="3649909970" sldId="264"/>
            <ac:spMk id="3" creationId="{B9161D14-6F5C-4EBA-AE42-0A9D5E31F1B2}"/>
          </ac:spMkLst>
        </pc:spChg>
      </pc:sldChg>
      <pc:sldChg chg="modSp add mod">
        <pc:chgData name="aramfinans@outlook.com" userId="9b6c087700270dfd" providerId="LiveId" clId="{EE45EC59-C788-4007-B83C-F5C2AC9884F8}" dt="2021-03-03T16:21:15.633" v="895" actId="255"/>
        <pc:sldMkLst>
          <pc:docMk/>
          <pc:sldMk cId="3734802306" sldId="265"/>
        </pc:sldMkLst>
        <pc:spChg chg="mod">
          <ac:chgData name="aramfinans@outlook.com" userId="9b6c087700270dfd" providerId="LiveId" clId="{EE45EC59-C788-4007-B83C-F5C2AC9884F8}" dt="2021-03-03T16:21:15.633" v="895" actId="255"/>
          <ac:spMkLst>
            <pc:docMk/>
            <pc:sldMk cId="3734802306" sldId="265"/>
            <ac:spMk id="3" creationId="{B9161D14-6F5C-4EBA-AE42-0A9D5E31F1B2}"/>
          </ac:spMkLst>
        </pc:spChg>
      </pc:sldChg>
      <pc:sldChg chg="addSp modSp add mod">
        <pc:chgData name="aramfinans@outlook.com" userId="9b6c087700270dfd" providerId="LiveId" clId="{EE45EC59-C788-4007-B83C-F5C2AC9884F8}" dt="2021-03-03T20:38:42.805" v="1016" actId="14100"/>
        <pc:sldMkLst>
          <pc:docMk/>
          <pc:sldMk cId="3343427826" sldId="266"/>
        </pc:sldMkLst>
        <pc:spChg chg="mod">
          <ac:chgData name="aramfinans@outlook.com" userId="9b6c087700270dfd" providerId="LiveId" clId="{EE45EC59-C788-4007-B83C-F5C2AC9884F8}" dt="2021-03-03T16:24:46.065" v="942" actId="1076"/>
          <ac:spMkLst>
            <pc:docMk/>
            <pc:sldMk cId="3343427826" sldId="266"/>
            <ac:spMk id="2" creationId="{C3B74EFC-0DD9-40E2-BF60-C4A5AF6D9953}"/>
          </ac:spMkLst>
        </pc:spChg>
        <pc:spChg chg="mod">
          <ac:chgData name="aramfinans@outlook.com" userId="9b6c087700270dfd" providerId="LiveId" clId="{EE45EC59-C788-4007-B83C-F5C2AC9884F8}" dt="2021-03-03T16:24:51.274" v="944" actId="1076"/>
          <ac:spMkLst>
            <pc:docMk/>
            <pc:sldMk cId="3343427826" sldId="266"/>
            <ac:spMk id="3" creationId="{6BCECF1B-0C38-49C0-B034-124CA0AFF954}"/>
          </ac:spMkLst>
        </pc:spChg>
        <pc:picChg chg="add mod">
          <ac:chgData name="aramfinans@outlook.com" userId="9b6c087700270dfd" providerId="LiveId" clId="{EE45EC59-C788-4007-B83C-F5C2AC9884F8}" dt="2021-03-03T20:38:42.805" v="1016" actId="14100"/>
          <ac:picMkLst>
            <pc:docMk/>
            <pc:sldMk cId="3343427826" sldId="266"/>
            <ac:picMk id="6" creationId="{477A1725-48DC-498A-A7C3-9AF60E0B1434}"/>
          </ac:picMkLst>
        </pc:picChg>
      </pc:sldChg>
      <pc:sldChg chg="modSp add mod">
        <pc:chgData name="aramfinans@outlook.com" userId="9b6c087700270dfd" providerId="LiveId" clId="{EE45EC59-C788-4007-B83C-F5C2AC9884F8}" dt="2021-03-03T20:40:48.337" v="1040" actId="20577"/>
        <pc:sldMkLst>
          <pc:docMk/>
          <pc:sldMk cId="924427601" sldId="267"/>
        </pc:sldMkLst>
        <pc:spChg chg="mod">
          <ac:chgData name="aramfinans@outlook.com" userId="9b6c087700270dfd" providerId="LiveId" clId="{EE45EC59-C788-4007-B83C-F5C2AC9884F8}" dt="2021-03-03T20:40:48.337" v="1040" actId="20577"/>
          <ac:spMkLst>
            <pc:docMk/>
            <pc:sldMk cId="924427601" sldId="267"/>
            <ac:spMk id="2" creationId="{C3B74EFC-0DD9-40E2-BF60-C4A5AF6D9953}"/>
          </ac:spMkLst>
        </pc:spChg>
        <pc:spChg chg="mod">
          <ac:chgData name="aramfinans@outlook.com" userId="9b6c087700270dfd" providerId="LiveId" clId="{EE45EC59-C788-4007-B83C-F5C2AC9884F8}" dt="2021-03-03T20:40:02.548" v="1020" actId="27636"/>
          <ac:spMkLst>
            <pc:docMk/>
            <pc:sldMk cId="924427601" sldId="267"/>
            <ac:spMk id="3" creationId="{6BCECF1B-0C38-49C0-B034-124CA0AFF954}"/>
          </ac:spMkLst>
        </pc:spChg>
      </pc:sldChg>
      <pc:sldChg chg="modSp add mod">
        <pc:chgData name="aramfinans@outlook.com" userId="9b6c087700270dfd" providerId="LiveId" clId="{EE45EC59-C788-4007-B83C-F5C2AC9884F8}" dt="2021-03-03T16:27:22.041" v="990" actId="115"/>
        <pc:sldMkLst>
          <pc:docMk/>
          <pc:sldMk cId="2871243844" sldId="268"/>
        </pc:sldMkLst>
        <pc:spChg chg="mod">
          <ac:chgData name="aramfinans@outlook.com" userId="9b6c087700270dfd" providerId="LiveId" clId="{EE45EC59-C788-4007-B83C-F5C2AC9884F8}" dt="2021-03-03T16:26:49.876" v="978"/>
          <ac:spMkLst>
            <pc:docMk/>
            <pc:sldMk cId="2871243844" sldId="268"/>
            <ac:spMk id="2" creationId="{82B3275A-93A6-4941-A805-4EF4B3ADBD0C}"/>
          </ac:spMkLst>
        </pc:spChg>
        <pc:spChg chg="mod">
          <ac:chgData name="aramfinans@outlook.com" userId="9b6c087700270dfd" providerId="LiveId" clId="{EE45EC59-C788-4007-B83C-F5C2AC9884F8}" dt="2021-03-03T16:27:22.041" v="990" actId="115"/>
          <ac:spMkLst>
            <pc:docMk/>
            <pc:sldMk cId="2871243844" sldId="268"/>
            <ac:spMk id="3" creationId="{B9161D14-6F5C-4EBA-AE42-0A9D5E31F1B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BE7277-ACA5-49E5-A89A-1CAC8A397D8A}" type="datetimeFigureOut">
              <a:rPr lang="en-US" smtClean="0"/>
              <a:t>4/21/2024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26F412-7F69-4215-AAEA-D944529B8115}" type="slidenum">
              <a:rPr lang="en-US" smtClean="0"/>
              <a:t>‹#›</a:t>
            </a:fld>
            <a:endParaRPr lang="en-US"/>
          </a:p>
        </p:txBody>
      </p:sp>
    </p:spTree>
    <p:extLst>
      <p:ext uri="{BB962C8B-B14F-4D97-AF65-F5344CB8AC3E}">
        <p14:creationId xmlns:p14="http://schemas.microsoft.com/office/powerpoint/2010/main" val="2347555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Incorporates= </a:t>
            </a:r>
            <a:r>
              <a:rPr lang="ku-Arab-IQ" dirty="0"/>
              <a:t>دەگرێتەوە/ </a:t>
            </a:r>
            <a:r>
              <a:rPr lang="ku-Arab-IQ" dirty="0" smtClean="0"/>
              <a:t>دەگرێتەخۆی</a:t>
            </a:r>
            <a:endParaRPr lang="en-US" dirty="0" smtClean="0"/>
          </a:p>
          <a:p>
            <a:r>
              <a:rPr lang="en-US" dirty="0" smtClean="0"/>
              <a:t>Prevent</a:t>
            </a:r>
            <a:r>
              <a:rPr lang="en-US" baseline="0" dirty="0" smtClean="0"/>
              <a:t> </a:t>
            </a:r>
            <a:r>
              <a:rPr lang="fa-IR" baseline="0" dirty="0" smtClean="0"/>
              <a:t>یمنع ریگری</a:t>
            </a:r>
            <a:endParaRPr lang="en-US" dirty="0"/>
          </a:p>
        </p:txBody>
      </p:sp>
      <p:sp>
        <p:nvSpPr>
          <p:cNvPr id="4" name="Slide Number Placeholder 3"/>
          <p:cNvSpPr>
            <a:spLocks noGrp="1"/>
          </p:cNvSpPr>
          <p:nvPr>
            <p:ph type="sldNum" sz="quarter" idx="5"/>
          </p:nvPr>
        </p:nvSpPr>
        <p:spPr/>
        <p:txBody>
          <a:bodyPr/>
          <a:lstStyle/>
          <a:p>
            <a:fld id="{3526F412-7F69-4215-AAEA-D944529B8115}" type="slidenum">
              <a:rPr lang="en-US" smtClean="0"/>
              <a:t>2</a:t>
            </a:fld>
            <a:endParaRPr lang="en-US"/>
          </a:p>
        </p:txBody>
      </p:sp>
    </p:spTree>
    <p:extLst>
      <p:ext uri="{BB962C8B-B14F-4D97-AF65-F5344CB8AC3E}">
        <p14:creationId xmlns:p14="http://schemas.microsoft.com/office/powerpoint/2010/main" val="17176381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Handling= Handle= treatment </a:t>
            </a:r>
          </a:p>
        </p:txBody>
      </p:sp>
      <p:sp>
        <p:nvSpPr>
          <p:cNvPr id="4" name="Slide Number Placeholder 3"/>
          <p:cNvSpPr>
            <a:spLocks noGrp="1"/>
          </p:cNvSpPr>
          <p:nvPr>
            <p:ph type="sldNum" sz="quarter" idx="5"/>
          </p:nvPr>
        </p:nvSpPr>
        <p:spPr/>
        <p:txBody>
          <a:bodyPr/>
          <a:lstStyle/>
          <a:p>
            <a:fld id="{3526F412-7F69-4215-AAEA-D944529B8115}" type="slidenum">
              <a:rPr lang="en-US" smtClean="0"/>
              <a:t>11</a:t>
            </a:fld>
            <a:endParaRPr lang="en-US"/>
          </a:p>
        </p:txBody>
      </p:sp>
    </p:spTree>
    <p:extLst>
      <p:ext uri="{BB962C8B-B14F-4D97-AF65-F5344CB8AC3E}">
        <p14:creationId xmlns:p14="http://schemas.microsoft.com/office/powerpoint/2010/main" val="345290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Chased= </a:t>
            </a:r>
            <a:r>
              <a:rPr lang="ku-Arab-IQ" dirty="0"/>
              <a:t>تعقیب</a:t>
            </a:r>
          </a:p>
          <a:p>
            <a:r>
              <a:rPr lang="en-US" dirty="0"/>
              <a:t>Reinforces= </a:t>
            </a:r>
            <a:r>
              <a:rPr lang="ku-Arab-IQ" dirty="0"/>
              <a:t>بەهێز کردن</a:t>
            </a:r>
            <a:endParaRPr lang="en-US" dirty="0"/>
          </a:p>
        </p:txBody>
      </p:sp>
      <p:sp>
        <p:nvSpPr>
          <p:cNvPr id="4" name="Slide Number Placeholder 3"/>
          <p:cNvSpPr>
            <a:spLocks noGrp="1"/>
          </p:cNvSpPr>
          <p:nvPr>
            <p:ph type="sldNum" sz="quarter" idx="5"/>
          </p:nvPr>
        </p:nvSpPr>
        <p:spPr/>
        <p:txBody>
          <a:bodyPr/>
          <a:lstStyle/>
          <a:p>
            <a:fld id="{3526F412-7F69-4215-AAEA-D944529B8115}" type="slidenum">
              <a:rPr lang="en-US" smtClean="0"/>
              <a:t>3</a:t>
            </a:fld>
            <a:endParaRPr lang="en-US"/>
          </a:p>
        </p:txBody>
      </p:sp>
    </p:spTree>
    <p:extLst>
      <p:ext uri="{BB962C8B-B14F-4D97-AF65-F5344CB8AC3E}">
        <p14:creationId xmlns:p14="http://schemas.microsoft.com/office/powerpoint/2010/main" val="22086787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augmentation= increase</a:t>
            </a:r>
          </a:p>
          <a:p>
            <a:r>
              <a:rPr lang="en-US" sz="1200" dirty="0"/>
              <a:t>Circumstances= situations, position</a:t>
            </a:r>
          </a:p>
          <a:p>
            <a:r>
              <a:rPr lang="en-US" dirty="0"/>
              <a:t>Tenets</a:t>
            </a:r>
            <a:r>
              <a:rPr lang="en-US" sz="1200" dirty="0"/>
              <a:t>= </a:t>
            </a:r>
            <a:r>
              <a:rPr lang="ku-Arab-IQ" sz="1200" dirty="0"/>
              <a:t>بناغە</a:t>
            </a:r>
          </a:p>
          <a:p>
            <a:r>
              <a:rPr lang="en-US" sz="1200" dirty="0"/>
              <a:t>Oversee= </a:t>
            </a:r>
            <a:r>
              <a:rPr lang="ku-Arab-IQ" sz="1200" dirty="0"/>
              <a:t>سەرپەرشتی دەکات</a:t>
            </a:r>
            <a:endParaRPr lang="en-US" sz="1200" dirty="0"/>
          </a:p>
          <a:p>
            <a:r>
              <a:rPr lang="en-US" sz="1200" dirty="0"/>
              <a:t>Division= branch= </a:t>
            </a:r>
            <a:r>
              <a:rPr lang="en-US" sz="1200" dirty="0" smtClean="0"/>
              <a:t>section</a:t>
            </a:r>
            <a:endParaRPr lang="fa-IR" sz="1200" dirty="0" smtClean="0"/>
          </a:p>
          <a:p>
            <a:r>
              <a:rPr lang="fa-IR" sz="1200" dirty="0" smtClean="0"/>
              <a:t>پیداچونه‌وه‌</a:t>
            </a:r>
            <a:r>
              <a:rPr lang="fa-IR" sz="1200" baseline="0" dirty="0" smtClean="0"/>
              <a:t> </a:t>
            </a:r>
            <a:r>
              <a:rPr lang="en-US" sz="1200" baseline="0" dirty="0" smtClean="0"/>
              <a:t>revised</a:t>
            </a:r>
            <a:endParaRPr lang="en-US" dirty="0"/>
          </a:p>
        </p:txBody>
      </p:sp>
      <p:sp>
        <p:nvSpPr>
          <p:cNvPr id="4" name="Slide Number Placeholder 3"/>
          <p:cNvSpPr>
            <a:spLocks noGrp="1"/>
          </p:cNvSpPr>
          <p:nvPr>
            <p:ph type="sldNum" sz="quarter" idx="5"/>
          </p:nvPr>
        </p:nvSpPr>
        <p:spPr/>
        <p:txBody>
          <a:bodyPr/>
          <a:lstStyle/>
          <a:p>
            <a:fld id="{3526F412-7F69-4215-AAEA-D944529B8115}" type="slidenum">
              <a:rPr lang="en-US" smtClean="0"/>
              <a:t>4</a:t>
            </a:fld>
            <a:endParaRPr lang="en-US"/>
          </a:p>
        </p:txBody>
      </p:sp>
    </p:spTree>
    <p:extLst>
      <p:ext uri="{BB962C8B-B14F-4D97-AF65-F5344CB8AC3E}">
        <p14:creationId xmlns:p14="http://schemas.microsoft.com/office/powerpoint/2010/main" val="7991974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Peculiarities= </a:t>
            </a:r>
            <a:r>
              <a:rPr lang="ku-Arab-IQ" dirty="0" smtClean="0"/>
              <a:t>تایبەتمەندی</a:t>
            </a:r>
            <a:endParaRPr lang="en-US" dirty="0" smtClean="0"/>
          </a:p>
          <a:p>
            <a:r>
              <a:rPr lang="en-US" dirty="0" smtClean="0"/>
              <a:t>Equity</a:t>
            </a:r>
            <a:r>
              <a:rPr lang="fa-IR" dirty="0" smtClean="0"/>
              <a:t> پشك</a:t>
            </a:r>
            <a:endParaRPr lang="en-US" dirty="0" smtClean="0"/>
          </a:p>
          <a:p>
            <a:r>
              <a:rPr lang="en-US" dirty="0" smtClean="0"/>
              <a:t>Sanction</a:t>
            </a:r>
            <a:r>
              <a:rPr lang="en-US" baseline="0" dirty="0" smtClean="0"/>
              <a:t> </a:t>
            </a:r>
            <a:r>
              <a:rPr lang="fa-IR" baseline="0" dirty="0" smtClean="0"/>
              <a:t>سزا</a:t>
            </a:r>
            <a:endParaRPr lang="en-US" dirty="0"/>
          </a:p>
        </p:txBody>
      </p:sp>
      <p:sp>
        <p:nvSpPr>
          <p:cNvPr id="4" name="Slide Number Placeholder 3"/>
          <p:cNvSpPr>
            <a:spLocks noGrp="1"/>
          </p:cNvSpPr>
          <p:nvPr>
            <p:ph type="sldNum" sz="quarter" idx="5"/>
          </p:nvPr>
        </p:nvSpPr>
        <p:spPr/>
        <p:txBody>
          <a:bodyPr/>
          <a:lstStyle/>
          <a:p>
            <a:fld id="{3526F412-7F69-4215-AAEA-D944529B8115}" type="slidenum">
              <a:rPr lang="en-US" smtClean="0"/>
              <a:t>5</a:t>
            </a:fld>
            <a:endParaRPr lang="en-US"/>
          </a:p>
        </p:txBody>
      </p:sp>
    </p:spTree>
    <p:extLst>
      <p:ext uri="{BB962C8B-B14F-4D97-AF65-F5344CB8AC3E}">
        <p14:creationId xmlns:p14="http://schemas.microsoft.com/office/powerpoint/2010/main" val="14077701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deficiencies</a:t>
            </a:r>
            <a:r>
              <a:rPr lang="en-US" dirty="0"/>
              <a:t>= </a:t>
            </a:r>
            <a:r>
              <a:rPr lang="ku-Arab-IQ" dirty="0"/>
              <a:t>کەم و کورتییەکان</a:t>
            </a:r>
            <a:endParaRPr lang="en-US" dirty="0"/>
          </a:p>
          <a:p>
            <a:r>
              <a:rPr lang="en-US" dirty="0"/>
              <a:t>prudential = </a:t>
            </a:r>
            <a:r>
              <a:rPr lang="ku-Arab-IQ" dirty="0"/>
              <a:t>احتیاط</a:t>
            </a:r>
            <a:endParaRPr lang="en-US" dirty="0"/>
          </a:p>
          <a:p>
            <a:r>
              <a:rPr lang="en-US" sz="1200" dirty="0"/>
              <a:t>inadequately defined lending limits for Loan Officers/Credit Committees,= </a:t>
            </a:r>
            <a:r>
              <a:rPr lang="ku-Arab-IQ" sz="1200" dirty="0"/>
              <a:t>حدود الإقراض غير محددة بشكل كاف لمسؤولي القروض / لجان الائتمان </a:t>
            </a:r>
            <a:endParaRPr lang="en-US" dirty="0"/>
          </a:p>
        </p:txBody>
      </p:sp>
      <p:sp>
        <p:nvSpPr>
          <p:cNvPr id="4" name="Slide Number Placeholder 3"/>
          <p:cNvSpPr>
            <a:spLocks noGrp="1"/>
          </p:cNvSpPr>
          <p:nvPr>
            <p:ph type="sldNum" sz="quarter" idx="5"/>
          </p:nvPr>
        </p:nvSpPr>
        <p:spPr/>
        <p:txBody>
          <a:bodyPr/>
          <a:lstStyle/>
          <a:p>
            <a:fld id="{3526F412-7F69-4215-AAEA-D944529B8115}" type="slidenum">
              <a:rPr lang="en-US" smtClean="0"/>
              <a:t>6</a:t>
            </a:fld>
            <a:endParaRPr lang="en-US"/>
          </a:p>
        </p:txBody>
      </p:sp>
    </p:spTree>
    <p:extLst>
      <p:ext uri="{BB962C8B-B14F-4D97-AF65-F5344CB8AC3E}">
        <p14:creationId xmlns:p14="http://schemas.microsoft.com/office/powerpoint/2010/main" val="31034994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Ambitt</a:t>
            </a:r>
            <a:r>
              <a:rPr lang="en-US" dirty="0"/>
              <a:t>= zone= framework= area</a:t>
            </a:r>
          </a:p>
          <a:p>
            <a:r>
              <a:rPr lang="en-US" dirty="0"/>
              <a:t>Predictive= </a:t>
            </a:r>
            <a:r>
              <a:rPr lang="ku-Arab-IQ" dirty="0"/>
              <a:t>تنبؤي</a:t>
            </a:r>
            <a:r>
              <a:rPr lang="en-US" dirty="0"/>
              <a:t>= </a:t>
            </a:r>
            <a:r>
              <a:rPr lang="ku-Arab-IQ" dirty="0"/>
              <a:t>پێش بینی کراو</a:t>
            </a:r>
            <a:endParaRPr lang="en-US" dirty="0"/>
          </a:p>
        </p:txBody>
      </p:sp>
      <p:sp>
        <p:nvSpPr>
          <p:cNvPr id="4" name="Slide Number Placeholder 3"/>
          <p:cNvSpPr>
            <a:spLocks noGrp="1"/>
          </p:cNvSpPr>
          <p:nvPr>
            <p:ph type="sldNum" sz="quarter" idx="5"/>
          </p:nvPr>
        </p:nvSpPr>
        <p:spPr/>
        <p:txBody>
          <a:bodyPr/>
          <a:lstStyle/>
          <a:p>
            <a:fld id="{3526F412-7F69-4215-AAEA-D944529B8115}" type="slidenum">
              <a:rPr lang="en-US" smtClean="0"/>
              <a:t>7</a:t>
            </a:fld>
            <a:endParaRPr lang="en-US"/>
          </a:p>
        </p:txBody>
      </p:sp>
    </p:spTree>
    <p:extLst>
      <p:ext uri="{BB962C8B-B14F-4D97-AF65-F5344CB8AC3E}">
        <p14:creationId xmlns:p14="http://schemas.microsoft.com/office/powerpoint/2010/main" val="42530319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Chased= </a:t>
            </a:r>
            <a:r>
              <a:rPr lang="ku-Arab-IQ" dirty="0"/>
              <a:t>تعقیب</a:t>
            </a:r>
          </a:p>
          <a:p>
            <a:r>
              <a:rPr lang="en-US" dirty="0"/>
              <a:t>Reinforces= </a:t>
            </a:r>
            <a:r>
              <a:rPr lang="ku-Arab-IQ" dirty="0"/>
              <a:t>بەهێز کردن</a:t>
            </a:r>
            <a:endParaRPr lang="en-US" dirty="0"/>
          </a:p>
          <a:p>
            <a:r>
              <a:rPr lang="en-US" dirty="0"/>
              <a:t>Emphasis= strength= importance= significance </a:t>
            </a:r>
          </a:p>
        </p:txBody>
      </p:sp>
      <p:sp>
        <p:nvSpPr>
          <p:cNvPr id="4" name="Slide Number Placeholder 3"/>
          <p:cNvSpPr>
            <a:spLocks noGrp="1"/>
          </p:cNvSpPr>
          <p:nvPr>
            <p:ph type="sldNum" sz="quarter" idx="5"/>
          </p:nvPr>
        </p:nvSpPr>
        <p:spPr/>
        <p:txBody>
          <a:bodyPr/>
          <a:lstStyle/>
          <a:p>
            <a:fld id="{3526F412-7F69-4215-AAEA-D944529B8115}" type="slidenum">
              <a:rPr lang="en-US" smtClean="0"/>
              <a:t>8</a:t>
            </a:fld>
            <a:endParaRPr lang="en-US"/>
          </a:p>
        </p:txBody>
      </p:sp>
    </p:spTree>
    <p:extLst>
      <p:ext uri="{BB962C8B-B14F-4D97-AF65-F5344CB8AC3E}">
        <p14:creationId xmlns:p14="http://schemas.microsoft.com/office/powerpoint/2010/main" val="1180991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Chased= </a:t>
            </a:r>
            <a:r>
              <a:rPr lang="ku-Arab-IQ" dirty="0"/>
              <a:t>تعقیب</a:t>
            </a:r>
          </a:p>
          <a:p>
            <a:r>
              <a:rPr lang="en-US" dirty="0"/>
              <a:t>Reinforces= </a:t>
            </a:r>
            <a:r>
              <a:rPr lang="ku-Arab-IQ" dirty="0"/>
              <a:t>بەهێز کردن</a:t>
            </a:r>
            <a:endParaRPr lang="en-US" dirty="0"/>
          </a:p>
          <a:p>
            <a:r>
              <a:rPr lang="en-US" sz="1200" dirty="0"/>
              <a:t>Claims=</a:t>
            </a:r>
            <a:r>
              <a:rPr lang="ku-Arab-IQ" sz="1200" dirty="0"/>
              <a:t>المطالبات</a:t>
            </a:r>
            <a:endParaRPr lang="en-US" dirty="0"/>
          </a:p>
        </p:txBody>
      </p:sp>
      <p:sp>
        <p:nvSpPr>
          <p:cNvPr id="4" name="Slide Number Placeholder 3"/>
          <p:cNvSpPr>
            <a:spLocks noGrp="1"/>
          </p:cNvSpPr>
          <p:nvPr>
            <p:ph type="sldNum" sz="quarter" idx="5"/>
          </p:nvPr>
        </p:nvSpPr>
        <p:spPr/>
        <p:txBody>
          <a:bodyPr/>
          <a:lstStyle/>
          <a:p>
            <a:fld id="{3526F412-7F69-4215-AAEA-D944529B8115}" type="slidenum">
              <a:rPr lang="en-US" smtClean="0"/>
              <a:t>9</a:t>
            </a:fld>
            <a:endParaRPr lang="en-US"/>
          </a:p>
        </p:txBody>
      </p:sp>
    </p:spTree>
    <p:extLst>
      <p:ext uri="{BB962C8B-B14F-4D97-AF65-F5344CB8AC3E}">
        <p14:creationId xmlns:p14="http://schemas.microsoft.com/office/powerpoint/2010/main" val="641344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Chased= </a:t>
            </a:r>
            <a:r>
              <a:rPr lang="ku-Arab-IQ" dirty="0"/>
              <a:t>تعقیب</a:t>
            </a:r>
          </a:p>
          <a:p>
            <a:r>
              <a:rPr lang="en-US" dirty="0"/>
              <a:t>Reinforces= </a:t>
            </a:r>
            <a:r>
              <a:rPr lang="ku-Arab-IQ" dirty="0"/>
              <a:t>بەهێز کردن</a:t>
            </a:r>
            <a:endParaRPr lang="en-US" dirty="0"/>
          </a:p>
        </p:txBody>
      </p:sp>
      <p:sp>
        <p:nvSpPr>
          <p:cNvPr id="4" name="Slide Number Placeholder 3"/>
          <p:cNvSpPr>
            <a:spLocks noGrp="1"/>
          </p:cNvSpPr>
          <p:nvPr>
            <p:ph type="sldNum" sz="quarter" idx="5"/>
          </p:nvPr>
        </p:nvSpPr>
        <p:spPr/>
        <p:txBody>
          <a:bodyPr/>
          <a:lstStyle/>
          <a:p>
            <a:fld id="{3526F412-7F69-4215-AAEA-D944529B8115}" type="slidenum">
              <a:rPr lang="en-US" smtClean="0"/>
              <a:t>10</a:t>
            </a:fld>
            <a:endParaRPr lang="en-US"/>
          </a:p>
        </p:txBody>
      </p:sp>
    </p:spTree>
    <p:extLst>
      <p:ext uri="{BB962C8B-B14F-4D97-AF65-F5344CB8AC3E}">
        <p14:creationId xmlns:p14="http://schemas.microsoft.com/office/powerpoint/2010/main" val="1521392256"/>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82762"/>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chemeClr val="accent2">
                    <a:lumMod val="7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DE0321-9BEF-4C94-81FF-1911F9406433}" type="datetime1">
              <a:rPr lang="en-US" smtClean="0"/>
              <a:t>4/21/2024</a:t>
            </a:fld>
            <a:endParaRPr lang="en-US"/>
          </a:p>
        </p:txBody>
      </p:sp>
      <p:sp>
        <p:nvSpPr>
          <p:cNvPr id="5" name="Footer Placeholder 4"/>
          <p:cNvSpPr>
            <a:spLocks noGrp="1"/>
          </p:cNvSpPr>
          <p:nvPr>
            <p:ph type="ftr" sz="quarter" idx="11"/>
          </p:nvPr>
        </p:nvSpPr>
        <p:spPr/>
        <p:txBody>
          <a:bodyPr/>
          <a:lstStyle/>
          <a:p>
            <a:r>
              <a:rPr lang="en-US"/>
              <a:t>aram.fattah@su.edu.krd</a:t>
            </a:r>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E21A25E0-8A06-458C-A546-F52873CB3F3E}" type="slidenum">
              <a:rPr lang="en-US" smtClean="0"/>
              <a:t>‹#›</a:t>
            </a:fld>
            <a:endParaRPr lang="en-US"/>
          </a:p>
        </p:txBody>
      </p:sp>
    </p:spTree>
    <p:extLst>
      <p:ext uri="{BB962C8B-B14F-4D97-AF65-F5344CB8AC3E}">
        <p14:creationId xmlns:p14="http://schemas.microsoft.com/office/powerpoint/2010/main" val="1926611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85912E-8CED-42FD-A229-DB74D957B0FF}" type="datetime1">
              <a:rPr lang="en-US" smtClean="0"/>
              <a:t>4/21/2024</a:t>
            </a:fld>
            <a:endParaRPr lang="en-US"/>
          </a:p>
        </p:txBody>
      </p:sp>
      <p:sp>
        <p:nvSpPr>
          <p:cNvPr id="5" name="Footer Placeholder 4"/>
          <p:cNvSpPr>
            <a:spLocks noGrp="1"/>
          </p:cNvSpPr>
          <p:nvPr>
            <p:ph type="ftr" sz="quarter" idx="11"/>
          </p:nvPr>
        </p:nvSpPr>
        <p:spPr/>
        <p:txBody>
          <a:bodyPr/>
          <a:lstStyle/>
          <a:p>
            <a:r>
              <a:rPr lang="en-US"/>
              <a:t>aram.fattah@su.edu.krd</a:t>
            </a:r>
          </a:p>
        </p:txBody>
      </p:sp>
      <p:sp>
        <p:nvSpPr>
          <p:cNvPr id="6" name="Slide Number Placeholder 5"/>
          <p:cNvSpPr>
            <a:spLocks noGrp="1"/>
          </p:cNvSpPr>
          <p:nvPr>
            <p:ph type="sldNum" sz="quarter" idx="12"/>
          </p:nvPr>
        </p:nvSpPr>
        <p:spPr/>
        <p:txBody>
          <a:bodyPr/>
          <a:lstStyle/>
          <a:p>
            <a:fld id="{E21A25E0-8A06-458C-A546-F52873CB3F3E}" type="slidenum">
              <a:rPr lang="en-US" smtClean="0"/>
              <a:t>‹#›</a:t>
            </a:fld>
            <a:endParaRPr lang="en-US"/>
          </a:p>
        </p:txBody>
      </p:sp>
    </p:spTree>
    <p:extLst>
      <p:ext uri="{BB962C8B-B14F-4D97-AF65-F5344CB8AC3E}">
        <p14:creationId xmlns:p14="http://schemas.microsoft.com/office/powerpoint/2010/main" val="265587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6A2078-88D9-4A2A-A611-5C52A9CD92E6}" type="datetime1">
              <a:rPr lang="en-US" smtClean="0"/>
              <a:t>4/21/2024</a:t>
            </a:fld>
            <a:endParaRPr lang="en-US"/>
          </a:p>
        </p:txBody>
      </p:sp>
      <p:sp>
        <p:nvSpPr>
          <p:cNvPr id="5" name="Footer Placeholder 4"/>
          <p:cNvSpPr>
            <a:spLocks noGrp="1"/>
          </p:cNvSpPr>
          <p:nvPr>
            <p:ph type="ftr" sz="quarter" idx="11"/>
          </p:nvPr>
        </p:nvSpPr>
        <p:spPr/>
        <p:txBody>
          <a:bodyPr/>
          <a:lstStyle/>
          <a:p>
            <a:r>
              <a:rPr lang="en-US"/>
              <a:t>aram.fattah@su.edu.krd</a:t>
            </a:r>
          </a:p>
        </p:txBody>
      </p:sp>
      <p:sp>
        <p:nvSpPr>
          <p:cNvPr id="6" name="Slide Number Placeholder 5"/>
          <p:cNvSpPr>
            <a:spLocks noGrp="1"/>
          </p:cNvSpPr>
          <p:nvPr>
            <p:ph type="sldNum" sz="quarter" idx="12"/>
          </p:nvPr>
        </p:nvSpPr>
        <p:spPr/>
        <p:txBody>
          <a:bodyPr/>
          <a:lstStyle/>
          <a:p>
            <a:fld id="{E21A25E0-8A06-458C-A546-F52873CB3F3E}" type="slidenum">
              <a:rPr lang="en-US" smtClean="0"/>
              <a:t>‹#›</a:t>
            </a:fld>
            <a:endParaRPr lang="en-US"/>
          </a:p>
        </p:txBody>
      </p:sp>
    </p:spTree>
    <p:extLst>
      <p:ext uri="{BB962C8B-B14F-4D97-AF65-F5344CB8AC3E}">
        <p14:creationId xmlns:p14="http://schemas.microsoft.com/office/powerpoint/2010/main" val="21666245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E67D61-8AB1-447D-BF38-434D9EF0A4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00560AA1-9F73-4661-8B9E-915EFC7F5D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AB2486B5-60A8-47F7-AE43-45CAB3A6A429}"/>
              </a:ext>
            </a:extLst>
          </p:cNvPr>
          <p:cNvSpPr>
            <a:spLocks noGrp="1"/>
          </p:cNvSpPr>
          <p:nvPr>
            <p:ph type="dt" sz="half" idx="10"/>
          </p:nvPr>
        </p:nvSpPr>
        <p:spPr/>
        <p:txBody>
          <a:bodyPr/>
          <a:lstStyle/>
          <a:p>
            <a:fld id="{F7DE0321-9BEF-4C94-81FF-1911F9406433}" type="datetime1">
              <a:rPr lang="en-US" smtClean="0">
                <a:solidFill>
                  <a:prstClr val="black">
                    <a:tint val="75000"/>
                  </a:prstClr>
                </a:solidFill>
              </a:rPr>
              <a:pPr/>
              <a:t>4/21/2024</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xmlns="" id="{A69C52E1-5C47-417D-8B15-725B46D627D3}"/>
              </a:ext>
            </a:extLst>
          </p:cNvPr>
          <p:cNvSpPr>
            <a:spLocks noGrp="1"/>
          </p:cNvSpPr>
          <p:nvPr>
            <p:ph type="ftr" sz="quarter" idx="11"/>
          </p:nvPr>
        </p:nvSpPr>
        <p:spPr/>
        <p:txBody>
          <a:bodyPr/>
          <a:lstStyle/>
          <a:p>
            <a:r>
              <a:rPr lang="en-US">
                <a:solidFill>
                  <a:prstClr val="black">
                    <a:tint val="75000"/>
                  </a:prstClr>
                </a:solidFill>
              </a:rPr>
              <a:t>aram.fattah@su.edu.krd</a:t>
            </a:r>
          </a:p>
        </p:txBody>
      </p:sp>
      <p:sp>
        <p:nvSpPr>
          <p:cNvPr id="6" name="Slide Number Placeholder 5">
            <a:extLst>
              <a:ext uri="{FF2B5EF4-FFF2-40B4-BE49-F238E27FC236}">
                <a16:creationId xmlns:a16="http://schemas.microsoft.com/office/drawing/2014/main" xmlns="" id="{E42E9E30-BB65-498A-96BE-65F532A25AEC}"/>
              </a:ext>
            </a:extLst>
          </p:cNvPr>
          <p:cNvSpPr>
            <a:spLocks noGrp="1"/>
          </p:cNvSpPr>
          <p:nvPr>
            <p:ph type="sldNum" sz="quarter" idx="12"/>
          </p:nvPr>
        </p:nvSpPr>
        <p:spPr/>
        <p:txBody>
          <a:bodyPr/>
          <a:lstStyle/>
          <a:p>
            <a:fld id="{E21A25E0-8A06-458C-A546-F52873CB3F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929669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81A31A-48FF-4F65-B578-B775AD050C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DAB79822-FD62-418A-9BF0-EDCACC4E37B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8A35638-6487-4343-AD9F-614598A345D4}"/>
              </a:ext>
            </a:extLst>
          </p:cNvPr>
          <p:cNvSpPr>
            <a:spLocks noGrp="1"/>
          </p:cNvSpPr>
          <p:nvPr>
            <p:ph type="dt" sz="half" idx="10"/>
          </p:nvPr>
        </p:nvSpPr>
        <p:spPr/>
        <p:txBody>
          <a:bodyPr/>
          <a:lstStyle/>
          <a:p>
            <a:fld id="{20F8A7FA-E855-49A3-8782-6E761F3D02F4}" type="datetime1">
              <a:rPr lang="en-US" smtClean="0">
                <a:solidFill>
                  <a:prstClr val="black">
                    <a:tint val="75000"/>
                  </a:prstClr>
                </a:solidFill>
              </a:rPr>
              <a:pPr/>
              <a:t>4/21/2024</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xmlns="" id="{EBE29573-D410-4ACC-BC14-F53E3BF851A5}"/>
              </a:ext>
            </a:extLst>
          </p:cNvPr>
          <p:cNvSpPr>
            <a:spLocks noGrp="1"/>
          </p:cNvSpPr>
          <p:nvPr>
            <p:ph type="ftr" sz="quarter" idx="11"/>
          </p:nvPr>
        </p:nvSpPr>
        <p:spPr/>
        <p:txBody>
          <a:bodyPr/>
          <a:lstStyle/>
          <a:p>
            <a:r>
              <a:rPr lang="en-US">
                <a:solidFill>
                  <a:prstClr val="black">
                    <a:tint val="75000"/>
                  </a:prstClr>
                </a:solidFill>
              </a:rPr>
              <a:t>aram.fattah@su.edu.krd</a:t>
            </a:r>
          </a:p>
        </p:txBody>
      </p:sp>
      <p:sp>
        <p:nvSpPr>
          <p:cNvPr id="6" name="Slide Number Placeholder 5">
            <a:extLst>
              <a:ext uri="{FF2B5EF4-FFF2-40B4-BE49-F238E27FC236}">
                <a16:creationId xmlns:a16="http://schemas.microsoft.com/office/drawing/2014/main" xmlns="" id="{47217E03-822D-4AC4-B496-559F3958CC1C}"/>
              </a:ext>
            </a:extLst>
          </p:cNvPr>
          <p:cNvSpPr>
            <a:spLocks noGrp="1"/>
          </p:cNvSpPr>
          <p:nvPr>
            <p:ph type="sldNum" sz="quarter" idx="12"/>
          </p:nvPr>
        </p:nvSpPr>
        <p:spPr/>
        <p:txBody>
          <a:bodyPr/>
          <a:lstStyle/>
          <a:p>
            <a:fld id="{E21A25E0-8A06-458C-A546-F52873CB3F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42359843"/>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AFBBC1-3558-4CB7-B9A5-3DC7963F75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008C61A6-0F8E-48DA-BE95-34B0E02CF4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ADFD6EFE-F5A2-453C-890A-F828AB9D84F7}"/>
              </a:ext>
            </a:extLst>
          </p:cNvPr>
          <p:cNvSpPr>
            <a:spLocks noGrp="1"/>
          </p:cNvSpPr>
          <p:nvPr>
            <p:ph type="dt" sz="half" idx="10"/>
          </p:nvPr>
        </p:nvSpPr>
        <p:spPr/>
        <p:txBody>
          <a:bodyPr/>
          <a:lstStyle/>
          <a:p>
            <a:fld id="{937347AA-80FD-406D-9BE8-DC7C49D52B91}" type="datetime1">
              <a:rPr lang="en-US" smtClean="0">
                <a:solidFill>
                  <a:prstClr val="black">
                    <a:tint val="75000"/>
                  </a:prstClr>
                </a:solidFill>
              </a:rPr>
              <a:pPr/>
              <a:t>4/21/2024</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xmlns="" id="{4FA97217-6173-41CA-A5CF-D65CA025C71F}"/>
              </a:ext>
            </a:extLst>
          </p:cNvPr>
          <p:cNvSpPr>
            <a:spLocks noGrp="1"/>
          </p:cNvSpPr>
          <p:nvPr>
            <p:ph type="ftr" sz="quarter" idx="11"/>
          </p:nvPr>
        </p:nvSpPr>
        <p:spPr/>
        <p:txBody>
          <a:bodyPr/>
          <a:lstStyle/>
          <a:p>
            <a:r>
              <a:rPr lang="en-US">
                <a:solidFill>
                  <a:prstClr val="black">
                    <a:tint val="75000"/>
                  </a:prstClr>
                </a:solidFill>
              </a:rPr>
              <a:t>aram.fattah@su.edu.krd</a:t>
            </a:r>
          </a:p>
        </p:txBody>
      </p:sp>
      <p:sp>
        <p:nvSpPr>
          <p:cNvPr id="6" name="Slide Number Placeholder 5">
            <a:extLst>
              <a:ext uri="{FF2B5EF4-FFF2-40B4-BE49-F238E27FC236}">
                <a16:creationId xmlns:a16="http://schemas.microsoft.com/office/drawing/2014/main" xmlns="" id="{0AFCB234-4866-46B6-A14A-8A460CF1625E}"/>
              </a:ext>
            </a:extLst>
          </p:cNvPr>
          <p:cNvSpPr>
            <a:spLocks noGrp="1"/>
          </p:cNvSpPr>
          <p:nvPr>
            <p:ph type="sldNum" sz="quarter" idx="12"/>
          </p:nvPr>
        </p:nvSpPr>
        <p:spPr/>
        <p:txBody>
          <a:bodyPr/>
          <a:lstStyle/>
          <a:p>
            <a:fld id="{E21A25E0-8A06-458C-A546-F52873CB3F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090569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631FFE-69EB-4E96-A8C2-94F3713E0C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55882124-8E06-49DE-85F3-F8EE97028E2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4A5660D0-9F1A-4B38-AA5A-B70DFD94CB4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B8D7F40A-1DC5-4875-AE79-EE8FB22E8708}"/>
              </a:ext>
            </a:extLst>
          </p:cNvPr>
          <p:cNvSpPr>
            <a:spLocks noGrp="1"/>
          </p:cNvSpPr>
          <p:nvPr>
            <p:ph type="dt" sz="half" idx="10"/>
          </p:nvPr>
        </p:nvSpPr>
        <p:spPr/>
        <p:txBody>
          <a:bodyPr/>
          <a:lstStyle/>
          <a:p>
            <a:fld id="{20F8A7FA-E855-49A3-8782-6E761F3D02F4}" type="datetime1">
              <a:rPr lang="en-US" smtClean="0">
                <a:solidFill>
                  <a:prstClr val="black">
                    <a:tint val="75000"/>
                  </a:prstClr>
                </a:solidFill>
              </a:rPr>
              <a:pPr/>
              <a:t>4/21/2024</a:t>
            </a:fld>
            <a:endParaRPr lang="en-US">
              <a:solidFill>
                <a:prstClr val="black">
                  <a:tint val="75000"/>
                </a:prstClr>
              </a:solidFill>
            </a:endParaRPr>
          </a:p>
        </p:txBody>
      </p:sp>
      <p:sp>
        <p:nvSpPr>
          <p:cNvPr id="6" name="Footer Placeholder 5">
            <a:extLst>
              <a:ext uri="{FF2B5EF4-FFF2-40B4-BE49-F238E27FC236}">
                <a16:creationId xmlns:a16="http://schemas.microsoft.com/office/drawing/2014/main" xmlns="" id="{90863C7D-A147-4C03-9EA5-E5D95D534ED4}"/>
              </a:ext>
            </a:extLst>
          </p:cNvPr>
          <p:cNvSpPr>
            <a:spLocks noGrp="1"/>
          </p:cNvSpPr>
          <p:nvPr>
            <p:ph type="ftr" sz="quarter" idx="11"/>
          </p:nvPr>
        </p:nvSpPr>
        <p:spPr/>
        <p:txBody>
          <a:bodyPr/>
          <a:lstStyle/>
          <a:p>
            <a:r>
              <a:rPr lang="en-US">
                <a:solidFill>
                  <a:prstClr val="black">
                    <a:tint val="75000"/>
                  </a:prstClr>
                </a:solidFill>
              </a:rPr>
              <a:t>aram.fattah@su.edu.krd</a:t>
            </a:r>
          </a:p>
        </p:txBody>
      </p:sp>
      <p:sp>
        <p:nvSpPr>
          <p:cNvPr id="7" name="Slide Number Placeholder 6">
            <a:extLst>
              <a:ext uri="{FF2B5EF4-FFF2-40B4-BE49-F238E27FC236}">
                <a16:creationId xmlns:a16="http://schemas.microsoft.com/office/drawing/2014/main" xmlns="" id="{7780B786-7BCC-4308-A365-03610E97FD75}"/>
              </a:ext>
            </a:extLst>
          </p:cNvPr>
          <p:cNvSpPr>
            <a:spLocks noGrp="1"/>
          </p:cNvSpPr>
          <p:nvPr>
            <p:ph type="sldNum" sz="quarter" idx="12"/>
          </p:nvPr>
        </p:nvSpPr>
        <p:spPr/>
        <p:txBody>
          <a:bodyPr/>
          <a:lstStyle/>
          <a:p>
            <a:fld id="{E21A25E0-8A06-458C-A546-F52873CB3F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27446949"/>
      </p:ext>
    </p:extLst>
  </p:cSld>
  <p:clrMapOvr>
    <a:masterClrMapping/>
  </p:clrMapOvr>
  <p:hf sldNum="0"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EFD0DE-32C7-44B4-8145-5AA2215F9E3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ECBB2383-DA8D-4FAA-9A57-3A8534CA6D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566F6602-641B-44AF-8193-9308642D9E7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6DC31CD5-8436-42A7-8C59-F73D289B8B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D9932B02-6506-478C-9458-1B7D08C904D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89F54BBB-7F1D-48FF-B5B9-47F6DD5D498C}"/>
              </a:ext>
            </a:extLst>
          </p:cNvPr>
          <p:cNvSpPr>
            <a:spLocks noGrp="1"/>
          </p:cNvSpPr>
          <p:nvPr>
            <p:ph type="dt" sz="half" idx="10"/>
          </p:nvPr>
        </p:nvSpPr>
        <p:spPr/>
        <p:txBody>
          <a:bodyPr/>
          <a:lstStyle/>
          <a:p>
            <a:fld id="{20F8A7FA-E855-49A3-8782-6E761F3D02F4}" type="datetime1">
              <a:rPr lang="en-US" smtClean="0">
                <a:solidFill>
                  <a:prstClr val="black">
                    <a:tint val="75000"/>
                  </a:prstClr>
                </a:solidFill>
              </a:rPr>
              <a:pPr/>
              <a:t>4/21/2024</a:t>
            </a:fld>
            <a:endParaRPr lang="en-US">
              <a:solidFill>
                <a:prstClr val="black">
                  <a:tint val="75000"/>
                </a:prstClr>
              </a:solidFill>
            </a:endParaRPr>
          </a:p>
        </p:txBody>
      </p:sp>
      <p:sp>
        <p:nvSpPr>
          <p:cNvPr id="8" name="Footer Placeholder 7">
            <a:extLst>
              <a:ext uri="{FF2B5EF4-FFF2-40B4-BE49-F238E27FC236}">
                <a16:creationId xmlns:a16="http://schemas.microsoft.com/office/drawing/2014/main" xmlns="" id="{ACDBC5E6-60C7-4509-8CA3-16B5BFA0E877}"/>
              </a:ext>
            </a:extLst>
          </p:cNvPr>
          <p:cNvSpPr>
            <a:spLocks noGrp="1"/>
          </p:cNvSpPr>
          <p:nvPr>
            <p:ph type="ftr" sz="quarter" idx="11"/>
          </p:nvPr>
        </p:nvSpPr>
        <p:spPr/>
        <p:txBody>
          <a:bodyPr/>
          <a:lstStyle/>
          <a:p>
            <a:r>
              <a:rPr lang="en-US">
                <a:solidFill>
                  <a:prstClr val="black">
                    <a:tint val="75000"/>
                  </a:prstClr>
                </a:solidFill>
              </a:rPr>
              <a:t>aram.fattah@su.edu.krd</a:t>
            </a:r>
          </a:p>
        </p:txBody>
      </p:sp>
      <p:sp>
        <p:nvSpPr>
          <p:cNvPr id="9" name="Slide Number Placeholder 8">
            <a:extLst>
              <a:ext uri="{FF2B5EF4-FFF2-40B4-BE49-F238E27FC236}">
                <a16:creationId xmlns:a16="http://schemas.microsoft.com/office/drawing/2014/main" xmlns="" id="{EA0B96FB-4394-43A4-9A21-B83FDD2025A5}"/>
              </a:ext>
            </a:extLst>
          </p:cNvPr>
          <p:cNvSpPr>
            <a:spLocks noGrp="1"/>
          </p:cNvSpPr>
          <p:nvPr>
            <p:ph type="sldNum" sz="quarter" idx="12"/>
          </p:nvPr>
        </p:nvSpPr>
        <p:spPr/>
        <p:txBody>
          <a:bodyPr/>
          <a:lstStyle/>
          <a:p>
            <a:fld id="{E21A25E0-8A06-458C-A546-F52873CB3F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66547279"/>
      </p:ext>
    </p:extLst>
  </p:cSld>
  <p:clrMapOvr>
    <a:masterClrMapping/>
  </p:clrMapOvr>
  <p:hf sldNum="0" hd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73E3F9-B531-437A-AAE9-F49E3840E23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4696447E-7415-480A-B75B-81D128DE7E31}"/>
              </a:ext>
            </a:extLst>
          </p:cNvPr>
          <p:cNvSpPr>
            <a:spLocks noGrp="1"/>
          </p:cNvSpPr>
          <p:nvPr>
            <p:ph type="dt" sz="half" idx="10"/>
          </p:nvPr>
        </p:nvSpPr>
        <p:spPr/>
        <p:txBody>
          <a:bodyPr/>
          <a:lstStyle/>
          <a:p>
            <a:fld id="{86125B5C-2784-4426-8985-286E4DC9D250}" type="datetime1">
              <a:rPr lang="en-US" smtClean="0">
                <a:solidFill>
                  <a:prstClr val="black">
                    <a:tint val="75000"/>
                  </a:prstClr>
                </a:solidFill>
              </a:rPr>
              <a:pPr/>
              <a:t>4/21/2024</a:t>
            </a:fld>
            <a:endParaRPr lang="en-US">
              <a:solidFill>
                <a:prstClr val="black">
                  <a:tint val="75000"/>
                </a:prstClr>
              </a:solidFill>
            </a:endParaRPr>
          </a:p>
        </p:txBody>
      </p:sp>
      <p:sp>
        <p:nvSpPr>
          <p:cNvPr id="4" name="Footer Placeholder 3">
            <a:extLst>
              <a:ext uri="{FF2B5EF4-FFF2-40B4-BE49-F238E27FC236}">
                <a16:creationId xmlns:a16="http://schemas.microsoft.com/office/drawing/2014/main" xmlns="" id="{AECA22AC-7484-4911-AF84-35F238FC9004}"/>
              </a:ext>
            </a:extLst>
          </p:cNvPr>
          <p:cNvSpPr>
            <a:spLocks noGrp="1"/>
          </p:cNvSpPr>
          <p:nvPr>
            <p:ph type="ftr" sz="quarter" idx="11"/>
          </p:nvPr>
        </p:nvSpPr>
        <p:spPr/>
        <p:txBody>
          <a:bodyPr/>
          <a:lstStyle/>
          <a:p>
            <a:r>
              <a:rPr lang="en-US">
                <a:solidFill>
                  <a:prstClr val="black">
                    <a:tint val="75000"/>
                  </a:prstClr>
                </a:solidFill>
              </a:rPr>
              <a:t>aram.fattah@su.edu.krd</a:t>
            </a:r>
          </a:p>
        </p:txBody>
      </p:sp>
      <p:sp>
        <p:nvSpPr>
          <p:cNvPr id="5" name="Slide Number Placeholder 4">
            <a:extLst>
              <a:ext uri="{FF2B5EF4-FFF2-40B4-BE49-F238E27FC236}">
                <a16:creationId xmlns:a16="http://schemas.microsoft.com/office/drawing/2014/main" xmlns="" id="{4CF5B8A6-2275-4B82-93F5-B353239AB302}"/>
              </a:ext>
            </a:extLst>
          </p:cNvPr>
          <p:cNvSpPr>
            <a:spLocks noGrp="1"/>
          </p:cNvSpPr>
          <p:nvPr>
            <p:ph type="sldNum" sz="quarter" idx="12"/>
          </p:nvPr>
        </p:nvSpPr>
        <p:spPr/>
        <p:txBody>
          <a:bodyPr/>
          <a:lstStyle/>
          <a:p>
            <a:fld id="{E21A25E0-8A06-458C-A546-F52873CB3F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073805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29910BEF-06C6-45C9-B385-F9D32E8D5F4D}"/>
              </a:ext>
            </a:extLst>
          </p:cNvPr>
          <p:cNvSpPr>
            <a:spLocks noGrp="1"/>
          </p:cNvSpPr>
          <p:nvPr>
            <p:ph type="dt" sz="half" idx="10"/>
          </p:nvPr>
        </p:nvSpPr>
        <p:spPr/>
        <p:txBody>
          <a:bodyPr/>
          <a:lstStyle/>
          <a:p>
            <a:fld id="{1EB796B0-D41B-4867-9EEB-2F2B3786FBCF}" type="datetime1">
              <a:rPr lang="en-US" smtClean="0">
                <a:solidFill>
                  <a:prstClr val="black">
                    <a:tint val="75000"/>
                  </a:prstClr>
                </a:solidFill>
              </a:rPr>
              <a:pPr/>
              <a:t>4/21/2024</a:t>
            </a:fld>
            <a:endParaRPr lang="en-US">
              <a:solidFill>
                <a:prstClr val="black">
                  <a:tint val="75000"/>
                </a:prstClr>
              </a:solidFill>
            </a:endParaRPr>
          </a:p>
        </p:txBody>
      </p:sp>
      <p:sp>
        <p:nvSpPr>
          <p:cNvPr id="3" name="Footer Placeholder 2">
            <a:extLst>
              <a:ext uri="{FF2B5EF4-FFF2-40B4-BE49-F238E27FC236}">
                <a16:creationId xmlns:a16="http://schemas.microsoft.com/office/drawing/2014/main" xmlns="" id="{C1C880A8-F97D-4CA1-B672-EBDB468350D4}"/>
              </a:ext>
            </a:extLst>
          </p:cNvPr>
          <p:cNvSpPr>
            <a:spLocks noGrp="1"/>
          </p:cNvSpPr>
          <p:nvPr>
            <p:ph type="ftr" sz="quarter" idx="11"/>
          </p:nvPr>
        </p:nvSpPr>
        <p:spPr/>
        <p:txBody>
          <a:bodyPr/>
          <a:lstStyle/>
          <a:p>
            <a:r>
              <a:rPr lang="en-US">
                <a:solidFill>
                  <a:prstClr val="black">
                    <a:tint val="75000"/>
                  </a:prstClr>
                </a:solidFill>
              </a:rPr>
              <a:t>aram.fattah@su.edu.krd</a:t>
            </a:r>
          </a:p>
        </p:txBody>
      </p:sp>
      <p:sp>
        <p:nvSpPr>
          <p:cNvPr id="4" name="Slide Number Placeholder 3">
            <a:extLst>
              <a:ext uri="{FF2B5EF4-FFF2-40B4-BE49-F238E27FC236}">
                <a16:creationId xmlns:a16="http://schemas.microsoft.com/office/drawing/2014/main" xmlns="" id="{94D276B7-250B-4A30-B7F8-F5523BC6675C}"/>
              </a:ext>
            </a:extLst>
          </p:cNvPr>
          <p:cNvSpPr>
            <a:spLocks noGrp="1"/>
          </p:cNvSpPr>
          <p:nvPr>
            <p:ph type="sldNum" sz="quarter" idx="12"/>
          </p:nvPr>
        </p:nvSpPr>
        <p:spPr/>
        <p:txBody>
          <a:bodyPr/>
          <a:lstStyle/>
          <a:p>
            <a:fld id="{E21A25E0-8A06-458C-A546-F52873CB3F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288900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2C33123-F482-4EB9-B06F-3B54321483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82C1BA99-CEBE-469D-AED9-13F65B12FB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A436FF71-37DA-417F-A87B-8FDD038F15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695B5792-6C25-469F-BE0A-FE0DC2B9C17E}"/>
              </a:ext>
            </a:extLst>
          </p:cNvPr>
          <p:cNvSpPr>
            <a:spLocks noGrp="1"/>
          </p:cNvSpPr>
          <p:nvPr>
            <p:ph type="dt" sz="half" idx="10"/>
          </p:nvPr>
        </p:nvSpPr>
        <p:spPr/>
        <p:txBody>
          <a:bodyPr/>
          <a:lstStyle/>
          <a:p>
            <a:fld id="{20F8A7FA-E855-49A3-8782-6E761F3D02F4}" type="datetime1">
              <a:rPr lang="en-US" smtClean="0">
                <a:solidFill>
                  <a:prstClr val="black">
                    <a:tint val="75000"/>
                  </a:prstClr>
                </a:solidFill>
              </a:rPr>
              <a:pPr/>
              <a:t>4/21/2024</a:t>
            </a:fld>
            <a:endParaRPr lang="en-US">
              <a:solidFill>
                <a:prstClr val="black">
                  <a:tint val="75000"/>
                </a:prstClr>
              </a:solidFill>
            </a:endParaRPr>
          </a:p>
        </p:txBody>
      </p:sp>
      <p:sp>
        <p:nvSpPr>
          <p:cNvPr id="6" name="Footer Placeholder 5">
            <a:extLst>
              <a:ext uri="{FF2B5EF4-FFF2-40B4-BE49-F238E27FC236}">
                <a16:creationId xmlns:a16="http://schemas.microsoft.com/office/drawing/2014/main" xmlns="" id="{EB3F4849-37D6-45AF-8EBC-A8BC911D2DA9}"/>
              </a:ext>
            </a:extLst>
          </p:cNvPr>
          <p:cNvSpPr>
            <a:spLocks noGrp="1"/>
          </p:cNvSpPr>
          <p:nvPr>
            <p:ph type="ftr" sz="quarter" idx="11"/>
          </p:nvPr>
        </p:nvSpPr>
        <p:spPr/>
        <p:txBody>
          <a:bodyPr/>
          <a:lstStyle/>
          <a:p>
            <a:r>
              <a:rPr lang="en-US">
                <a:solidFill>
                  <a:prstClr val="black">
                    <a:tint val="75000"/>
                  </a:prstClr>
                </a:solidFill>
              </a:rPr>
              <a:t>aram.fattah@su.edu.krd</a:t>
            </a:r>
          </a:p>
        </p:txBody>
      </p:sp>
      <p:sp>
        <p:nvSpPr>
          <p:cNvPr id="7" name="Slide Number Placeholder 6">
            <a:extLst>
              <a:ext uri="{FF2B5EF4-FFF2-40B4-BE49-F238E27FC236}">
                <a16:creationId xmlns:a16="http://schemas.microsoft.com/office/drawing/2014/main" xmlns="" id="{CA4CEA37-A3F9-4FAB-88B0-E20F854B12E0}"/>
              </a:ext>
            </a:extLst>
          </p:cNvPr>
          <p:cNvSpPr>
            <a:spLocks noGrp="1"/>
          </p:cNvSpPr>
          <p:nvPr>
            <p:ph type="sldNum" sz="quarter" idx="12"/>
          </p:nvPr>
        </p:nvSpPr>
        <p:spPr/>
        <p:txBody>
          <a:bodyPr/>
          <a:lstStyle/>
          <a:p>
            <a:fld id="{E21A25E0-8A06-458C-A546-F52873CB3F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21236594"/>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A32768-312D-41C3-BEE2-74A5D479EA78}" type="datetime1">
              <a:rPr lang="en-US" smtClean="0"/>
              <a:t>4/21/2024</a:t>
            </a:fld>
            <a:endParaRPr lang="en-US"/>
          </a:p>
        </p:txBody>
      </p:sp>
      <p:sp>
        <p:nvSpPr>
          <p:cNvPr id="5" name="Footer Placeholder 4"/>
          <p:cNvSpPr>
            <a:spLocks noGrp="1"/>
          </p:cNvSpPr>
          <p:nvPr>
            <p:ph type="ftr" sz="quarter" idx="11"/>
          </p:nvPr>
        </p:nvSpPr>
        <p:spPr/>
        <p:txBody>
          <a:bodyPr/>
          <a:lstStyle/>
          <a:p>
            <a:r>
              <a:rPr lang="en-US"/>
              <a:t>aram.fattah@su.edu.krd</a:t>
            </a:r>
          </a:p>
        </p:txBody>
      </p:sp>
      <p:sp>
        <p:nvSpPr>
          <p:cNvPr id="6" name="Slide Number Placeholder 5"/>
          <p:cNvSpPr>
            <a:spLocks noGrp="1"/>
          </p:cNvSpPr>
          <p:nvPr>
            <p:ph type="sldNum" sz="quarter" idx="12"/>
          </p:nvPr>
        </p:nvSpPr>
        <p:spPr/>
        <p:txBody>
          <a:bodyPr/>
          <a:lstStyle/>
          <a:p>
            <a:fld id="{E21A25E0-8A06-458C-A546-F52873CB3F3E}" type="slidenum">
              <a:rPr lang="en-US" smtClean="0"/>
              <a:t>‹#›</a:t>
            </a:fld>
            <a:endParaRPr lang="en-US"/>
          </a:p>
        </p:txBody>
      </p:sp>
    </p:spTree>
    <p:extLst>
      <p:ext uri="{BB962C8B-B14F-4D97-AF65-F5344CB8AC3E}">
        <p14:creationId xmlns:p14="http://schemas.microsoft.com/office/powerpoint/2010/main" val="21105980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824289-630F-4F69-A996-8F643E833E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AE67F2D9-11D1-4B27-8C15-3D524223A9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F51AF1C6-7E21-4F52-9658-0B5F8ABE4A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DDC91999-5DDB-4BB5-8CFD-6ACAA893916B}"/>
              </a:ext>
            </a:extLst>
          </p:cNvPr>
          <p:cNvSpPr>
            <a:spLocks noGrp="1"/>
          </p:cNvSpPr>
          <p:nvPr>
            <p:ph type="dt" sz="half" idx="10"/>
          </p:nvPr>
        </p:nvSpPr>
        <p:spPr/>
        <p:txBody>
          <a:bodyPr/>
          <a:lstStyle/>
          <a:p>
            <a:fld id="{287ACE10-56F1-4D0C-9D37-57584F3BA8B2}" type="datetime1">
              <a:rPr lang="en-US" smtClean="0">
                <a:solidFill>
                  <a:prstClr val="black">
                    <a:tint val="75000"/>
                  </a:prstClr>
                </a:solidFill>
              </a:rPr>
              <a:pPr/>
              <a:t>4/21/2024</a:t>
            </a:fld>
            <a:endParaRPr lang="en-US">
              <a:solidFill>
                <a:prstClr val="black">
                  <a:tint val="75000"/>
                </a:prstClr>
              </a:solidFill>
            </a:endParaRPr>
          </a:p>
        </p:txBody>
      </p:sp>
      <p:sp>
        <p:nvSpPr>
          <p:cNvPr id="6" name="Footer Placeholder 5">
            <a:extLst>
              <a:ext uri="{FF2B5EF4-FFF2-40B4-BE49-F238E27FC236}">
                <a16:creationId xmlns:a16="http://schemas.microsoft.com/office/drawing/2014/main" xmlns="" id="{9C803329-6564-4010-BD69-1F2ABD57D694}"/>
              </a:ext>
            </a:extLst>
          </p:cNvPr>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a:extLst>
              <a:ext uri="{FF2B5EF4-FFF2-40B4-BE49-F238E27FC236}">
                <a16:creationId xmlns:a16="http://schemas.microsoft.com/office/drawing/2014/main" xmlns="" id="{4D7072FA-2642-4C36-A77F-9E7E7491038F}"/>
              </a:ext>
            </a:extLst>
          </p:cNvPr>
          <p:cNvSpPr>
            <a:spLocks noGrp="1"/>
          </p:cNvSpPr>
          <p:nvPr>
            <p:ph type="sldNum" sz="quarter" idx="12"/>
          </p:nvPr>
        </p:nvSpPr>
        <p:spPr/>
        <p:txBody>
          <a:bodyPr/>
          <a:lstStyle/>
          <a:p>
            <a:fld id="{E21A25E0-8A06-458C-A546-F52873CB3F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404189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2C599A-DA37-454D-80CF-8E340B51AF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E57F6484-C5A5-4160-B8BF-295BA39ABA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734FB0B-837E-470C-BB02-C0869E718B5F}"/>
              </a:ext>
            </a:extLst>
          </p:cNvPr>
          <p:cNvSpPr>
            <a:spLocks noGrp="1"/>
          </p:cNvSpPr>
          <p:nvPr>
            <p:ph type="dt" sz="half" idx="10"/>
          </p:nvPr>
        </p:nvSpPr>
        <p:spPr/>
        <p:txBody>
          <a:bodyPr/>
          <a:lstStyle/>
          <a:p>
            <a:fld id="{20F8A7FA-E855-49A3-8782-6E761F3D02F4}" type="datetime1">
              <a:rPr lang="en-US" smtClean="0">
                <a:solidFill>
                  <a:prstClr val="black">
                    <a:tint val="75000"/>
                  </a:prstClr>
                </a:solidFill>
              </a:rPr>
              <a:pPr/>
              <a:t>4/21/2024</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xmlns="" id="{04F8B348-9CD8-47B6-95B5-F8A1CC5458DB}"/>
              </a:ext>
            </a:extLst>
          </p:cNvPr>
          <p:cNvSpPr>
            <a:spLocks noGrp="1"/>
          </p:cNvSpPr>
          <p:nvPr>
            <p:ph type="ftr" sz="quarter" idx="11"/>
          </p:nvPr>
        </p:nvSpPr>
        <p:spPr/>
        <p:txBody>
          <a:bodyPr/>
          <a:lstStyle/>
          <a:p>
            <a:r>
              <a:rPr lang="en-US">
                <a:solidFill>
                  <a:prstClr val="black">
                    <a:tint val="75000"/>
                  </a:prstClr>
                </a:solidFill>
              </a:rPr>
              <a:t>aram.fattah@su.edu.krd</a:t>
            </a:r>
          </a:p>
        </p:txBody>
      </p:sp>
      <p:sp>
        <p:nvSpPr>
          <p:cNvPr id="6" name="Slide Number Placeholder 5">
            <a:extLst>
              <a:ext uri="{FF2B5EF4-FFF2-40B4-BE49-F238E27FC236}">
                <a16:creationId xmlns:a16="http://schemas.microsoft.com/office/drawing/2014/main" xmlns="" id="{DEDFA09B-7020-41FB-BB24-C11978BF6406}"/>
              </a:ext>
            </a:extLst>
          </p:cNvPr>
          <p:cNvSpPr>
            <a:spLocks noGrp="1"/>
          </p:cNvSpPr>
          <p:nvPr>
            <p:ph type="sldNum" sz="quarter" idx="12"/>
          </p:nvPr>
        </p:nvSpPr>
        <p:spPr/>
        <p:txBody>
          <a:bodyPr/>
          <a:lstStyle/>
          <a:p>
            <a:fld id="{E21A25E0-8A06-458C-A546-F52873CB3F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3811501"/>
      </p:ext>
    </p:extLst>
  </p:cSld>
  <p:clrMapOvr>
    <a:masterClrMapping/>
  </p:clrMapOvr>
  <p:hf sldNum="0" hd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FB349E57-ABF0-4D2B-8E40-F70E5B061ED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5435A2D5-82F2-41E6-B2A0-7CDA0E0F42E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261FA3E-42BE-4437-B42C-2EB6D7E6A83B}"/>
              </a:ext>
            </a:extLst>
          </p:cNvPr>
          <p:cNvSpPr>
            <a:spLocks noGrp="1"/>
          </p:cNvSpPr>
          <p:nvPr>
            <p:ph type="dt" sz="half" idx="10"/>
          </p:nvPr>
        </p:nvSpPr>
        <p:spPr/>
        <p:txBody>
          <a:bodyPr/>
          <a:lstStyle/>
          <a:p>
            <a:fld id="{20F8A7FA-E855-49A3-8782-6E761F3D02F4}" type="datetime1">
              <a:rPr lang="en-US" smtClean="0">
                <a:solidFill>
                  <a:prstClr val="black">
                    <a:tint val="75000"/>
                  </a:prstClr>
                </a:solidFill>
              </a:rPr>
              <a:pPr/>
              <a:t>4/21/2024</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xmlns="" id="{537B5B90-EFAC-45D9-A357-0DF328C98589}"/>
              </a:ext>
            </a:extLst>
          </p:cNvPr>
          <p:cNvSpPr>
            <a:spLocks noGrp="1"/>
          </p:cNvSpPr>
          <p:nvPr>
            <p:ph type="ftr" sz="quarter" idx="11"/>
          </p:nvPr>
        </p:nvSpPr>
        <p:spPr/>
        <p:txBody>
          <a:bodyPr/>
          <a:lstStyle/>
          <a:p>
            <a:r>
              <a:rPr lang="en-US">
                <a:solidFill>
                  <a:prstClr val="black">
                    <a:tint val="75000"/>
                  </a:prstClr>
                </a:solidFill>
              </a:rPr>
              <a:t>aram.fattah@su.edu.krd</a:t>
            </a:r>
          </a:p>
        </p:txBody>
      </p:sp>
      <p:sp>
        <p:nvSpPr>
          <p:cNvPr id="6" name="Slide Number Placeholder 5">
            <a:extLst>
              <a:ext uri="{FF2B5EF4-FFF2-40B4-BE49-F238E27FC236}">
                <a16:creationId xmlns:a16="http://schemas.microsoft.com/office/drawing/2014/main" xmlns="" id="{937139CB-D28D-438D-80CF-CC773459B27C}"/>
              </a:ext>
            </a:extLst>
          </p:cNvPr>
          <p:cNvSpPr>
            <a:spLocks noGrp="1"/>
          </p:cNvSpPr>
          <p:nvPr>
            <p:ph type="sldNum" sz="quarter" idx="12"/>
          </p:nvPr>
        </p:nvSpPr>
        <p:spPr/>
        <p:txBody>
          <a:bodyPr/>
          <a:lstStyle/>
          <a:p>
            <a:fld id="{E21A25E0-8A06-458C-A546-F52873CB3F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77803197"/>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b="1">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lvl1pPr>
              <a:defRPr>
                <a:solidFill>
                  <a:schemeClr val="accent2">
                    <a:lumMod val="50000"/>
                  </a:schemeClr>
                </a:solidFill>
              </a:defRPr>
            </a:lvl1pPr>
          </a:lstStyle>
          <a:p>
            <a:fld id="{937347AA-80FD-406D-9BE8-DC7C49D52B91}" type="datetime1">
              <a:rPr lang="en-US" smtClean="0"/>
              <a:t>4/21/2024</a:t>
            </a:fld>
            <a:endParaRPr lang="en-US"/>
          </a:p>
        </p:txBody>
      </p:sp>
      <p:sp>
        <p:nvSpPr>
          <p:cNvPr id="5" name="Footer Placeholder 4"/>
          <p:cNvSpPr>
            <a:spLocks noGrp="1"/>
          </p:cNvSpPr>
          <p:nvPr>
            <p:ph type="ftr" sz="quarter" idx="11"/>
          </p:nvPr>
        </p:nvSpPr>
        <p:spPr>
          <a:xfrm>
            <a:off x="2182708" y="6272784"/>
            <a:ext cx="6327648" cy="365125"/>
          </a:xfrm>
        </p:spPr>
        <p:txBody>
          <a:bodyPr/>
          <a:lstStyle>
            <a:lvl1pPr>
              <a:defRPr>
                <a:solidFill>
                  <a:schemeClr val="accent2">
                    <a:lumMod val="50000"/>
                  </a:schemeClr>
                </a:solidFill>
              </a:defRPr>
            </a:lvl1pPr>
          </a:lstStyle>
          <a:p>
            <a:r>
              <a:rPr lang="en-US"/>
              <a:t>aram.fattah@su.edu.krd</a:t>
            </a:r>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E21A25E0-8A06-458C-A546-F52873CB3F3E}" type="slidenum">
              <a:rPr lang="en-US" smtClean="0"/>
              <a:t>‹#›</a:t>
            </a:fld>
            <a:endParaRPr lang="en-US"/>
          </a:p>
        </p:txBody>
      </p:sp>
    </p:spTree>
    <p:extLst>
      <p:ext uri="{BB962C8B-B14F-4D97-AF65-F5344CB8AC3E}">
        <p14:creationId xmlns:p14="http://schemas.microsoft.com/office/powerpoint/2010/main" val="1485638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2C3C2AE-E62D-4185-B853-F63183E1D20B}" type="datetime1">
              <a:rPr lang="en-US" smtClean="0"/>
              <a:t>4/21/2024</a:t>
            </a:fld>
            <a:endParaRPr lang="en-US"/>
          </a:p>
        </p:txBody>
      </p:sp>
      <p:sp>
        <p:nvSpPr>
          <p:cNvPr id="6" name="Footer Placeholder 5"/>
          <p:cNvSpPr>
            <a:spLocks noGrp="1"/>
          </p:cNvSpPr>
          <p:nvPr>
            <p:ph type="ftr" sz="quarter" idx="11"/>
          </p:nvPr>
        </p:nvSpPr>
        <p:spPr/>
        <p:txBody>
          <a:bodyPr/>
          <a:lstStyle/>
          <a:p>
            <a:r>
              <a:rPr lang="en-US"/>
              <a:t>aram.fattah@su.edu.krd</a:t>
            </a:r>
          </a:p>
        </p:txBody>
      </p:sp>
      <p:sp>
        <p:nvSpPr>
          <p:cNvPr id="7" name="Slide Number Placeholder 6"/>
          <p:cNvSpPr>
            <a:spLocks noGrp="1"/>
          </p:cNvSpPr>
          <p:nvPr>
            <p:ph type="sldNum" sz="quarter" idx="12"/>
          </p:nvPr>
        </p:nvSpPr>
        <p:spPr/>
        <p:txBody>
          <a:bodyPr/>
          <a:lstStyle/>
          <a:p>
            <a:fld id="{E21A25E0-8A06-458C-A546-F52873CB3F3E}" type="slidenum">
              <a:rPr lang="en-US" smtClean="0"/>
              <a:t>‹#›</a:t>
            </a:fld>
            <a:endParaRPr lang="en-US"/>
          </a:p>
        </p:txBody>
      </p:sp>
    </p:spTree>
    <p:extLst>
      <p:ext uri="{BB962C8B-B14F-4D97-AF65-F5344CB8AC3E}">
        <p14:creationId xmlns:p14="http://schemas.microsoft.com/office/powerpoint/2010/main" val="4263585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DCA8D65-6C40-4623-981B-C08594A5345D}" type="datetime1">
              <a:rPr lang="en-US" smtClean="0"/>
              <a:t>4/21/2024</a:t>
            </a:fld>
            <a:endParaRPr lang="en-US"/>
          </a:p>
        </p:txBody>
      </p:sp>
      <p:sp>
        <p:nvSpPr>
          <p:cNvPr id="8" name="Footer Placeholder 7"/>
          <p:cNvSpPr>
            <a:spLocks noGrp="1"/>
          </p:cNvSpPr>
          <p:nvPr>
            <p:ph type="ftr" sz="quarter" idx="11"/>
          </p:nvPr>
        </p:nvSpPr>
        <p:spPr/>
        <p:txBody>
          <a:bodyPr/>
          <a:lstStyle/>
          <a:p>
            <a:r>
              <a:rPr lang="en-US"/>
              <a:t>aram.fattah@su.edu.krd</a:t>
            </a:r>
          </a:p>
        </p:txBody>
      </p:sp>
      <p:sp>
        <p:nvSpPr>
          <p:cNvPr id="9" name="Slide Number Placeholder 8"/>
          <p:cNvSpPr>
            <a:spLocks noGrp="1"/>
          </p:cNvSpPr>
          <p:nvPr>
            <p:ph type="sldNum" sz="quarter" idx="12"/>
          </p:nvPr>
        </p:nvSpPr>
        <p:spPr/>
        <p:txBody>
          <a:bodyPr/>
          <a:lstStyle/>
          <a:p>
            <a:fld id="{E21A25E0-8A06-458C-A546-F52873CB3F3E}" type="slidenum">
              <a:rPr lang="en-US" smtClean="0"/>
              <a:t>‹#›</a:t>
            </a:fld>
            <a:endParaRPr lang="en-US"/>
          </a:p>
        </p:txBody>
      </p:sp>
    </p:spTree>
    <p:extLst>
      <p:ext uri="{BB962C8B-B14F-4D97-AF65-F5344CB8AC3E}">
        <p14:creationId xmlns:p14="http://schemas.microsoft.com/office/powerpoint/2010/main" val="1313260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125B5C-2784-4426-8985-286E4DC9D250}" type="datetime1">
              <a:rPr lang="en-US" smtClean="0"/>
              <a:t>4/21/2024</a:t>
            </a:fld>
            <a:endParaRPr lang="en-US"/>
          </a:p>
        </p:txBody>
      </p:sp>
      <p:sp>
        <p:nvSpPr>
          <p:cNvPr id="4" name="Footer Placeholder 3"/>
          <p:cNvSpPr>
            <a:spLocks noGrp="1"/>
          </p:cNvSpPr>
          <p:nvPr>
            <p:ph type="ftr" sz="quarter" idx="11"/>
          </p:nvPr>
        </p:nvSpPr>
        <p:spPr/>
        <p:txBody>
          <a:bodyPr/>
          <a:lstStyle/>
          <a:p>
            <a:r>
              <a:rPr lang="en-US"/>
              <a:t>aram.fattah@su.edu.krd</a:t>
            </a:r>
          </a:p>
        </p:txBody>
      </p:sp>
      <p:sp>
        <p:nvSpPr>
          <p:cNvPr id="5" name="Slide Number Placeholder 4"/>
          <p:cNvSpPr>
            <a:spLocks noGrp="1"/>
          </p:cNvSpPr>
          <p:nvPr>
            <p:ph type="sldNum" sz="quarter" idx="12"/>
          </p:nvPr>
        </p:nvSpPr>
        <p:spPr/>
        <p:txBody>
          <a:bodyPr/>
          <a:lstStyle/>
          <a:p>
            <a:fld id="{E21A25E0-8A06-458C-A546-F52873CB3F3E}" type="slidenum">
              <a:rPr lang="en-US" smtClean="0"/>
              <a:t>‹#›</a:t>
            </a:fld>
            <a:endParaRPr lang="en-US"/>
          </a:p>
        </p:txBody>
      </p:sp>
    </p:spTree>
    <p:extLst>
      <p:ext uri="{BB962C8B-B14F-4D97-AF65-F5344CB8AC3E}">
        <p14:creationId xmlns:p14="http://schemas.microsoft.com/office/powerpoint/2010/main" val="2208408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B796B0-D41B-4867-9EEB-2F2B3786FBCF}" type="datetime1">
              <a:rPr lang="en-US" smtClean="0"/>
              <a:t>4/21/2024</a:t>
            </a:fld>
            <a:endParaRPr lang="en-US"/>
          </a:p>
        </p:txBody>
      </p:sp>
      <p:sp>
        <p:nvSpPr>
          <p:cNvPr id="3" name="Footer Placeholder 2"/>
          <p:cNvSpPr>
            <a:spLocks noGrp="1"/>
          </p:cNvSpPr>
          <p:nvPr>
            <p:ph type="ftr" sz="quarter" idx="11"/>
          </p:nvPr>
        </p:nvSpPr>
        <p:spPr/>
        <p:txBody>
          <a:bodyPr/>
          <a:lstStyle/>
          <a:p>
            <a:r>
              <a:rPr lang="en-US"/>
              <a:t>aram.fattah@su.edu.krd</a:t>
            </a:r>
          </a:p>
        </p:txBody>
      </p:sp>
      <p:sp>
        <p:nvSpPr>
          <p:cNvPr id="4" name="Slide Number Placeholder 3"/>
          <p:cNvSpPr>
            <a:spLocks noGrp="1"/>
          </p:cNvSpPr>
          <p:nvPr>
            <p:ph type="sldNum" sz="quarter" idx="12"/>
          </p:nvPr>
        </p:nvSpPr>
        <p:spPr/>
        <p:txBody>
          <a:bodyPr/>
          <a:lstStyle/>
          <a:p>
            <a:fld id="{E21A25E0-8A06-458C-A546-F52873CB3F3E}" type="slidenum">
              <a:rPr lang="en-US" smtClean="0"/>
              <a:t>‹#›</a:t>
            </a:fld>
            <a:endParaRPr lang="en-US"/>
          </a:p>
        </p:txBody>
      </p:sp>
    </p:spTree>
    <p:extLst>
      <p:ext uri="{BB962C8B-B14F-4D97-AF65-F5344CB8AC3E}">
        <p14:creationId xmlns:p14="http://schemas.microsoft.com/office/powerpoint/2010/main" val="496861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1A5FB3C-A300-46BC-BC4B-47473E7A6D34}" type="datetime1">
              <a:rPr lang="en-US" smtClean="0"/>
              <a:t>4/21/2024</a:t>
            </a:fld>
            <a:endParaRPr lang="en-US"/>
          </a:p>
        </p:txBody>
      </p:sp>
      <p:sp>
        <p:nvSpPr>
          <p:cNvPr id="6" name="Footer Placeholder 5"/>
          <p:cNvSpPr>
            <a:spLocks noGrp="1"/>
          </p:cNvSpPr>
          <p:nvPr>
            <p:ph type="ftr" sz="quarter" idx="11"/>
          </p:nvPr>
        </p:nvSpPr>
        <p:spPr/>
        <p:txBody>
          <a:bodyPr/>
          <a:lstStyle/>
          <a:p>
            <a:r>
              <a:rPr lang="en-US"/>
              <a:t>aram.fattah@su.edu.krd</a:t>
            </a:r>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E21A25E0-8A06-458C-A546-F52873CB3F3E}" type="slidenum">
              <a:rPr lang="en-US" smtClean="0"/>
              <a:t>‹#›</a:t>
            </a:fld>
            <a:endParaRPr lang="en-US"/>
          </a:p>
        </p:txBody>
      </p:sp>
    </p:spTree>
    <p:extLst>
      <p:ext uri="{BB962C8B-B14F-4D97-AF65-F5344CB8AC3E}">
        <p14:creationId xmlns:p14="http://schemas.microsoft.com/office/powerpoint/2010/main" val="2955400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2">
                    <a:lumMod val="75000"/>
                  </a:schemeClr>
                </a:solidFill>
              </a:defRPr>
            </a:lvl1pPr>
          </a:lstStyle>
          <a:p>
            <a:fld id="{287ACE10-56F1-4D0C-9D37-57584F3BA8B2}" type="datetime1">
              <a:rPr lang="en-US" smtClean="0"/>
              <a:t>4/21/2024</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E21A25E0-8A06-458C-A546-F52873CB3F3E}" type="slidenum">
              <a:rPr lang="en-US" smtClean="0"/>
              <a:t>‹#›</a:t>
            </a:fld>
            <a:endParaRPr lang="en-US"/>
          </a:p>
        </p:txBody>
      </p:sp>
    </p:spTree>
    <p:extLst>
      <p:ext uri="{BB962C8B-B14F-4D97-AF65-F5344CB8AC3E}">
        <p14:creationId xmlns:p14="http://schemas.microsoft.com/office/powerpoint/2010/main" val="1229235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fld id="{20F8A7FA-E855-49A3-8782-6E761F3D02F4}" type="datetime1">
              <a:rPr lang="en-US" smtClean="0"/>
              <a:t>4/21/2024</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r>
              <a:rPr lang="en-US"/>
              <a:t>aram.fattah@su.edu.krd</a:t>
            </a:r>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2">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E21A25E0-8A06-458C-A546-F52873CB3F3E}" type="slidenum">
              <a:rPr lang="en-US" smtClean="0"/>
              <a:t>‹#›</a:t>
            </a:fld>
            <a:endParaRPr lang="en-US"/>
          </a:p>
        </p:txBody>
      </p:sp>
    </p:spTree>
    <p:extLst>
      <p:ext uri="{BB962C8B-B14F-4D97-AF65-F5344CB8AC3E}">
        <p14:creationId xmlns:p14="http://schemas.microsoft.com/office/powerpoint/2010/main" val="3020726032"/>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Lst>
  <p:hf sldNum="0" hdr="0" dt="0"/>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F2EE44C7-1418-4C2A-9BA3-7D4A255C2D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761E1A9E-C3AF-44DB-94C0-B2A3FE8762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55CAEF7-2661-4B15-8BAD-DCB40211F9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20F8A7FA-E855-49A3-8782-6E761F3D02F4}" type="datetime1">
              <a:rPr lang="en-US" smtClean="0">
                <a:solidFill>
                  <a:prstClr val="black">
                    <a:tint val="75000"/>
                  </a:prstClr>
                </a:solidFill>
              </a:rPr>
              <a:pPr defTabSz="914400"/>
              <a:t>4/21/2024</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xmlns="" id="{36B5D53A-725D-4E8C-965B-A7D6D8AD8E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r>
              <a:rPr lang="en-US">
                <a:solidFill>
                  <a:prstClr val="black">
                    <a:tint val="75000"/>
                  </a:prstClr>
                </a:solidFill>
              </a:rPr>
              <a:t>aram.fattah@su.edu.krd</a:t>
            </a:r>
          </a:p>
        </p:txBody>
      </p:sp>
      <p:sp>
        <p:nvSpPr>
          <p:cNvPr id="6" name="Slide Number Placeholder 5">
            <a:extLst>
              <a:ext uri="{FF2B5EF4-FFF2-40B4-BE49-F238E27FC236}">
                <a16:creationId xmlns:a16="http://schemas.microsoft.com/office/drawing/2014/main" xmlns="" id="{D3914D38-50A8-40DC-AA36-6BF288C93F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E21A25E0-8A06-458C-A546-F52873CB3F3E}" type="slidenum">
              <a:rPr lang="en-US" smtClean="0">
                <a:solidFill>
                  <a:prstClr val="black">
                    <a:tint val="75000"/>
                  </a:prstClr>
                </a:solidFill>
              </a:rPr>
              <a:pPr defTabSz="914400"/>
              <a:t>‹#›</a:t>
            </a:fld>
            <a:endParaRPr lang="en-US">
              <a:solidFill>
                <a:prstClr val="black">
                  <a:tint val="75000"/>
                </a:prstClr>
              </a:solidFill>
            </a:endParaRPr>
          </a:p>
        </p:txBody>
      </p:sp>
    </p:spTree>
    <p:extLst>
      <p:ext uri="{BB962C8B-B14F-4D97-AF65-F5344CB8AC3E}">
        <p14:creationId xmlns:p14="http://schemas.microsoft.com/office/powerpoint/2010/main" val="3876510155"/>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78E37C-52B8-4B7D-91A8-B43B5D15166E}"/>
              </a:ext>
            </a:extLst>
          </p:cNvPr>
          <p:cNvSpPr>
            <a:spLocks noGrp="1"/>
          </p:cNvSpPr>
          <p:nvPr>
            <p:ph type="ctrTitle"/>
          </p:nvPr>
        </p:nvSpPr>
        <p:spPr>
          <a:xfrm>
            <a:off x="1524000" y="310599"/>
            <a:ext cx="9144000" cy="2387600"/>
          </a:xfrm>
        </p:spPr>
        <p:txBody>
          <a:bodyPr/>
          <a:lstStyle/>
          <a:p>
            <a:r>
              <a:rPr lang="en-US" b="1" dirty="0">
                <a:solidFill>
                  <a:srgbClr val="FF0000"/>
                </a:solidFill>
              </a:rPr>
              <a:t>CREDIT MANAGEMENT IN BANKS</a:t>
            </a:r>
          </a:p>
        </p:txBody>
      </p:sp>
      <p:sp>
        <p:nvSpPr>
          <p:cNvPr id="3" name="Subtitle 2">
            <a:extLst>
              <a:ext uri="{FF2B5EF4-FFF2-40B4-BE49-F238E27FC236}">
                <a16:creationId xmlns:a16="http://schemas.microsoft.com/office/drawing/2014/main" xmlns="" id="{B0357823-B0C9-4F1B-8FBF-A73C5FDF115D}"/>
              </a:ext>
            </a:extLst>
          </p:cNvPr>
          <p:cNvSpPr>
            <a:spLocks noGrp="1"/>
          </p:cNvSpPr>
          <p:nvPr>
            <p:ph type="subTitle" idx="1"/>
          </p:nvPr>
        </p:nvSpPr>
        <p:spPr>
          <a:xfrm>
            <a:off x="1524000" y="3126176"/>
            <a:ext cx="9144000" cy="2472191"/>
          </a:xfrm>
        </p:spPr>
        <p:txBody>
          <a:bodyPr>
            <a:normAutofit fontScale="92500" lnSpcReduction="10000"/>
          </a:bodyPr>
          <a:lstStyle/>
          <a:p>
            <a:r>
              <a:rPr lang="en-US" b="1" dirty="0"/>
              <a:t>Chapter </a:t>
            </a:r>
            <a:r>
              <a:rPr lang="en-US" b="1" dirty="0" smtClean="0"/>
              <a:t>three</a:t>
            </a:r>
            <a:endParaRPr lang="en-US" b="1" dirty="0"/>
          </a:p>
          <a:p>
            <a:r>
              <a:rPr lang="en-US" dirty="0" smtClean="0"/>
              <a:t>Finance </a:t>
            </a:r>
            <a:r>
              <a:rPr lang="en-US" dirty="0"/>
              <a:t>And Banking Dept.</a:t>
            </a:r>
          </a:p>
          <a:p>
            <a:r>
              <a:rPr lang="en-US" dirty="0"/>
              <a:t>2</a:t>
            </a:r>
            <a:r>
              <a:rPr lang="en-US" baseline="30000" dirty="0"/>
              <a:t>nd</a:t>
            </a:r>
            <a:r>
              <a:rPr lang="en-US" dirty="0"/>
              <a:t> Stage </a:t>
            </a:r>
          </a:p>
          <a:p>
            <a:r>
              <a:rPr lang="en-US" dirty="0"/>
              <a:t>2</a:t>
            </a:r>
            <a:r>
              <a:rPr lang="en-US" baseline="30000" dirty="0"/>
              <a:t>nd</a:t>
            </a:r>
            <a:r>
              <a:rPr lang="en-US" dirty="0"/>
              <a:t> Semester</a:t>
            </a:r>
          </a:p>
          <a:p>
            <a:r>
              <a:rPr lang="en-US" dirty="0" smtClean="0"/>
              <a:t>2023-2024</a:t>
            </a:r>
            <a:endParaRPr lang="en-US" dirty="0"/>
          </a:p>
          <a:p>
            <a:r>
              <a:rPr lang="en-US" dirty="0" smtClean="0"/>
              <a:t>Ass. Lecture </a:t>
            </a:r>
            <a:r>
              <a:rPr lang="en-US" dirty="0" err="1" smtClean="0"/>
              <a:t>Aveen</a:t>
            </a:r>
            <a:r>
              <a:rPr lang="en-US" dirty="0" smtClean="0"/>
              <a:t> A. </a:t>
            </a:r>
            <a:r>
              <a:rPr lang="en-US" dirty="0" err="1" smtClean="0"/>
              <a:t>Majed</a:t>
            </a:r>
            <a:endParaRPr lang="en-US" dirty="0"/>
          </a:p>
          <a:p>
            <a:endParaRPr lang="en-US" dirty="0"/>
          </a:p>
          <a:p>
            <a:endParaRPr lang="en-US" dirty="0"/>
          </a:p>
        </p:txBody>
      </p:sp>
      <p:pic>
        <p:nvPicPr>
          <p:cNvPr id="13" name="Picture 12">
            <a:extLst>
              <a:ext uri="{FF2B5EF4-FFF2-40B4-BE49-F238E27FC236}">
                <a16:creationId xmlns:a16="http://schemas.microsoft.com/office/drawing/2014/main" xmlns="" id="{82ACB45C-2989-4418-A633-6430F715E1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flipV="1">
            <a:off x="-470930" y="2883024"/>
            <a:ext cx="4177165" cy="4227895"/>
          </a:xfrm>
          <a:prstGeom prst="rect">
            <a:avLst/>
          </a:prstGeom>
        </p:spPr>
      </p:pic>
    </p:spTree>
    <p:extLst>
      <p:ext uri="{BB962C8B-B14F-4D97-AF65-F5344CB8AC3E}">
        <p14:creationId xmlns:p14="http://schemas.microsoft.com/office/powerpoint/2010/main" val="7696946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9E1676E-EB89-4851-8C96-B739019656A8}"/>
              </a:ext>
            </a:extLst>
          </p:cNvPr>
          <p:cNvSpPr>
            <a:spLocks noGrp="1"/>
          </p:cNvSpPr>
          <p:nvPr>
            <p:ph type="title"/>
          </p:nvPr>
        </p:nvSpPr>
        <p:spPr>
          <a:xfrm>
            <a:off x="1066800" y="183418"/>
            <a:ext cx="10058400" cy="1609344"/>
          </a:xfrm>
        </p:spPr>
        <p:txBody>
          <a:bodyPr>
            <a:normAutofit/>
          </a:bodyPr>
          <a:lstStyle/>
          <a:p>
            <a:pPr algn="ctr"/>
            <a:r>
              <a:rPr lang="en-US" sz="4000" b="1" dirty="0"/>
              <a:t> CREDIT ANALYSIS</a:t>
            </a:r>
          </a:p>
        </p:txBody>
      </p:sp>
      <p:sp>
        <p:nvSpPr>
          <p:cNvPr id="3" name="Content Placeholder 2">
            <a:extLst>
              <a:ext uri="{FF2B5EF4-FFF2-40B4-BE49-F238E27FC236}">
                <a16:creationId xmlns="" xmlns:a16="http://schemas.microsoft.com/office/drawing/2014/main" id="{36881B74-1283-459A-BACF-AA510CD715FB}"/>
              </a:ext>
            </a:extLst>
          </p:cNvPr>
          <p:cNvSpPr>
            <a:spLocks noGrp="1"/>
          </p:cNvSpPr>
          <p:nvPr>
            <p:ph idx="1"/>
          </p:nvPr>
        </p:nvSpPr>
        <p:spPr>
          <a:xfrm>
            <a:off x="838200" y="1662614"/>
            <a:ext cx="10515600" cy="4733796"/>
          </a:xfrm>
        </p:spPr>
        <p:txBody>
          <a:bodyPr>
            <a:normAutofit/>
          </a:bodyPr>
          <a:lstStyle/>
          <a:p>
            <a:pPr algn="just">
              <a:lnSpc>
                <a:spcPct val="150000"/>
              </a:lnSpc>
            </a:pPr>
            <a:r>
              <a:rPr lang="en-US" u="sng" dirty="0"/>
              <a:t>The credit analyst typically gives primary attention to the first two C’s-character and Capacity-because </a:t>
            </a:r>
            <a:r>
              <a:rPr lang="en-US" dirty="0"/>
              <a:t>they represent the most basic requirements for extending credit to an applicant. Consideration of </a:t>
            </a:r>
            <a:r>
              <a:rPr lang="en-US" u="sng" dirty="0"/>
              <a:t>the last three C’s-Capital, Collateral, and Conditions- is important in structuring the credit management and making the final credit decision.</a:t>
            </a:r>
          </a:p>
          <a:p>
            <a:pPr algn="just"/>
            <a:endParaRPr lang="en-US" sz="2400" dirty="0"/>
          </a:p>
        </p:txBody>
      </p:sp>
    </p:spTree>
    <p:extLst>
      <p:ext uri="{BB962C8B-B14F-4D97-AF65-F5344CB8AC3E}">
        <p14:creationId xmlns:p14="http://schemas.microsoft.com/office/powerpoint/2010/main" val="20809758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9E1676E-EB89-4851-8C96-B739019656A8}"/>
              </a:ext>
            </a:extLst>
          </p:cNvPr>
          <p:cNvSpPr>
            <a:spLocks noGrp="1"/>
          </p:cNvSpPr>
          <p:nvPr>
            <p:ph type="title"/>
          </p:nvPr>
        </p:nvSpPr>
        <p:spPr>
          <a:xfrm>
            <a:off x="1066800" y="183418"/>
            <a:ext cx="10058400" cy="1609344"/>
          </a:xfrm>
        </p:spPr>
        <p:txBody>
          <a:bodyPr>
            <a:normAutofit/>
          </a:bodyPr>
          <a:lstStyle/>
          <a:p>
            <a:pPr algn="ctr"/>
            <a:r>
              <a:rPr lang="en-US" sz="4000" b="1" dirty="0"/>
              <a:t>2- CREDIT REVIEW</a:t>
            </a:r>
          </a:p>
        </p:txBody>
      </p:sp>
      <p:sp>
        <p:nvSpPr>
          <p:cNvPr id="3" name="Content Placeholder 2">
            <a:extLst>
              <a:ext uri="{FF2B5EF4-FFF2-40B4-BE49-F238E27FC236}">
                <a16:creationId xmlns="" xmlns:a16="http://schemas.microsoft.com/office/drawing/2014/main" id="{36881B74-1283-459A-BACF-AA510CD715FB}"/>
              </a:ext>
            </a:extLst>
          </p:cNvPr>
          <p:cNvSpPr>
            <a:spLocks noGrp="1"/>
          </p:cNvSpPr>
          <p:nvPr>
            <p:ph idx="1"/>
          </p:nvPr>
        </p:nvSpPr>
        <p:spPr>
          <a:xfrm>
            <a:off x="838200" y="1662614"/>
            <a:ext cx="10515600" cy="4733796"/>
          </a:xfrm>
        </p:spPr>
        <p:txBody>
          <a:bodyPr>
            <a:normAutofit fontScale="92500" lnSpcReduction="10000"/>
          </a:bodyPr>
          <a:lstStyle/>
          <a:p>
            <a:pPr algn="just">
              <a:lnSpc>
                <a:spcPct val="150000"/>
              </a:lnSpc>
            </a:pPr>
            <a:r>
              <a:rPr lang="en-US" dirty="0"/>
              <a:t>The loan review effort is directed at reducing credit risk as well as handling problem loans and liquidating assets of failed borrowers. Effective credit management separates loan review from credit analysis, execution, and administration. The review process can be divided into </a:t>
            </a:r>
            <a:r>
              <a:rPr lang="en-US" b="1" i="1" u="sng" dirty="0"/>
              <a:t>two functions</a:t>
            </a:r>
            <a:r>
              <a:rPr lang="en-US" dirty="0"/>
              <a:t>: </a:t>
            </a:r>
            <a:r>
              <a:rPr lang="en-US" u="sng" dirty="0"/>
              <a:t>(1)monitoring the performance of existing loans and (2)handling problem loans. </a:t>
            </a:r>
          </a:p>
          <a:p>
            <a:pPr algn="just">
              <a:lnSpc>
                <a:spcPct val="150000"/>
              </a:lnSpc>
            </a:pPr>
            <a:r>
              <a:rPr lang="en-US" dirty="0"/>
              <a:t>Many banks have a formal loan review committee, independent of loan officers, that reports directly to the chief executive officer (CEO) and directors’ loan committee. </a:t>
            </a:r>
          </a:p>
          <a:p>
            <a:pPr algn="just">
              <a:lnSpc>
                <a:spcPct val="150000"/>
              </a:lnSpc>
            </a:pPr>
            <a:r>
              <a:rPr lang="en-US" dirty="0"/>
              <a:t>Loan review personnel review current loan to; </a:t>
            </a:r>
            <a:r>
              <a:rPr lang="en-US" u="sng" dirty="0"/>
              <a:t>(1)verify that the borrower’s financial condition is acceptable, (2)loan documentation is in place, and (3)pricing meets return objectives.</a:t>
            </a:r>
            <a:endParaRPr lang="en-US" sz="2400" u="sng" dirty="0"/>
          </a:p>
        </p:txBody>
      </p:sp>
    </p:spTree>
    <p:extLst>
      <p:ext uri="{BB962C8B-B14F-4D97-AF65-F5344CB8AC3E}">
        <p14:creationId xmlns:p14="http://schemas.microsoft.com/office/powerpoint/2010/main" val="2669965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BAE4F56-C345-4490-94BB-1673A7FEF0C0}"/>
              </a:ext>
            </a:extLst>
          </p:cNvPr>
          <p:cNvSpPr>
            <a:spLocks noGrp="1"/>
          </p:cNvSpPr>
          <p:nvPr>
            <p:ph type="title"/>
          </p:nvPr>
        </p:nvSpPr>
        <p:spPr>
          <a:xfrm>
            <a:off x="1028640" y="295530"/>
            <a:ext cx="8924178" cy="894508"/>
          </a:xfrm>
        </p:spPr>
        <p:txBody>
          <a:bodyPr>
            <a:normAutofit fontScale="90000"/>
          </a:bodyPr>
          <a:lstStyle/>
          <a:p>
            <a:pPr algn="ctr"/>
            <a:r>
              <a:rPr lang="en-US" b="1" dirty="0"/>
              <a:t>CREDIT MANAGEMENT IN BANKS</a:t>
            </a:r>
          </a:p>
        </p:txBody>
      </p:sp>
      <p:sp>
        <p:nvSpPr>
          <p:cNvPr id="3" name="Content Placeholder 2">
            <a:extLst>
              <a:ext uri="{FF2B5EF4-FFF2-40B4-BE49-F238E27FC236}">
                <a16:creationId xmlns="" xmlns:a16="http://schemas.microsoft.com/office/drawing/2014/main" id="{04891DFE-01EA-4E8E-AC08-83B42B5BFDA6}"/>
              </a:ext>
            </a:extLst>
          </p:cNvPr>
          <p:cNvSpPr>
            <a:spLocks noGrp="1"/>
          </p:cNvSpPr>
          <p:nvPr>
            <p:ph idx="1"/>
          </p:nvPr>
        </p:nvSpPr>
        <p:spPr>
          <a:xfrm>
            <a:off x="833278" y="1361282"/>
            <a:ext cx="10226351" cy="5201188"/>
          </a:xfrm>
        </p:spPr>
        <p:txBody>
          <a:bodyPr>
            <a:noAutofit/>
          </a:bodyPr>
          <a:lstStyle/>
          <a:p>
            <a:pPr algn="just">
              <a:lnSpc>
                <a:spcPct val="150000"/>
              </a:lnSpc>
              <a:buFont typeface="Arial" panose="020B0604020202020204" pitchFamily="34" charset="0"/>
              <a:buChar char="•"/>
            </a:pPr>
            <a:r>
              <a:rPr lang="en-US" b="1" dirty="0"/>
              <a:t>Credit management; </a:t>
            </a:r>
            <a:r>
              <a:rPr lang="en-US" u="sng" dirty="0"/>
              <a:t>is a process of granting credit, the terms it's granted on and recovering this credit when it's due. </a:t>
            </a:r>
            <a:r>
              <a:rPr lang="en-US" dirty="0"/>
              <a:t>This is the function within a bank or company to control credit policies that will improve revenues and reduce financial risks. </a:t>
            </a:r>
          </a:p>
          <a:p>
            <a:pPr algn="just">
              <a:lnSpc>
                <a:spcPct val="150000"/>
              </a:lnSpc>
              <a:buFont typeface="Arial" panose="020B0604020202020204" pitchFamily="34" charset="0"/>
              <a:buChar char="•"/>
            </a:pPr>
            <a:r>
              <a:rPr lang="en-US" i="1" dirty="0"/>
              <a:t>The Credit Management function </a:t>
            </a:r>
            <a:r>
              <a:rPr lang="en-US" dirty="0"/>
              <a:t>incorporates all of a </a:t>
            </a:r>
            <a:r>
              <a:rPr lang="en-US" u="sng" dirty="0"/>
              <a:t>commercial bank’s </a:t>
            </a:r>
            <a:r>
              <a:rPr lang="en-US" dirty="0"/>
              <a:t>activities aimed at ensuring that customers pay their loans within the determined payment terms and conditions.</a:t>
            </a:r>
          </a:p>
          <a:p>
            <a:pPr algn="just">
              <a:lnSpc>
                <a:spcPct val="150000"/>
              </a:lnSpc>
              <a:buFont typeface="Arial" panose="020B0604020202020204" pitchFamily="34" charset="0"/>
              <a:buChar char="•"/>
            </a:pPr>
            <a:r>
              <a:rPr lang="en-US" dirty="0"/>
              <a:t>Effective Credit Management serves to </a:t>
            </a:r>
            <a:r>
              <a:rPr lang="en-US" u="sng" dirty="0"/>
              <a:t>prevent late payment or non-payment</a:t>
            </a:r>
            <a:r>
              <a:rPr lang="en-US" dirty="0"/>
              <a:t>, the two being the greatest risks commercial banks face when conducting their operations.</a:t>
            </a:r>
          </a:p>
        </p:txBody>
      </p:sp>
    </p:spTree>
    <p:extLst>
      <p:ext uri="{BB962C8B-B14F-4D97-AF65-F5344CB8AC3E}">
        <p14:creationId xmlns:p14="http://schemas.microsoft.com/office/powerpoint/2010/main" val="5368771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9E1676E-EB89-4851-8C96-B739019656A8}"/>
              </a:ext>
            </a:extLst>
          </p:cNvPr>
          <p:cNvSpPr>
            <a:spLocks noGrp="1"/>
          </p:cNvSpPr>
          <p:nvPr>
            <p:ph type="title"/>
          </p:nvPr>
        </p:nvSpPr>
        <p:spPr>
          <a:xfrm>
            <a:off x="1066800" y="97356"/>
            <a:ext cx="10058400" cy="1609344"/>
          </a:xfrm>
        </p:spPr>
        <p:txBody>
          <a:bodyPr>
            <a:normAutofit/>
          </a:bodyPr>
          <a:lstStyle/>
          <a:p>
            <a:pPr algn="ctr"/>
            <a:r>
              <a:rPr lang="en-US" sz="4000" b="1" dirty="0"/>
              <a:t>CREDIT MANAGEMENT FUNCTIONS AND IMPORTANCE IN BANKS</a:t>
            </a:r>
          </a:p>
        </p:txBody>
      </p:sp>
      <p:sp>
        <p:nvSpPr>
          <p:cNvPr id="3" name="Content Placeholder 2">
            <a:extLst>
              <a:ext uri="{FF2B5EF4-FFF2-40B4-BE49-F238E27FC236}">
                <a16:creationId xmlns="" xmlns:a16="http://schemas.microsoft.com/office/drawing/2014/main" id="{36881B74-1283-459A-BACF-AA510CD715FB}"/>
              </a:ext>
            </a:extLst>
          </p:cNvPr>
          <p:cNvSpPr>
            <a:spLocks noGrp="1"/>
          </p:cNvSpPr>
          <p:nvPr>
            <p:ph idx="1"/>
          </p:nvPr>
        </p:nvSpPr>
        <p:spPr>
          <a:xfrm>
            <a:off x="838200" y="1555037"/>
            <a:ext cx="10515600" cy="4733796"/>
          </a:xfrm>
        </p:spPr>
        <p:txBody>
          <a:bodyPr>
            <a:normAutofit/>
          </a:bodyPr>
          <a:lstStyle/>
          <a:p>
            <a:pPr algn="just">
              <a:lnSpc>
                <a:spcPct val="150000"/>
              </a:lnSpc>
            </a:pPr>
            <a:r>
              <a:rPr lang="en-US" dirty="0"/>
              <a:t>The credit management process needs to be understood and followed with adequate checks made on </a:t>
            </a:r>
            <a:r>
              <a:rPr lang="en-US" u="sng" dirty="0"/>
              <a:t>“creditworthiness”</a:t>
            </a:r>
            <a:r>
              <a:rPr lang="en-US" dirty="0"/>
              <a:t> of new and existing customers, and </a:t>
            </a:r>
            <a:r>
              <a:rPr lang="en-US" u="sng" dirty="0"/>
              <a:t>‘credit limits</a:t>
            </a:r>
            <a:r>
              <a:rPr lang="en-US" dirty="0"/>
              <a:t>’ (how much credit is allowed and for how long) must be set. </a:t>
            </a:r>
          </a:p>
          <a:p>
            <a:pPr algn="just">
              <a:lnSpc>
                <a:spcPct val="150000"/>
              </a:lnSpc>
            </a:pPr>
            <a:r>
              <a:rPr lang="en-US" dirty="0"/>
              <a:t>A major responsibility of the credit management function in banks is:</a:t>
            </a:r>
            <a:r>
              <a:rPr lang="en-US" i="1" dirty="0"/>
              <a:t> to </a:t>
            </a:r>
            <a:r>
              <a:rPr lang="en-US" i="1" u="sng" dirty="0"/>
              <a:t>ensure credits are collected on time</a:t>
            </a:r>
            <a:r>
              <a:rPr lang="en-US" i="1" dirty="0"/>
              <a:t>, </a:t>
            </a:r>
            <a:r>
              <a:rPr lang="en-US" i="1" u="sng" dirty="0"/>
              <a:t>that any signs a customer might default are acted upon early, and that any overdue credits are “chased” to avoid losses</a:t>
            </a:r>
            <a:r>
              <a:rPr lang="en-US" i="1" dirty="0"/>
              <a:t>. </a:t>
            </a:r>
          </a:p>
          <a:p>
            <a:pPr algn="just"/>
            <a:r>
              <a:rPr lang="en-US" dirty="0"/>
              <a:t>Getting the credit management right reinforces </a:t>
            </a:r>
            <a:r>
              <a:rPr lang="en-US" u="sng" dirty="0"/>
              <a:t>the bank’s financial or liquidity </a:t>
            </a:r>
            <a:r>
              <a:rPr lang="en-US" dirty="0"/>
              <a:t>position, making it a critical component banking.</a:t>
            </a:r>
          </a:p>
        </p:txBody>
      </p:sp>
    </p:spTree>
    <p:extLst>
      <p:ext uri="{BB962C8B-B14F-4D97-AF65-F5344CB8AC3E}">
        <p14:creationId xmlns:p14="http://schemas.microsoft.com/office/powerpoint/2010/main" val="37675523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9E1676E-EB89-4851-8C96-B739019656A8}"/>
              </a:ext>
            </a:extLst>
          </p:cNvPr>
          <p:cNvSpPr>
            <a:spLocks noGrp="1"/>
          </p:cNvSpPr>
          <p:nvPr>
            <p:ph type="title"/>
          </p:nvPr>
        </p:nvSpPr>
        <p:spPr>
          <a:xfrm>
            <a:off x="1066800" y="183418"/>
            <a:ext cx="10058400" cy="1609344"/>
          </a:xfrm>
        </p:spPr>
        <p:txBody>
          <a:bodyPr>
            <a:normAutofit/>
          </a:bodyPr>
          <a:lstStyle/>
          <a:p>
            <a:pPr algn="ctr"/>
            <a:r>
              <a:rPr lang="en-US" sz="4000" b="1" dirty="0"/>
              <a:t>CREDIT MANAGEMENT POLICY</a:t>
            </a:r>
          </a:p>
        </p:txBody>
      </p:sp>
      <p:sp>
        <p:nvSpPr>
          <p:cNvPr id="3" name="Content Placeholder 2">
            <a:extLst>
              <a:ext uri="{FF2B5EF4-FFF2-40B4-BE49-F238E27FC236}">
                <a16:creationId xmlns="" xmlns:a16="http://schemas.microsoft.com/office/drawing/2014/main" id="{36881B74-1283-459A-BACF-AA510CD715FB}"/>
              </a:ext>
            </a:extLst>
          </p:cNvPr>
          <p:cNvSpPr>
            <a:spLocks noGrp="1"/>
          </p:cNvSpPr>
          <p:nvPr>
            <p:ph idx="1"/>
          </p:nvPr>
        </p:nvSpPr>
        <p:spPr>
          <a:xfrm>
            <a:off x="838200" y="1662614"/>
            <a:ext cx="10515600" cy="4733796"/>
          </a:xfrm>
        </p:spPr>
        <p:txBody>
          <a:bodyPr>
            <a:normAutofit/>
          </a:bodyPr>
          <a:lstStyle/>
          <a:p>
            <a:pPr algn="just">
              <a:lnSpc>
                <a:spcPct val="150000"/>
              </a:lnSpc>
            </a:pPr>
            <a:r>
              <a:rPr lang="en-US" sz="2400" b="1" dirty="0"/>
              <a:t>Credit management policy </a:t>
            </a:r>
            <a:r>
              <a:rPr lang="en-US" sz="2400" dirty="0"/>
              <a:t>is defined as the tenets and systems set up by </a:t>
            </a:r>
            <a:r>
              <a:rPr lang="en-US" sz="2400" u="sng" dirty="0"/>
              <a:t>top administration </a:t>
            </a:r>
            <a:r>
              <a:rPr lang="en-US" sz="2400" dirty="0"/>
              <a:t>that oversee the organization's credit division and investigates execution in the augmentation of credit benefits against set down procedures.</a:t>
            </a:r>
          </a:p>
          <a:p>
            <a:pPr algn="just">
              <a:lnSpc>
                <a:spcPct val="150000"/>
              </a:lnSpc>
            </a:pPr>
            <a:r>
              <a:rPr lang="en-US" sz="2400" u="sng" dirty="0"/>
              <a:t>Credit policies must be communicated throughout the organization, (1)implemented through appropriate (suitable) procedures, (2)monitored and  (3)periodically revised; </a:t>
            </a:r>
            <a:r>
              <a:rPr lang="en-US" sz="2400" i="1" u="sng" dirty="0"/>
              <a:t>to take into account changing internal and external circumstances.</a:t>
            </a:r>
          </a:p>
          <a:p>
            <a:pPr algn="just">
              <a:lnSpc>
                <a:spcPct val="150000"/>
              </a:lnSpc>
            </a:pPr>
            <a:endParaRPr lang="en-US" sz="2400" dirty="0"/>
          </a:p>
          <a:p>
            <a:pPr algn="just">
              <a:lnSpc>
                <a:spcPct val="150000"/>
              </a:lnSpc>
            </a:pPr>
            <a:endParaRPr lang="en-US" sz="2400" dirty="0"/>
          </a:p>
        </p:txBody>
      </p:sp>
    </p:spTree>
    <p:extLst>
      <p:ext uri="{BB962C8B-B14F-4D97-AF65-F5344CB8AC3E}">
        <p14:creationId xmlns:p14="http://schemas.microsoft.com/office/powerpoint/2010/main" val="20161418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9E1676E-EB89-4851-8C96-B739019656A8}"/>
              </a:ext>
            </a:extLst>
          </p:cNvPr>
          <p:cNvSpPr>
            <a:spLocks noGrp="1"/>
          </p:cNvSpPr>
          <p:nvPr>
            <p:ph type="title"/>
          </p:nvPr>
        </p:nvSpPr>
        <p:spPr>
          <a:xfrm>
            <a:off x="953277" y="461590"/>
            <a:ext cx="9840796" cy="709467"/>
          </a:xfrm>
        </p:spPr>
        <p:txBody>
          <a:bodyPr>
            <a:normAutofit/>
          </a:bodyPr>
          <a:lstStyle/>
          <a:p>
            <a:pPr algn="ctr"/>
            <a:r>
              <a:rPr lang="en-US" sz="4000" b="1" dirty="0"/>
              <a:t>SOURCES OF CREDIT RISK</a:t>
            </a:r>
          </a:p>
        </p:txBody>
      </p:sp>
      <p:sp>
        <p:nvSpPr>
          <p:cNvPr id="3" name="Content Placeholder 2">
            <a:extLst>
              <a:ext uri="{FF2B5EF4-FFF2-40B4-BE49-F238E27FC236}">
                <a16:creationId xmlns="" xmlns:a16="http://schemas.microsoft.com/office/drawing/2014/main" id="{36881B74-1283-459A-BACF-AA510CD715FB}"/>
              </a:ext>
            </a:extLst>
          </p:cNvPr>
          <p:cNvSpPr>
            <a:spLocks noGrp="1"/>
          </p:cNvSpPr>
          <p:nvPr>
            <p:ph idx="1"/>
          </p:nvPr>
        </p:nvSpPr>
        <p:spPr>
          <a:xfrm>
            <a:off x="76038" y="1443970"/>
            <a:ext cx="11747350" cy="6379952"/>
          </a:xfrm>
        </p:spPr>
        <p:txBody>
          <a:bodyPr>
            <a:normAutofit/>
          </a:bodyPr>
          <a:lstStyle/>
          <a:p>
            <a:pPr algn="just">
              <a:lnSpc>
                <a:spcPct val="150000"/>
              </a:lnSpc>
            </a:pPr>
            <a:r>
              <a:rPr lang="en-US" dirty="0"/>
              <a:t>There are two main sources of credit risk factors. These are </a:t>
            </a:r>
            <a:r>
              <a:rPr lang="en-US" b="1" u="sng" dirty="0"/>
              <a:t>external and internal risk factors</a:t>
            </a:r>
            <a:r>
              <a:rPr lang="en-US" dirty="0"/>
              <a:t>. </a:t>
            </a:r>
          </a:p>
          <a:p>
            <a:pPr algn="just">
              <a:lnSpc>
                <a:spcPct val="150000"/>
              </a:lnSpc>
            </a:pPr>
            <a:r>
              <a:rPr lang="en-US" b="1" dirty="0"/>
              <a:t>1- </a:t>
            </a:r>
            <a:r>
              <a:rPr lang="en-US" sz="2100" b="1" i="1" u="sng" dirty="0"/>
              <a:t>The external factors </a:t>
            </a:r>
            <a:r>
              <a:rPr lang="en-US" sz="2100" dirty="0"/>
              <a:t>are the state of the economy, wide swings in commodity/equity prices, foreign exchange rates and interest rates, trade restrictions, economic sanctions, Government policies, etc. </a:t>
            </a:r>
          </a:p>
          <a:p>
            <a:pPr algn="just">
              <a:lnSpc>
                <a:spcPct val="150000"/>
              </a:lnSpc>
            </a:pPr>
            <a:r>
              <a:rPr lang="en-US" dirty="0"/>
              <a:t>In examining the economic conditions of credit risk, it is imperative to indicate that any changes in </a:t>
            </a:r>
            <a:r>
              <a:rPr lang="en-US" u="sng" dirty="0"/>
              <a:t>national income and the level of unemployment </a:t>
            </a:r>
            <a:r>
              <a:rPr lang="en-US" dirty="0"/>
              <a:t>will have an impact on credit risk as a result of the change in business sequence, exchange rate, interest rate and credit quality.</a:t>
            </a:r>
          </a:p>
        </p:txBody>
      </p:sp>
    </p:spTree>
    <p:extLst>
      <p:ext uri="{BB962C8B-B14F-4D97-AF65-F5344CB8AC3E}">
        <p14:creationId xmlns:p14="http://schemas.microsoft.com/office/powerpoint/2010/main" val="2900241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9E1676E-EB89-4851-8C96-B739019656A8}"/>
              </a:ext>
            </a:extLst>
          </p:cNvPr>
          <p:cNvSpPr>
            <a:spLocks noGrp="1"/>
          </p:cNvSpPr>
          <p:nvPr>
            <p:ph type="title"/>
          </p:nvPr>
        </p:nvSpPr>
        <p:spPr>
          <a:xfrm>
            <a:off x="992521" y="461590"/>
            <a:ext cx="9840796" cy="709467"/>
          </a:xfrm>
        </p:spPr>
        <p:txBody>
          <a:bodyPr>
            <a:normAutofit/>
          </a:bodyPr>
          <a:lstStyle/>
          <a:p>
            <a:pPr algn="ctr"/>
            <a:r>
              <a:rPr lang="en-US" sz="4000" b="1" dirty="0"/>
              <a:t>SOURCES OF CREDIT RISK</a:t>
            </a:r>
          </a:p>
        </p:txBody>
      </p:sp>
      <p:sp>
        <p:nvSpPr>
          <p:cNvPr id="3" name="Content Placeholder 2">
            <a:extLst>
              <a:ext uri="{FF2B5EF4-FFF2-40B4-BE49-F238E27FC236}">
                <a16:creationId xmlns="" xmlns:a16="http://schemas.microsoft.com/office/drawing/2014/main" id="{36881B74-1283-459A-BACF-AA510CD715FB}"/>
              </a:ext>
            </a:extLst>
          </p:cNvPr>
          <p:cNvSpPr>
            <a:spLocks noGrp="1"/>
          </p:cNvSpPr>
          <p:nvPr>
            <p:ph idx="1"/>
          </p:nvPr>
        </p:nvSpPr>
        <p:spPr>
          <a:xfrm>
            <a:off x="149589" y="1283706"/>
            <a:ext cx="11747350" cy="6379952"/>
          </a:xfrm>
        </p:spPr>
        <p:txBody>
          <a:bodyPr>
            <a:normAutofit/>
          </a:bodyPr>
          <a:lstStyle/>
          <a:p>
            <a:pPr algn="just">
              <a:lnSpc>
                <a:spcPct val="150000"/>
              </a:lnSpc>
            </a:pPr>
            <a:r>
              <a:rPr lang="en-US" b="1" dirty="0"/>
              <a:t>2-</a:t>
            </a:r>
            <a:r>
              <a:rPr lang="en-US" sz="2000" dirty="0"/>
              <a:t> </a:t>
            </a:r>
            <a:r>
              <a:rPr lang="en-US" sz="2000" b="1" i="1" u="sng" dirty="0"/>
              <a:t>The internal factors </a:t>
            </a:r>
            <a:r>
              <a:rPr lang="en-US" sz="2000" dirty="0"/>
              <a:t>are deficiencies in loan policies</a:t>
            </a:r>
            <a:r>
              <a:rPr lang="en-US" dirty="0"/>
              <a:t>, </a:t>
            </a:r>
            <a:r>
              <a:rPr lang="en-US" sz="2000" dirty="0"/>
              <a:t>ineffective administration, absence of prudential credit concentration limits, inadequately defined lending limits for Loan Officers/Credit Committees, deficiencies in assessment and evaluation of borrowers’ financial position, excessive dependence on collaterals, absence of loan review mechanism…etc. </a:t>
            </a:r>
          </a:p>
          <a:p>
            <a:pPr algn="just">
              <a:lnSpc>
                <a:spcPct val="150000"/>
              </a:lnSpc>
            </a:pPr>
            <a:r>
              <a:rPr lang="en-US" u="sng" dirty="0"/>
              <a:t>Risk will increase if management does not regularly receive accurate and timely reports on credits</a:t>
            </a:r>
            <a:r>
              <a:rPr lang="en-US" dirty="0"/>
              <a:t>. The reports shall comprise important information relating to underwriting process such as economic trends, change in the structure of industry, or market share, commodity prices, exchange rates, including past due credits, credit concentrations, and analysis of problem loans.</a:t>
            </a:r>
          </a:p>
        </p:txBody>
      </p:sp>
    </p:spTree>
    <p:extLst>
      <p:ext uri="{BB962C8B-B14F-4D97-AF65-F5344CB8AC3E}">
        <p14:creationId xmlns:p14="http://schemas.microsoft.com/office/powerpoint/2010/main" val="550531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9E1676E-EB89-4851-8C96-B739019656A8}"/>
              </a:ext>
            </a:extLst>
          </p:cNvPr>
          <p:cNvSpPr>
            <a:spLocks noGrp="1"/>
          </p:cNvSpPr>
          <p:nvPr>
            <p:ph type="title"/>
          </p:nvPr>
        </p:nvSpPr>
        <p:spPr>
          <a:xfrm>
            <a:off x="992155" y="-85523"/>
            <a:ext cx="10058400" cy="1609344"/>
          </a:xfrm>
        </p:spPr>
        <p:txBody>
          <a:bodyPr>
            <a:normAutofit/>
          </a:bodyPr>
          <a:lstStyle/>
          <a:p>
            <a:pPr algn="ctr"/>
            <a:r>
              <a:rPr lang="en-US" sz="4000" b="1" dirty="0"/>
              <a:t>CREDIT EVALUATION TECHNIQUES</a:t>
            </a:r>
          </a:p>
        </p:txBody>
      </p:sp>
      <p:sp>
        <p:nvSpPr>
          <p:cNvPr id="3" name="Content Placeholder 2">
            <a:extLst>
              <a:ext uri="{FF2B5EF4-FFF2-40B4-BE49-F238E27FC236}">
                <a16:creationId xmlns="" xmlns:a16="http://schemas.microsoft.com/office/drawing/2014/main" id="{36881B74-1283-459A-BACF-AA510CD715FB}"/>
              </a:ext>
            </a:extLst>
          </p:cNvPr>
          <p:cNvSpPr>
            <a:spLocks noGrp="1"/>
          </p:cNvSpPr>
          <p:nvPr>
            <p:ph idx="1"/>
          </p:nvPr>
        </p:nvSpPr>
        <p:spPr>
          <a:xfrm>
            <a:off x="903642" y="1140311"/>
            <a:ext cx="10450158" cy="5256099"/>
          </a:xfrm>
        </p:spPr>
        <p:txBody>
          <a:bodyPr>
            <a:normAutofit/>
          </a:bodyPr>
          <a:lstStyle/>
          <a:p>
            <a:pPr algn="just">
              <a:lnSpc>
                <a:spcPct val="100000"/>
              </a:lnSpc>
            </a:pPr>
            <a:r>
              <a:rPr lang="en-US" sz="2000" dirty="0"/>
              <a:t>Credit facilities should be expanded within </a:t>
            </a:r>
            <a:r>
              <a:rPr lang="en-US" sz="2000" u="sng" dirty="0"/>
              <a:t>targeted markets </a:t>
            </a:r>
            <a:r>
              <a:rPr lang="en-US" sz="2000" dirty="0"/>
              <a:t>and as well as the ambits of the </a:t>
            </a:r>
            <a:r>
              <a:rPr lang="en-US" sz="2000" u="sng" dirty="0"/>
              <a:t>lending strategy </a:t>
            </a:r>
            <a:r>
              <a:rPr lang="en-US" sz="2000" dirty="0"/>
              <a:t>of the bank. </a:t>
            </a:r>
          </a:p>
          <a:p>
            <a:pPr algn="just">
              <a:lnSpc>
                <a:spcPct val="100000"/>
              </a:lnSpc>
            </a:pPr>
            <a:r>
              <a:rPr lang="en-US" sz="2000" dirty="0"/>
              <a:t>Before allowing a credit facility, the bank must carry out an assessment of risk profile of the customer/transaction. This may include; </a:t>
            </a:r>
            <a:r>
              <a:rPr lang="en-US" sz="2000" u="sng" dirty="0"/>
              <a:t>credit analysis of the borrower’s industry, and macro-economic factors; the sole aim of the credit and source of repayment; the performance / repayment history of borrower; assessment / evaluation of the repayment capability of debtor; the proposed terms and conditions as well as covenants.</a:t>
            </a:r>
          </a:p>
          <a:p>
            <a:pPr algn="just">
              <a:lnSpc>
                <a:spcPct val="100000"/>
              </a:lnSpc>
            </a:pPr>
            <a:r>
              <a:rPr lang="en-US" dirty="0"/>
              <a:t>Essentially, problems arise because lenders are not well informed about the peculiarities of would be debtors, and so it becomes impracticable, for financial institutions to know which customers are good and which ones are not</a:t>
            </a:r>
            <a:r>
              <a:rPr lang="ku-Arab-IQ" dirty="0"/>
              <a:t>.</a:t>
            </a:r>
            <a:endParaRPr lang="en-US" dirty="0"/>
          </a:p>
          <a:p>
            <a:pPr algn="just">
              <a:lnSpc>
                <a:spcPct val="100000"/>
              </a:lnSpc>
            </a:pPr>
            <a:r>
              <a:rPr lang="en-US" dirty="0"/>
              <a:t>Therefore, credits have risk of being defaulted. To understand risk levels of credit users, credit providers normally collect vast amount of information on borrowers. Statistical predictive analytic techniques can be used to analyze or to determine risk levels involved in credits and loans.</a:t>
            </a:r>
          </a:p>
        </p:txBody>
      </p:sp>
    </p:spTree>
    <p:extLst>
      <p:ext uri="{BB962C8B-B14F-4D97-AF65-F5344CB8AC3E}">
        <p14:creationId xmlns:p14="http://schemas.microsoft.com/office/powerpoint/2010/main" val="3025127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9E1676E-EB89-4851-8C96-B739019656A8}"/>
              </a:ext>
            </a:extLst>
          </p:cNvPr>
          <p:cNvSpPr>
            <a:spLocks noGrp="1"/>
          </p:cNvSpPr>
          <p:nvPr>
            <p:ph type="title"/>
          </p:nvPr>
        </p:nvSpPr>
        <p:spPr>
          <a:xfrm>
            <a:off x="1066800" y="183418"/>
            <a:ext cx="10058400" cy="1609344"/>
          </a:xfrm>
        </p:spPr>
        <p:txBody>
          <a:bodyPr>
            <a:normAutofit/>
          </a:bodyPr>
          <a:lstStyle/>
          <a:p>
            <a:pPr algn="ctr"/>
            <a:r>
              <a:rPr lang="en-US" sz="4000" b="1" dirty="0"/>
              <a:t> 1- CREDIT ANALYSIS</a:t>
            </a:r>
          </a:p>
        </p:txBody>
      </p:sp>
      <p:sp>
        <p:nvSpPr>
          <p:cNvPr id="3" name="Content Placeholder 2">
            <a:extLst>
              <a:ext uri="{FF2B5EF4-FFF2-40B4-BE49-F238E27FC236}">
                <a16:creationId xmlns="" xmlns:a16="http://schemas.microsoft.com/office/drawing/2014/main" id="{36881B74-1283-459A-BACF-AA510CD715FB}"/>
              </a:ext>
            </a:extLst>
          </p:cNvPr>
          <p:cNvSpPr>
            <a:spLocks noGrp="1"/>
          </p:cNvSpPr>
          <p:nvPr>
            <p:ph idx="1"/>
          </p:nvPr>
        </p:nvSpPr>
        <p:spPr>
          <a:xfrm>
            <a:off x="838200" y="1662614"/>
            <a:ext cx="10515600" cy="4733796"/>
          </a:xfrm>
        </p:spPr>
        <p:txBody>
          <a:bodyPr>
            <a:normAutofit/>
          </a:bodyPr>
          <a:lstStyle/>
          <a:p>
            <a:pPr algn="just">
              <a:lnSpc>
                <a:spcPct val="100000"/>
              </a:lnSpc>
            </a:pPr>
            <a:r>
              <a:rPr lang="en-US" sz="2000" dirty="0"/>
              <a:t>Credit analysis is the primary method in reducing the credit risk on a loan request. This includes determining the financial strength of the borrowers, estimating the probability of default and reducing the risk of non repayment to an acceptable level. In general, credit evaluations are based on the loan officer's subjective assessment (or judgmental assessment technique).</a:t>
            </a:r>
          </a:p>
          <a:p>
            <a:pPr algn="just">
              <a:lnSpc>
                <a:spcPct val="100000"/>
              </a:lnSpc>
            </a:pPr>
            <a:r>
              <a:rPr lang="en-US" dirty="0"/>
              <a:t>A bank’s credit analysts often use the five C’s of credit to focus their analysis on the key dimensions of an applicant’s creditworthiness.</a:t>
            </a:r>
            <a:endParaRPr lang="en-US" sz="2000" dirty="0"/>
          </a:p>
          <a:p>
            <a:pPr algn="just">
              <a:lnSpc>
                <a:spcPct val="100000"/>
              </a:lnSpc>
            </a:pPr>
            <a:r>
              <a:rPr lang="en-US" b="1" dirty="0"/>
              <a:t>1. Character: </a:t>
            </a:r>
            <a:r>
              <a:rPr lang="en-US" dirty="0"/>
              <a:t>The applicant’s record of meeting past obligations, financial, contractual, and moral. Past payment history as well as any pending or resolved legal judgments against the applicant would be used to evaluate its character.</a:t>
            </a:r>
          </a:p>
          <a:p>
            <a:pPr algn="just">
              <a:lnSpc>
                <a:spcPct val="100000"/>
              </a:lnSpc>
            </a:pPr>
            <a:r>
              <a:rPr lang="en-US" dirty="0"/>
              <a:t> </a:t>
            </a:r>
            <a:r>
              <a:rPr lang="en-US" b="1" dirty="0"/>
              <a:t>2. Capacity: </a:t>
            </a:r>
            <a:r>
              <a:rPr lang="en-US" dirty="0"/>
              <a:t>The applicant’s ability to repay the requested credit. Financial statement analysis, with particular emphasis on liquidity and debt ratios, is typically used to assess the applicant’s capacity.</a:t>
            </a:r>
            <a:endParaRPr lang="en-US" sz="2000" dirty="0"/>
          </a:p>
          <a:p>
            <a:pPr algn="just">
              <a:lnSpc>
                <a:spcPct val="100000"/>
              </a:lnSpc>
            </a:pPr>
            <a:endParaRPr lang="en-US" sz="2400" dirty="0"/>
          </a:p>
        </p:txBody>
      </p:sp>
    </p:spTree>
    <p:extLst>
      <p:ext uri="{BB962C8B-B14F-4D97-AF65-F5344CB8AC3E}">
        <p14:creationId xmlns:p14="http://schemas.microsoft.com/office/powerpoint/2010/main" val="16156241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9E1676E-EB89-4851-8C96-B739019656A8}"/>
              </a:ext>
            </a:extLst>
          </p:cNvPr>
          <p:cNvSpPr>
            <a:spLocks noGrp="1"/>
          </p:cNvSpPr>
          <p:nvPr>
            <p:ph type="title"/>
          </p:nvPr>
        </p:nvSpPr>
        <p:spPr>
          <a:xfrm>
            <a:off x="1066800" y="183418"/>
            <a:ext cx="10058400" cy="1609344"/>
          </a:xfrm>
        </p:spPr>
        <p:txBody>
          <a:bodyPr>
            <a:normAutofit/>
          </a:bodyPr>
          <a:lstStyle/>
          <a:p>
            <a:pPr algn="ctr"/>
            <a:r>
              <a:rPr lang="en-US" sz="4000" b="1" dirty="0"/>
              <a:t> CREDIT ANALYSIS</a:t>
            </a:r>
          </a:p>
        </p:txBody>
      </p:sp>
      <p:sp>
        <p:nvSpPr>
          <p:cNvPr id="3" name="Content Placeholder 2">
            <a:extLst>
              <a:ext uri="{FF2B5EF4-FFF2-40B4-BE49-F238E27FC236}">
                <a16:creationId xmlns="" xmlns:a16="http://schemas.microsoft.com/office/drawing/2014/main" id="{36881B74-1283-459A-BACF-AA510CD715FB}"/>
              </a:ext>
            </a:extLst>
          </p:cNvPr>
          <p:cNvSpPr>
            <a:spLocks noGrp="1"/>
          </p:cNvSpPr>
          <p:nvPr>
            <p:ph idx="1"/>
          </p:nvPr>
        </p:nvSpPr>
        <p:spPr>
          <a:xfrm>
            <a:off x="838200" y="1662614"/>
            <a:ext cx="10515600" cy="4733796"/>
          </a:xfrm>
        </p:spPr>
        <p:txBody>
          <a:bodyPr>
            <a:normAutofit/>
          </a:bodyPr>
          <a:lstStyle/>
          <a:p>
            <a:pPr algn="just">
              <a:lnSpc>
                <a:spcPct val="100000"/>
              </a:lnSpc>
            </a:pPr>
            <a:r>
              <a:rPr lang="en-US" b="1" dirty="0"/>
              <a:t>3. Capital: </a:t>
            </a:r>
            <a:r>
              <a:rPr lang="en-US" dirty="0"/>
              <a:t>The financial strength of the applicant as reflected by its ownership position. Analysis of the applicant’s debt relative to equity and its profitability ratios are frequently used to assess its capital. </a:t>
            </a:r>
          </a:p>
          <a:p>
            <a:pPr algn="just">
              <a:lnSpc>
                <a:spcPct val="100000"/>
              </a:lnSpc>
            </a:pPr>
            <a:r>
              <a:rPr lang="en-US" b="1" dirty="0"/>
              <a:t>4. Collateral:</a:t>
            </a:r>
            <a:r>
              <a:rPr lang="en-US" dirty="0"/>
              <a:t> The amount of assets the applicant has available for use in securing the credit. The larger the amount of available assets, the greater the chance that a firm will recover its funds if the applicant defaults.</a:t>
            </a:r>
          </a:p>
          <a:p>
            <a:pPr algn="just">
              <a:lnSpc>
                <a:spcPct val="100000"/>
              </a:lnSpc>
            </a:pPr>
            <a:r>
              <a:rPr lang="en-US" sz="2000" dirty="0"/>
              <a:t>A review of the applicant’s balance sheet, asset value appraisals, and any legal claims filed against the applicant’s assets can be used to evaluate its collateral.</a:t>
            </a:r>
          </a:p>
          <a:p>
            <a:pPr algn="just">
              <a:lnSpc>
                <a:spcPct val="100000"/>
              </a:lnSpc>
            </a:pPr>
            <a:r>
              <a:rPr lang="en-US" sz="2000" b="1" dirty="0"/>
              <a:t>5. Conditions: </a:t>
            </a:r>
            <a:r>
              <a:rPr lang="en-US" sz="2000" dirty="0"/>
              <a:t>The current economic and business climate as well as any unique situations affecting either party to the credit transaction. Analysis of the general economic and business conditions, as well as special situations that may affect the applicant or firm is performed to assess conditions.</a:t>
            </a:r>
            <a:endParaRPr lang="en-US" sz="2400" dirty="0"/>
          </a:p>
        </p:txBody>
      </p:sp>
    </p:spTree>
    <p:extLst>
      <p:ext uri="{BB962C8B-B14F-4D97-AF65-F5344CB8AC3E}">
        <p14:creationId xmlns:p14="http://schemas.microsoft.com/office/powerpoint/2010/main" val="11311480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84ACB6"/>
      </a:dk2>
      <a:lt2>
        <a:srgbClr val="EBE9DD"/>
      </a:lt2>
      <a:accent1>
        <a:srgbClr val="6F8183"/>
      </a:accent1>
      <a:accent2>
        <a:srgbClr val="967E96"/>
      </a:accent2>
      <a:accent3>
        <a:srgbClr val="CCC893"/>
      </a:accent3>
      <a:accent4>
        <a:srgbClr val="A54D74"/>
      </a:accent4>
      <a:accent5>
        <a:srgbClr val="949C6B"/>
      </a:accent5>
      <a:accent6>
        <a:srgbClr val="766A50"/>
      </a:accent6>
      <a:hlink>
        <a:srgbClr val="CC6600"/>
      </a:hlink>
      <a:folHlink>
        <a:srgbClr val="777777"/>
      </a:folHlink>
    </a:clrScheme>
    <a:fontScheme name="Wood Typ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 xmlns:thm15="http://schemas.microsoft.com/office/thememl/2012/main" name="Wood Type" id="{7ACABC62-BF99-48CF-A9DC-4DB89C7B13DC}" vid="{8E89CD47-BF55-4DDE-B823-2283AA7E769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Wood Type</Template>
  <TotalTime>1312</TotalTime>
  <Words>1368</Words>
  <Application>Microsoft Office PowerPoint</Application>
  <PresentationFormat>Custom</PresentationFormat>
  <Paragraphs>83</Paragraphs>
  <Slides>11</Slides>
  <Notes>10</Notes>
  <HiddenSlides>0</HiddenSlides>
  <MMClips>0</MMClip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Wood Type</vt:lpstr>
      <vt:lpstr>Office Theme</vt:lpstr>
      <vt:lpstr>CREDIT MANAGEMENT IN BANKS</vt:lpstr>
      <vt:lpstr>CREDIT MANAGEMENT IN BANKS</vt:lpstr>
      <vt:lpstr>CREDIT MANAGEMENT FUNCTIONS AND IMPORTANCE IN BANKS</vt:lpstr>
      <vt:lpstr>CREDIT MANAGEMENT POLICY</vt:lpstr>
      <vt:lpstr>SOURCES OF CREDIT RISK</vt:lpstr>
      <vt:lpstr>SOURCES OF CREDIT RISK</vt:lpstr>
      <vt:lpstr>CREDIT EVALUATION TECHNIQUES</vt:lpstr>
      <vt:lpstr> 1- CREDIT ANALYSIS</vt:lpstr>
      <vt:lpstr> CREDIT ANALYSIS</vt:lpstr>
      <vt:lpstr> CREDIT ANALYSIS</vt:lpstr>
      <vt:lpstr>2- CREDIT REVIEW</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aramfinans@outlook.com</dc:creator>
  <cp:lastModifiedBy>lenovo</cp:lastModifiedBy>
  <cp:revision>96</cp:revision>
  <dcterms:created xsi:type="dcterms:W3CDTF">2021-03-03T15:28:25Z</dcterms:created>
  <dcterms:modified xsi:type="dcterms:W3CDTF">2024-04-21T06:18:26Z</dcterms:modified>
</cp:coreProperties>
</file>