
<file path=[Content_Types].xml><?xml version="1.0" encoding="utf-8"?>
<Types xmlns="http://schemas.openxmlformats.org/package/2006/content-types">
  <Default Extension="emf" ContentType="image/x-emf"/>
  <Default Extension="jpe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99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62" r:id="rId14"/>
    <p:sldId id="364" r:id="rId15"/>
    <p:sldId id="365" r:id="rId16"/>
    <p:sldId id="366" r:id="rId17"/>
    <p:sldId id="367" r:id="rId18"/>
    <p:sldId id="368" r:id="rId19"/>
    <p:sldId id="369" r:id="rId20"/>
    <p:sldId id="8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82" autoAdjust="0"/>
    <p:restoredTop sz="90381" autoAdjust="0"/>
  </p:normalViewPr>
  <p:slideViewPr>
    <p:cSldViewPr snapToGrid="0">
      <p:cViewPr varScale="1">
        <p:scale>
          <a:sx n="77" d="100"/>
          <a:sy n="77" d="100"/>
        </p:scale>
        <p:origin x="121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9F50F4-77DC-4AB1-96FA-B6CD4FEE9B48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1B1F618-7559-495C-8189-E7D621DF5B69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Types of Money</a:t>
          </a:r>
        </a:p>
      </dgm:t>
    </dgm:pt>
    <dgm:pt modelId="{C75A00BF-D16D-4C2C-859D-739AC0DF0221}" type="parTrans" cxnId="{D04364AB-711C-48F0-9550-3AED2BD0D85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6C7A3B-4FE6-4E66-BC71-EC6F60A1ADDC}" type="sibTrans" cxnId="{D04364AB-711C-48F0-9550-3AED2BD0D85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006CB3-9BCE-4D1D-9ACF-95EA1531EAEF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Commodity Money</a:t>
          </a:r>
        </a:p>
      </dgm:t>
    </dgm:pt>
    <dgm:pt modelId="{BB65E3FD-638C-4371-B47E-DA39DD3FC405}" type="parTrans" cxnId="{34197292-ADFF-4972-B6AE-FA1C90D1C0D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005C37-182A-4E93-9919-D94BD077BBDA}" type="sibTrans" cxnId="{34197292-ADFF-4972-B6AE-FA1C90D1C0D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4564C4-9531-4359-9276-3A1E5763E431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Bank Money</a:t>
          </a:r>
        </a:p>
      </dgm:t>
    </dgm:pt>
    <dgm:pt modelId="{7E66325A-67B9-4CBB-9371-DF5C1E978697}" type="parTrans" cxnId="{BD120BCA-B1CB-42CC-B801-74F1F838F6C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0A7432-CE8F-42A3-8A5B-6D213BAA47D2}" type="sibTrans" cxnId="{BD120BCA-B1CB-42CC-B801-74F1F838F6C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DEDE51-1FFE-4ECA-8F07-773816A10116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Currency</a:t>
          </a:r>
        </a:p>
      </dgm:t>
    </dgm:pt>
    <dgm:pt modelId="{9F1D41BA-C35E-4230-8E91-382DC4559B7F}" type="parTrans" cxnId="{6158C1AA-F30E-4022-B8BE-E8AB77412F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9A18A3-196C-423F-B0EF-7EC917537E65}" type="sibTrans" cxnId="{6158C1AA-F30E-4022-B8BE-E8AB77412F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C4C37C-D7DD-4D0E-96AD-F8A563A9D9D5}" type="asst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Coin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Money</a:t>
          </a:r>
        </a:p>
      </dgm:t>
    </dgm:pt>
    <dgm:pt modelId="{52486DFF-DAF8-478D-9EB4-12E215573FEE}" type="parTrans" cxnId="{797E2106-9EA0-4634-A78C-A4D59949711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6FF7C4-A638-4C97-A864-B3A191E78947}" type="sibTrans" cxnId="{797E2106-9EA0-4634-A78C-A4D59949711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C414F3-425D-4B40-954E-0F04A2C7B04F}" type="asst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Common Commodity</a:t>
          </a:r>
        </a:p>
      </dgm:t>
    </dgm:pt>
    <dgm:pt modelId="{293FFBC9-A335-4C39-9352-77D47BF5C1DD}" type="parTrans" cxnId="{4C07B444-CFFF-4C1B-A5F0-3FB09C78515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206C78-D080-4506-A44B-7FFFC64977B5}" type="sibTrans" cxnId="{4C07B444-CFFF-4C1B-A5F0-3FB09C78515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E5A540-8CCA-4182-89A7-E11DCB1678C1}" type="asst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Metallic Money</a:t>
          </a:r>
        </a:p>
      </dgm:t>
    </dgm:pt>
    <dgm:pt modelId="{87B5BC88-B6C8-43CD-A703-FB4EB429F0B8}" type="parTrans" cxnId="{99DFA189-3465-4295-BADC-4EEC901D748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DCAEA9-E864-4782-90A4-A24C9C897E90}" type="sibTrans" cxnId="{99DFA189-3465-4295-BADC-4EEC901D748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BE278C-7922-4B3D-9DD1-E837D7E4CB15}" type="asst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Paper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Money</a:t>
          </a:r>
        </a:p>
      </dgm:t>
    </dgm:pt>
    <dgm:pt modelId="{7BA32B12-9380-4A5E-945D-A03DE86F6EC2}" type="parTrans" cxnId="{3DA080E1-0CA5-4FE8-A1A9-3841758472F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A3582C-F7D1-4926-B545-508F02E228E6}" type="sibTrans" cxnId="{3DA080E1-0CA5-4FE8-A1A9-3841758472F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F10465-7D7C-44A3-883E-FCC2A53F3FAF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Near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Money</a:t>
          </a:r>
        </a:p>
      </dgm:t>
    </dgm:pt>
    <dgm:pt modelId="{68853CE3-92B9-4FE6-BC19-A8D12A321EAA}" type="parTrans" cxnId="{9B500BB5-F022-4DA3-B1DA-886CB359CD6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0F0438-C44F-43CF-BB88-7E367C414FE9}" type="sibTrans" cxnId="{9B500BB5-F022-4DA3-B1DA-886CB359CD6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FDF148-1710-4204-884D-CAE567E0E3FD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Electronic  Money</a:t>
          </a:r>
        </a:p>
      </dgm:t>
    </dgm:pt>
    <dgm:pt modelId="{23993ACB-EB60-4455-AC17-254CEA7C0B9B}" type="parTrans" cxnId="{F77F8422-ED51-4F3A-A5BB-DA3945D4A9F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148775-B3D4-47A4-9671-C19DCF9D5566}" type="sibTrans" cxnId="{F77F8422-ED51-4F3A-A5BB-DA3945D4A9F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410F33-663A-4AD8-8667-CFE7B6F4D78D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Plastic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Card</a:t>
          </a:r>
        </a:p>
      </dgm:t>
    </dgm:pt>
    <dgm:pt modelId="{5F33933B-E728-4EF1-ABF0-45F7783ABDE4}" type="parTrans" cxnId="{01C2B6CB-D636-4F9F-A638-77292752DAF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889064-53EB-4689-9D30-07CD1575ED69}" type="sibTrans" cxnId="{01C2B6CB-D636-4F9F-A638-77292752DAF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1DA831-7253-4C76-A1CD-D81C417B8CBE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Electronic Wallet</a:t>
          </a:r>
        </a:p>
      </dgm:t>
    </dgm:pt>
    <dgm:pt modelId="{834DCAD6-634F-445E-A70C-2771B088A493}" type="parTrans" cxnId="{25F78B59-2516-45C1-BDE6-AE426F49DC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DED470-28E9-4D2C-9856-8C583A7758A2}" type="sibTrans" cxnId="{25F78B59-2516-45C1-BDE6-AE426F49DC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B6B796-C89D-432D-A674-806D7DB2D070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Electronic Check</a:t>
          </a:r>
        </a:p>
      </dgm:t>
    </dgm:pt>
    <dgm:pt modelId="{DD642BC6-4482-4316-B9B2-EC0E37950592}" type="parTrans" cxnId="{ABF72059-B678-4BAD-AC80-3F4DA13B07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497A38-FF59-467C-8556-C6FD71977D55}" type="sibTrans" cxnId="{ABF72059-B678-4BAD-AC80-3F4DA13B07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539833-F63B-46E7-8965-84C5FFCE9D43}" type="pres">
      <dgm:prSet presAssocID="{D19F50F4-77DC-4AB1-96FA-B6CD4FEE9B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633F7CF-F18A-448A-9918-75E6FCFA1127}" type="pres">
      <dgm:prSet presAssocID="{A1B1F618-7559-495C-8189-E7D621DF5B69}" presName="hierRoot1" presStyleCnt="0">
        <dgm:presLayoutVars>
          <dgm:hierBranch val="init"/>
        </dgm:presLayoutVars>
      </dgm:prSet>
      <dgm:spPr/>
    </dgm:pt>
    <dgm:pt modelId="{9C22EF5B-B6D0-4A28-9E7D-3E68EACAEBE7}" type="pres">
      <dgm:prSet presAssocID="{A1B1F618-7559-495C-8189-E7D621DF5B69}" presName="rootComposite1" presStyleCnt="0"/>
      <dgm:spPr/>
    </dgm:pt>
    <dgm:pt modelId="{8318F9F2-343E-4F50-A9A8-5E20C70A4AD6}" type="pres">
      <dgm:prSet presAssocID="{A1B1F618-7559-495C-8189-E7D621DF5B69}" presName="rootText1" presStyleLbl="node0" presStyleIdx="0" presStyleCnt="1" custScaleX="326836" custScaleY="166845">
        <dgm:presLayoutVars>
          <dgm:chPref val="3"/>
        </dgm:presLayoutVars>
      </dgm:prSet>
      <dgm:spPr/>
    </dgm:pt>
    <dgm:pt modelId="{5BCB6571-C4A9-4C36-8DA5-ABC0687D2857}" type="pres">
      <dgm:prSet presAssocID="{A1B1F618-7559-495C-8189-E7D621DF5B69}" presName="rootConnector1" presStyleLbl="node1" presStyleIdx="0" presStyleCnt="0"/>
      <dgm:spPr/>
    </dgm:pt>
    <dgm:pt modelId="{C2188BEE-B88B-4246-B0C7-CBCE46E740BB}" type="pres">
      <dgm:prSet presAssocID="{A1B1F618-7559-495C-8189-E7D621DF5B69}" presName="hierChild2" presStyleCnt="0"/>
      <dgm:spPr/>
    </dgm:pt>
    <dgm:pt modelId="{ECA1E3CA-C14C-4DFC-A798-5F6BEB8A18CE}" type="pres">
      <dgm:prSet presAssocID="{BB65E3FD-638C-4371-B47E-DA39DD3FC405}" presName="Name37" presStyleLbl="parChTrans1D2" presStyleIdx="0" presStyleCnt="5"/>
      <dgm:spPr/>
    </dgm:pt>
    <dgm:pt modelId="{430BAFE2-C572-4658-8995-A80A39D797D9}" type="pres">
      <dgm:prSet presAssocID="{BE006CB3-9BCE-4D1D-9ACF-95EA1531EAEF}" presName="hierRoot2" presStyleCnt="0">
        <dgm:presLayoutVars>
          <dgm:hierBranch val="init"/>
        </dgm:presLayoutVars>
      </dgm:prSet>
      <dgm:spPr/>
    </dgm:pt>
    <dgm:pt modelId="{5FBFADB2-0027-4FB0-9431-DC2D4EEDF2FC}" type="pres">
      <dgm:prSet presAssocID="{BE006CB3-9BCE-4D1D-9ACF-95EA1531EAEF}" presName="rootComposite" presStyleCnt="0"/>
      <dgm:spPr/>
    </dgm:pt>
    <dgm:pt modelId="{198DBA8E-F8D9-45DA-8584-67BC1DED248B}" type="pres">
      <dgm:prSet presAssocID="{BE006CB3-9BCE-4D1D-9ACF-95EA1531EAEF}" presName="rootText" presStyleLbl="node2" presStyleIdx="0" presStyleCnt="5" custScaleX="153238" custScaleY="140862">
        <dgm:presLayoutVars>
          <dgm:chPref val="3"/>
        </dgm:presLayoutVars>
      </dgm:prSet>
      <dgm:spPr/>
    </dgm:pt>
    <dgm:pt modelId="{D627F4C7-3D87-4C57-A0EE-6952299746D3}" type="pres">
      <dgm:prSet presAssocID="{BE006CB3-9BCE-4D1D-9ACF-95EA1531EAEF}" presName="rootConnector" presStyleLbl="node2" presStyleIdx="0" presStyleCnt="5"/>
      <dgm:spPr/>
    </dgm:pt>
    <dgm:pt modelId="{D10BCFF9-996C-439F-A45B-CCBCA3863FF6}" type="pres">
      <dgm:prSet presAssocID="{BE006CB3-9BCE-4D1D-9ACF-95EA1531EAEF}" presName="hierChild4" presStyleCnt="0"/>
      <dgm:spPr/>
    </dgm:pt>
    <dgm:pt modelId="{5DFEF4C4-D0AE-48F7-BEFA-0B8F7A16FF27}" type="pres">
      <dgm:prSet presAssocID="{BE006CB3-9BCE-4D1D-9ACF-95EA1531EAEF}" presName="hierChild5" presStyleCnt="0"/>
      <dgm:spPr/>
    </dgm:pt>
    <dgm:pt modelId="{C11C527C-4F09-47C0-86E1-8FD85A746E9E}" type="pres">
      <dgm:prSet presAssocID="{293FFBC9-A335-4C39-9352-77D47BF5C1DD}" presName="Name111" presStyleLbl="parChTrans1D3" presStyleIdx="0" presStyleCnt="7"/>
      <dgm:spPr/>
    </dgm:pt>
    <dgm:pt modelId="{94351C2D-65A3-4E8C-A4EC-347CF744505C}" type="pres">
      <dgm:prSet presAssocID="{E3C414F3-425D-4B40-954E-0F04A2C7B04F}" presName="hierRoot3" presStyleCnt="0">
        <dgm:presLayoutVars>
          <dgm:hierBranch val="init"/>
        </dgm:presLayoutVars>
      </dgm:prSet>
      <dgm:spPr/>
    </dgm:pt>
    <dgm:pt modelId="{23DBEFB7-33C4-4F61-9A54-B0CF4677E9C9}" type="pres">
      <dgm:prSet presAssocID="{E3C414F3-425D-4B40-954E-0F04A2C7B04F}" presName="rootComposite3" presStyleCnt="0"/>
      <dgm:spPr/>
    </dgm:pt>
    <dgm:pt modelId="{BA1C7186-0627-4E8F-B4C3-B651CA595FD7}" type="pres">
      <dgm:prSet presAssocID="{E3C414F3-425D-4B40-954E-0F04A2C7B04F}" presName="rootText3" presStyleLbl="asst2" presStyleIdx="0" presStyleCnt="4" custScaleX="124280" custScaleY="149901">
        <dgm:presLayoutVars>
          <dgm:chPref val="3"/>
        </dgm:presLayoutVars>
      </dgm:prSet>
      <dgm:spPr/>
    </dgm:pt>
    <dgm:pt modelId="{32100A1D-055B-4544-A17F-7A616353C4FF}" type="pres">
      <dgm:prSet presAssocID="{E3C414F3-425D-4B40-954E-0F04A2C7B04F}" presName="rootConnector3" presStyleLbl="asst2" presStyleIdx="0" presStyleCnt="4"/>
      <dgm:spPr/>
    </dgm:pt>
    <dgm:pt modelId="{58722CBE-8A24-4BAF-88AE-87A67A035936}" type="pres">
      <dgm:prSet presAssocID="{E3C414F3-425D-4B40-954E-0F04A2C7B04F}" presName="hierChild6" presStyleCnt="0"/>
      <dgm:spPr/>
    </dgm:pt>
    <dgm:pt modelId="{87DB2F56-3830-4A84-8983-AD927E7FD303}" type="pres">
      <dgm:prSet presAssocID="{E3C414F3-425D-4B40-954E-0F04A2C7B04F}" presName="hierChild7" presStyleCnt="0"/>
      <dgm:spPr/>
    </dgm:pt>
    <dgm:pt modelId="{15990680-989F-4B68-8EEF-F8948F3FA5BB}" type="pres">
      <dgm:prSet presAssocID="{87B5BC88-B6C8-43CD-A703-FB4EB429F0B8}" presName="Name111" presStyleLbl="parChTrans1D3" presStyleIdx="1" presStyleCnt="7"/>
      <dgm:spPr/>
    </dgm:pt>
    <dgm:pt modelId="{8F08B55E-1AD5-4F86-BC5C-DF98DEE0F011}" type="pres">
      <dgm:prSet presAssocID="{57E5A540-8CCA-4182-89A7-E11DCB1678C1}" presName="hierRoot3" presStyleCnt="0">
        <dgm:presLayoutVars>
          <dgm:hierBranch val="init"/>
        </dgm:presLayoutVars>
      </dgm:prSet>
      <dgm:spPr/>
    </dgm:pt>
    <dgm:pt modelId="{00B6459A-3F24-4381-B852-96C575160EBF}" type="pres">
      <dgm:prSet presAssocID="{57E5A540-8CCA-4182-89A7-E11DCB1678C1}" presName="rootComposite3" presStyleCnt="0"/>
      <dgm:spPr/>
    </dgm:pt>
    <dgm:pt modelId="{3DFB8FCF-7566-4604-93F3-E7B2519EE432}" type="pres">
      <dgm:prSet presAssocID="{57E5A540-8CCA-4182-89A7-E11DCB1678C1}" presName="rootText3" presStyleLbl="asst2" presStyleIdx="1" presStyleCnt="4" custScaleX="124280" custScaleY="149901">
        <dgm:presLayoutVars>
          <dgm:chPref val="3"/>
        </dgm:presLayoutVars>
      </dgm:prSet>
      <dgm:spPr/>
    </dgm:pt>
    <dgm:pt modelId="{DBF06C02-CAA8-4977-8EC3-1867E771E057}" type="pres">
      <dgm:prSet presAssocID="{57E5A540-8CCA-4182-89A7-E11DCB1678C1}" presName="rootConnector3" presStyleLbl="asst2" presStyleIdx="1" presStyleCnt="4"/>
      <dgm:spPr/>
    </dgm:pt>
    <dgm:pt modelId="{264B813F-6848-47AB-8920-65A998F761CC}" type="pres">
      <dgm:prSet presAssocID="{57E5A540-8CCA-4182-89A7-E11DCB1678C1}" presName="hierChild6" presStyleCnt="0"/>
      <dgm:spPr/>
    </dgm:pt>
    <dgm:pt modelId="{95D72EDE-02C7-4785-B00E-D6C286FD0231}" type="pres">
      <dgm:prSet presAssocID="{57E5A540-8CCA-4182-89A7-E11DCB1678C1}" presName="hierChild7" presStyleCnt="0"/>
      <dgm:spPr/>
    </dgm:pt>
    <dgm:pt modelId="{CE84A3A2-F70A-495F-9102-22B5BA2AE212}" type="pres">
      <dgm:prSet presAssocID="{9F1D41BA-C35E-4230-8E91-382DC4559B7F}" presName="Name37" presStyleLbl="parChTrans1D2" presStyleIdx="1" presStyleCnt="5"/>
      <dgm:spPr/>
    </dgm:pt>
    <dgm:pt modelId="{0549CA19-4C7A-4C4C-A912-A9EF651CD4F1}" type="pres">
      <dgm:prSet presAssocID="{A7DEDE51-1FFE-4ECA-8F07-773816A10116}" presName="hierRoot2" presStyleCnt="0">
        <dgm:presLayoutVars>
          <dgm:hierBranch val="init"/>
        </dgm:presLayoutVars>
      </dgm:prSet>
      <dgm:spPr/>
    </dgm:pt>
    <dgm:pt modelId="{1883A0CA-1E6E-48F3-A4F3-88D63F07C31C}" type="pres">
      <dgm:prSet presAssocID="{A7DEDE51-1FFE-4ECA-8F07-773816A10116}" presName="rootComposite" presStyleCnt="0"/>
      <dgm:spPr/>
    </dgm:pt>
    <dgm:pt modelId="{515D0BF7-2386-48B2-A935-ACB87388B2AF}" type="pres">
      <dgm:prSet presAssocID="{A7DEDE51-1FFE-4ECA-8F07-773816A10116}" presName="rootText" presStyleLbl="node2" presStyleIdx="1" presStyleCnt="5" custScaleX="153238" custScaleY="140862">
        <dgm:presLayoutVars>
          <dgm:chPref val="3"/>
        </dgm:presLayoutVars>
      </dgm:prSet>
      <dgm:spPr/>
    </dgm:pt>
    <dgm:pt modelId="{71DD293B-38EB-4F07-BC81-D14F3AEFDB1B}" type="pres">
      <dgm:prSet presAssocID="{A7DEDE51-1FFE-4ECA-8F07-773816A10116}" presName="rootConnector" presStyleLbl="node2" presStyleIdx="1" presStyleCnt="5"/>
      <dgm:spPr/>
    </dgm:pt>
    <dgm:pt modelId="{A5B5B233-C566-4C89-B631-1FD3AFFD0715}" type="pres">
      <dgm:prSet presAssocID="{A7DEDE51-1FFE-4ECA-8F07-773816A10116}" presName="hierChild4" presStyleCnt="0"/>
      <dgm:spPr/>
    </dgm:pt>
    <dgm:pt modelId="{B96263D3-69AC-4311-9A6F-4BFF3B9EC744}" type="pres">
      <dgm:prSet presAssocID="{A7DEDE51-1FFE-4ECA-8F07-773816A10116}" presName="hierChild5" presStyleCnt="0"/>
      <dgm:spPr/>
    </dgm:pt>
    <dgm:pt modelId="{8D76049F-BB27-48F9-82A3-6236E2E37101}" type="pres">
      <dgm:prSet presAssocID="{52486DFF-DAF8-478D-9EB4-12E215573FEE}" presName="Name111" presStyleLbl="parChTrans1D3" presStyleIdx="2" presStyleCnt="7"/>
      <dgm:spPr/>
    </dgm:pt>
    <dgm:pt modelId="{DBB30FF6-D590-4276-9AD2-D29168E44594}" type="pres">
      <dgm:prSet presAssocID="{14C4C37C-D7DD-4D0E-96AD-F8A563A9D9D5}" presName="hierRoot3" presStyleCnt="0">
        <dgm:presLayoutVars>
          <dgm:hierBranch val="init"/>
        </dgm:presLayoutVars>
      </dgm:prSet>
      <dgm:spPr/>
    </dgm:pt>
    <dgm:pt modelId="{99C57B4A-4205-48B2-AFC5-BA88A2D54ACC}" type="pres">
      <dgm:prSet presAssocID="{14C4C37C-D7DD-4D0E-96AD-F8A563A9D9D5}" presName="rootComposite3" presStyleCnt="0"/>
      <dgm:spPr/>
    </dgm:pt>
    <dgm:pt modelId="{AF6DDA0E-A704-4B6F-A153-67A3EEB3E144}" type="pres">
      <dgm:prSet presAssocID="{14C4C37C-D7DD-4D0E-96AD-F8A563A9D9D5}" presName="rootText3" presStyleLbl="asst2" presStyleIdx="2" presStyleCnt="4" custScaleX="124280" custScaleY="149901">
        <dgm:presLayoutVars>
          <dgm:chPref val="3"/>
        </dgm:presLayoutVars>
      </dgm:prSet>
      <dgm:spPr/>
    </dgm:pt>
    <dgm:pt modelId="{7244CD76-6F8D-406D-89E6-53A9D3AAA683}" type="pres">
      <dgm:prSet presAssocID="{14C4C37C-D7DD-4D0E-96AD-F8A563A9D9D5}" presName="rootConnector3" presStyleLbl="asst2" presStyleIdx="2" presStyleCnt="4"/>
      <dgm:spPr/>
    </dgm:pt>
    <dgm:pt modelId="{71B34D11-E7E3-46B0-B38B-3C05EDB9B82D}" type="pres">
      <dgm:prSet presAssocID="{14C4C37C-D7DD-4D0E-96AD-F8A563A9D9D5}" presName="hierChild6" presStyleCnt="0"/>
      <dgm:spPr/>
    </dgm:pt>
    <dgm:pt modelId="{0D12D7FF-BE3A-4D12-9970-678416DDB261}" type="pres">
      <dgm:prSet presAssocID="{14C4C37C-D7DD-4D0E-96AD-F8A563A9D9D5}" presName="hierChild7" presStyleCnt="0"/>
      <dgm:spPr/>
    </dgm:pt>
    <dgm:pt modelId="{A989C3DE-69D4-4BD1-833E-2CC8B23AFDDF}" type="pres">
      <dgm:prSet presAssocID="{7BA32B12-9380-4A5E-945D-A03DE86F6EC2}" presName="Name111" presStyleLbl="parChTrans1D3" presStyleIdx="3" presStyleCnt="7"/>
      <dgm:spPr/>
    </dgm:pt>
    <dgm:pt modelId="{8D5B5571-4A53-43DE-B157-E3A6D65E0D56}" type="pres">
      <dgm:prSet presAssocID="{49BE278C-7922-4B3D-9DD1-E837D7E4CB15}" presName="hierRoot3" presStyleCnt="0">
        <dgm:presLayoutVars>
          <dgm:hierBranch val="init"/>
        </dgm:presLayoutVars>
      </dgm:prSet>
      <dgm:spPr/>
    </dgm:pt>
    <dgm:pt modelId="{0B5F675D-B399-4D32-9C25-F990DB4C0B6F}" type="pres">
      <dgm:prSet presAssocID="{49BE278C-7922-4B3D-9DD1-E837D7E4CB15}" presName="rootComposite3" presStyleCnt="0"/>
      <dgm:spPr/>
    </dgm:pt>
    <dgm:pt modelId="{A7947A91-13DA-45C5-9B3D-EFCFE78684E6}" type="pres">
      <dgm:prSet presAssocID="{49BE278C-7922-4B3D-9DD1-E837D7E4CB15}" presName="rootText3" presStyleLbl="asst2" presStyleIdx="3" presStyleCnt="4" custScaleX="124280" custScaleY="149901">
        <dgm:presLayoutVars>
          <dgm:chPref val="3"/>
        </dgm:presLayoutVars>
      </dgm:prSet>
      <dgm:spPr/>
    </dgm:pt>
    <dgm:pt modelId="{FF7A1FB9-8109-4C00-BDA8-544F3B00945A}" type="pres">
      <dgm:prSet presAssocID="{49BE278C-7922-4B3D-9DD1-E837D7E4CB15}" presName="rootConnector3" presStyleLbl="asst2" presStyleIdx="3" presStyleCnt="4"/>
      <dgm:spPr/>
    </dgm:pt>
    <dgm:pt modelId="{E1E92592-1F8D-4117-816A-1893AC7C1333}" type="pres">
      <dgm:prSet presAssocID="{49BE278C-7922-4B3D-9DD1-E837D7E4CB15}" presName="hierChild6" presStyleCnt="0"/>
      <dgm:spPr/>
    </dgm:pt>
    <dgm:pt modelId="{E4C20A55-3D28-419F-A059-819DEA0F9995}" type="pres">
      <dgm:prSet presAssocID="{49BE278C-7922-4B3D-9DD1-E837D7E4CB15}" presName="hierChild7" presStyleCnt="0"/>
      <dgm:spPr/>
    </dgm:pt>
    <dgm:pt modelId="{F57D7FA9-8329-4AAD-9ABD-BD8D674F3327}" type="pres">
      <dgm:prSet presAssocID="{7E66325A-67B9-4CBB-9371-DF5C1E978697}" presName="Name37" presStyleLbl="parChTrans1D2" presStyleIdx="2" presStyleCnt="5"/>
      <dgm:spPr/>
    </dgm:pt>
    <dgm:pt modelId="{9A295827-B715-4522-9AB3-2B179D46856F}" type="pres">
      <dgm:prSet presAssocID="{D84564C4-9531-4359-9276-3A1E5763E431}" presName="hierRoot2" presStyleCnt="0">
        <dgm:presLayoutVars>
          <dgm:hierBranch val="init"/>
        </dgm:presLayoutVars>
      </dgm:prSet>
      <dgm:spPr/>
    </dgm:pt>
    <dgm:pt modelId="{08F541BB-67BF-44DA-A6AD-724B24ECEF57}" type="pres">
      <dgm:prSet presAssocID="{D84564C4-9531-4359-9276-3A1E5763E431}" presName="rootComposite" presStyleCnt="0"/>
      <dgm:spPr/>
    </dgm:pt>
    <dgm:pt modelId="{B7BE0852-3021-425B-BD4C-8557D0E8607A}" type="pres">
      <dgm:prSet presAssocID="{D84564C4-9531-4359-9276-3A1E5763E431}" presName="rootText" presStyleLbl="node2" presStyleIdx="2" presStyleCnt="5" custScaleX="153238" custScaleY="140862">
        <dgm:presLayoutVars>
          <dgm:chPref val="3"/>
        </dgm:presLayoutVars>
      </dgm:prSet>
      <dgm:spPr/>
    </dgm:pt>
    <dgm:pt modelId="{21CF3B80-A715-44B5-8F85-DD2E6191F33D}" type="pres">
      <dgm:prSet presAssocID="{D84564C4-9531-4359-9276-3A1E5763E431}" presName="rootConnector" presStyleLbl="node2" presStyleIdx="2" presStyleCnt="5"/>
      <dgm:spPr/>
    </dgm:pt>
    <dgm:pt modelId="{449ECB5B-BC6D-44F2-8A80-645EA8E2DC70}" type="pres">
      <dgm:prSet presAssocID="{D84564C4-9531-4359-9276-3A1E5763E431}" presName="hierChild4" presStyleCnt="0"/>
      <dgm:spPr/>
    </dgm:pt>
    <dgm:pt modelId="{6E2DD889-8BC0-4049-893B-158F99C8BBE6}" type="pres">
      <dgm:prSet presAssocID="{D84564C4-9531-4359-9276-3A1E5763E431}" presName="hierChild5" presStyleCnt="0"/>
      <dgm:spPr/>
    </dgm:pt>
    <dgm:pt modelId="{6CBE5B05-56AB-4693-ACC1-FCFE1BF206CD}" type="pres">
      <dgm:prSet presAssocID="{68853CE3-92B9-4FE6-BC19-A8D12A321EAA}" presName="Name37" presStyleLbl="parChTrans1D2" presStyleIdx="3" presStyleCnt="5"/>
      <dgm:spPr/>
    </dgm:pt>
    <dgm:pt modelId="{5EE5E5C0-7FD0-44EE-9732-5603B4B95AEE}" type="pres">
      <dgm:prSet presAssocID="{3DF10465-7D7C-44A3-883E-FCC2A53F3FAF}" presName="hierRoot2" presStyleCnt="0">
        <dgm:presLayoutVars>
          <dgm:hierBranch val="init"/>
        </dgm:presLayoutVars>
      </dgm:prSet>
      <dgm:spPr/>
    </dgm:pt>
    <dgm:pt modelId="{6CCE05A3-09D8-4C8F-862B-80B315CBFA19}" type="pres">
      <dgm:prSet presAssocID="{3DF10465-7D7C-44A3-883E-FCC2A53F3FAF}" presName="rootComposite" presStyleCnt="0"/>
      <dgm:spPr/>
    </dgm:pt>
    <dgm:pt modelId="{39F9C6A5-889D-4B06-82CB-A8BC2A3622BC}" type="pres">
      <dgm:prSet presAssocID="{3DF10465-7D7C-44A3-883E-FCC2A53F3FAF}" presName="rootText" presStyleLbl="node2" presStyleIdx="3" presStyleCnt="5" custScaleX="153238" custScaleY="140862">
        <dgm:presLayoutVars>
          <dgm:chPref val="3"/>
        </dgm:presLayoutVars>
      </dgm:prSet>
      <dgm:spPr/>
    </dgm:pt>
    <dgm:pt modelId="{C8D5D10F-C10E-48DD-87C1-D73A9F63D9E1}" type="pres">
      <dgm:prSet presAssocID="{3DF10465-7D7C-44A3-883E-FCC2A53F3FAF}" presName="rootConnector" presStyleLbl="node2" presStyleIdx="3" presStyleCnt="5"/>
      <dgm:spPr/>
    </dgm:pt>
    <dgm:pt modelId="{C44D567F-014E-4238-B592-15426D8975FB}" type="pres">
      <dgm:prSet presAssocID="{3DF10465-7D7C-44A3-883E-FCC2A53F3FAF}" presName="hierChild4" presStyleCnt="0"/>
      <dgm:spPr/>
    </dgm:pt>
    <dgm:pt modelId="{16164FC2-8AF5-40AC-BF46-DA1C946EF633}" type="pres">
      <dgm:prSet presAssocID="{3DF10465-7D7C-44A3-883E-FCC2A53F3FAF}" presName="hierChild5" presStyleCnt="0"/>
      <dgm:spPr/>
    </dgm:pt>
    <dgm:pt modelId="{A1C45E48-94EF-49F9-B70D-CA1C878D8E25}" type="pres">
      <dgm:prSet presAssocID="{23993ACB-EB60-4455-AC17-254CEA7C0B9B}" presName="Name37" presStyleLbl="parChTrans1D2" presStyleIdx="4" presStyleCnt="5"/>
      <dgm:spPr/>
    </dgm:pt>
    <dgm:pt modelId="{21333C43-F6BB-4FC5-B9EF-4492A9409C10}" type="pres">
      <dgm:prSet presAssocID="{A8FDF148-1710-4204-884D-CAE567E0E3FD}" presName="hierRoot2" presStyleCnt="0">
        <dgm:presLayoutVars>
          <dgm:hierBranch val="init"/>
        </dgm:presLayoutVars>
      </dgm:prSet>
      <dgm:spPr/>
    </dgm:pt>
    <dgm:pt modelId="{F7EE6DBD-F03A-4A4B-BC6C-FBE0A184B363}" type="pres">
      <dgm:prSet presAssocID="{A8FDF148-1710-4204-884D-CAE567E0E3FD}" presName="rootComposite" presStyleCnt="0"/>
      <dgm:spPr/>
    </dgm:pt>
    <dgm:pt modelId="{15D9BEC4-A3CF-4AC0-9C75-BF309A5BB920}" type="pres">
      <dgm:prSet presAssocID="{A8FDF148-1710-4204-884D-CAE567E0E3FD}" presName="rootText" presStyleLbl="node2" presStyleIdx="4" presStyleCnt="5" custScaleX="153238" custScaleY="140862">
        <dgm:presLayoutVars>
          <dgm:chPref val="3"/>
        </dgm:presLayoutVars>
      </dgm:prSet>
      <dgm:spPr/>
    </dgm:pt>
    <dgm:pt modelId="{B0F76CC0-CB86-4108-BDE1-9176EFAB683E}" type="pres">
      <dgm:prSet presAssocID="{A8FDF148-1710-4204-884D-CAE567E0E3FD}" presName="rootConnector" presStyleLbl="node2" presStyleIdx="4" presStyleCnt="5"/>
      <dgm:spPr/>
    </dgm:pt>
    <dgm:pt modelId="{AC82F873-C129-48AF-B420-083AC7959681}" type="pres">
      <dgm:prSet presAssocID="{A8FDF148-1710-4204-884D-CAE567E0E3FD}" presName="hierChild4" presStyleCnt="0"/>
      <dgm:spPr/>
    </dgm:pt>
    <dgm:pt modelId="{B2E73A61-C653-4796-B6F7-F5F2BE0191DC}" type="pres">
      <dgm:prSet presAssocID="{5F33933B-E728-4EF1-ABF0-45F7783ABDE4}" presName="Name37" presStyleLbl="parChTrans1D3" presStyleIdx="4" presStyleCnt="7"/>
      <dgm:spPr/>
    </dgm:pt>
    <dgm:pt modelId="{6486F8F8-C7BC-425D-B30D-9A9B47B24E29}" type="pres">
      <dgm:prSet presAssocID="{E1410F33-663A-4AD8-8667-CFE7B6F4D78D}" presName="hierRoot2" presStyleCnt="0">
        <dgm:presLayoutVars>
          <dgm:hierBranch val="init"/>
        </dgm:presLayoutVars>
      </dgm:prSet>
      <dgm:spPr/>
    </dgm:pt>
    <dgm:pt modelId="{783DA80A-B7FE-4020-86B2-A6459DF16E87}" type="pres">
      <dgm:prSet presAssocID="{E1410F33-663A-4AD8-8667-CFE7B6F4D78D}" presName="rootComposite" presStyleCnt="0"/>
      <dgm:spPr/>
    </dgm:pt>
    <dgm:pt modelId="{B9CF03FC-15CC-4824-8386-7FE7ADC28708}" type="pres">
      <dgm:prSet presAssocID="{E1410F33-663A-4AD8-8667-CFE7B6F4D78D}" presName="rootText" presStyleLbl="node3" presStyleIdx="0" presStyleCnt="3" custScaleX="124280" custScaleY="149901">
        <dgm:presLayoutVars>
          <dgm:chPref val="3"/>
        </dgm:presLayoutVars>
      </dgm:prSet>
      <dgm:spPr/>
    </dgm:pt>
    <dgm:pt modelId="{78C8F508-6DB6-478D-8B06-3FB0EDBE4E5E}" type="pres">
      <dgm:prSet presAssocID="{E1410F33-663A-4AD8-8667-CFE7B6F4D78D}" presName="rootConnector" presStyleLbl="node3" presStyleIdx="0" presStyleCnt="3"/>
      <dgm:spPr/>
    </dgm:pt>
    <dgm:pt modelId="{93C68043-E022-4DC1-957F-3D9894CD68C5}" type="pres">
      <dgm:prSet presAssocID="{E1410F33-663A-4AD8-8667-CFE7B6F4D78D}" presName="hierChild4" presStyleCnt="0"/>
      <dgm:spPr/>
    </dgm:pt>
    <dgm:pt modelId="{811039E6-A37D-480F-BFF0-1AC3248A9325}" type="pres">
      <dgm:prSet presAssocID="{E1410F33-663A-4AD8-8667-CFE7B6F4D78D}" presName="hierChild5" presStyleCnt="0"/>
      <dgm:spPr/>
    </dgm:pt>
    <dgm:pt modelId="{E2AA9991-87AE-4D4C-AEA0-2644FEC1DD79}" type="pres">
      <dgm:prSet presAssocID="{834DCAD6-634F-445E-A70C-2771B088A493}" presName="Name37" presStyleLbl="parChTrans1D3" presStyleIdx="5" presStyleCnt="7"/>
      <dgm:spPr/>
    </dgm:pt>
    <dgm:pt modelId="{D2F8D7BA-DD48-47A7-91F9-EDEF5A4A1684}" type="pres">
      <dgm:prSet presAssocID="{D91DA831-7253-4C76-A1CD-D81C417B8CBE}" presName="hierRoot2" presStyleCnt="0">
        <dgm:presLayoutVars>
          <dgm:hierBranch val="init"/>
        </dgm:presLayoutVars>
      </dgm:prSet>
      <dgm:spPr/>
    </dgm:pt>
    <dgm:pt modelId="{34DF52B1-85AA-4CDE-99F2-C3CDADCD67E4}" type="pres">
      <dgm:prSet presAssocID="{D91DA831-7253-4C76-A1CD-D81C417B8CBE}" presName="rootComposite" presStyleCnt="0"/>
      <dgm:spPr/>
    </dgm:pt>
    <dgm:pt modelId="{A9BFDE14-5216-44CB-A002-7A4AA2501087}" type="pres">
      <dgm:prSet presAssocID="{D91DA831-7253-4C76-A1CD-D81C417B8CBE}" presName="rootText" presStyleLbl="node3" presStyleIdx="1" presStyleCnt="3" custScaleX="124280" custScaleY="149901">
        <dgm:presLayoutVars>
          <dgm:chPref val="3"/>
        </dgm:presLayoutVars>
      </dgm:prSet>
      <dgm:spPr/>
    </dgm:pt>
    <dgm:pt modelId="{8ED9BD2C-50FF-42AF-9C7D-EE0808D9F346}" type="pres">
      <dgm:prSet presAssocID="{D91DA831-7253-4C76-A1CD-D81C417B8CBE}" presName="rootConnector" presStyleLbl="node3" presStyleIdx="1" presStyleCnt="3"/>
      <dgm:spPr/>
    </dgm:pt>
    <dgm:pt modelId="{5C210FA7-0CF0-4CDA-8925-A5D32518360C}" type="pres">
      <dgm:prSet presAssocID="{D91DA831-7253-4C76-A1CD-D81C417B8CBE}" presName="hierChild4" presStyleCnt="0"/>
      <dgm:spPr/>
    </dgm:pt>
    <dgm:pt modelId="{FC1DC28A-2550-49F7-858E-6E1FDD894E08}" type="pres">
      <dgm:prSet presAssocID="{D91DA831-7253-4C76-A1CD-D81C417B8CBE}" presName="hierChild5" presStyleCnt="0"/>
      <dgm:spPr/>
    </dgm:pt>
    <dgm:pt modelId="{BF50AFC0-6906-4EFA-A629-047C1AFB68CD}" type="pres">
      <dgm:prSet presAssocID="{DD642BC6-4482-4316-B9B2-EC0E37950592}" presName="Name37" presStyleLbl="parChTrans1D3" presStyleIdx="6" presStyleCnt="7"/>
      <dgm:spPr/>
    </dgm:pt>
    <dgm:pt modelId="{DA4FFF8C-97EB-482D-8ED7-1F3A13F22A67}" type="pres">
      <dgm:prSet presAssocID="{95B6B796-C89D-432D-A674-806D7DB2D070}" presName="hierRoot2" presStyleCnt="0">
        <dgm:presLayoutVars>
          <dgm:hierBranch val="init"/>
        </dgm:presLayoutVars>
      </dgm:prSet>
      <dgm:spPr/>
    </dgm:pt>
    <dgm:pt modelId="{DD136C72-E392-4867-889E-59F35AFBE26E}" type="pres">
      <dgm:prSet presAssocID="{95B6B796-C89D-432D-A674-806D7DB2D070}" presName="rootComposite" presStyleCnt="0"/>
      <dgm:spPr/>
    </dgm:pt>
    <dgm:pt modelId="{6F53D1EF-D3F0-493B-AE1F-78F7A2E1BCE5}" type="pres">
      <dgm:prSet presAssocID="{95B6B796-C89D-432D-A674-806D7DB2D070}" presName="rootText" presStyleLbl="node3" presStyleIdx="2" presStyleCnt="3" custScaleX="124280" custScaleY="149901">
        <dgm:presLayoutVars>
          <dgm:chPref val="3"/>
        </dgm:presLayoutVars>
      </dgm:prSet>
      <dgm:spPr/>
    </dgm:pt>
    <dgm:pt modelId="{7699BE08-BA8B-478A-BCFD-21D2865AC09C}" type="pres">
      <dgm:prSet presAssocID="{95B6B796-C89D-432D-A674-806D7DB2D070}" presName="rootConnector" presStyleLbl="node3" presStyleIdx="2" presStyleCnt="3"/>
      <dgm:spPr/>
    </dgm:pt>
    <dgm:pt modelId="{A1DBD113-B917-414D-983C-AED0EB5DF53F}" type="pres">
      <dgm:prSet presAssocID="{95B6B796-C89D-432D-A674-806D7DB2D070}" presName="hierChild4" presStyleCnt="0"/>
      <dgm:spPr/>
    </dgm:pt>
    <dgm:pt modelId="{B5F29BED-45BE-4E4E-991E-2A753428EDA7}" type="pres">
      <dgm:prSet presAssocID="{95B6B796-C89D-432D-A674-806D7DB2D070}" presName="hierChild5" presStyleCnt="0"/>
      <dgm:spPr/>
    </dgm:pt>
    <dgm:pt modelId="{3D5374DC-D6AC-4921-8DA6-EE5BA7BA10AB}" type="pres">
      <dgm:prSet presAssocID="{A8FDF148-1710-4204-884D-CAE567E0E3FD}" presName="hierChild5" presStyleCnt="0"/>
      <dgm:spPr/>
    </dgm:pt>
    <dgm:pt modelId="{71C7E8C2-CE1E-4239-BA14-B87E3EFE5FCB}" type="pres">
      <dgm:prSet presAssocID="{A1B1F618-7559-495C-8189-E7D621DF5B69}" presName="hierChild3" presStyleCnt="0"/>
      <dgm:spPr/>
    </dgm:pt>
  </dgm:ptLst>
  <dgm:cxnLst>
    <dgm:cxn modelId="{4ECE7A05-5870-40C3-8E57-D8B822474618}" type="presOf" srcId="{49BE278C-7922-4B3D-9DD1-E837D7E4CB15}" destId="{FF7A1FB9-8109-4C00-BDA8-544F3B00945A}" srcOrd="1" destOrd="0" presId="urn:microsoft.com/office/officeart/2005/8/layout/orgChart1"/>
    <dgm:cxn modelId="{797E2106-9EA0-4634-A78C-A4D599497111}" srcId="{A7DEDE51-1FFE-4ECA-8F07-773816A10116}" destId="{14C4C37C-D7DD-4D0E-96AD-F8A563A9D9D5}" srcOrd="0" destOrd="0" parTransId="{52486DFF-DAF8-478D-9EB4-12E215573FEE}" sibTransId="{576FF7C4-A638-4C97-A864-B3A191E78947}"/>
    <dgm:cxn modelId="{DD1D7708-8D46-401A-8202-12CC3E5EE75C}" type="presOf" srcId="{68853CE3-92B9-4FE6-BC19-A8D12A321EAA}" destId="{6CBE5B05-56AB-4693-ACC1-FCFE1BF206CD}" srcOrd="0" destOrd="0" presId="urn:microsoft.com/office/officeart/2005/8/layout/orgChart1"/>
    <dgm:cxn modelId="{F022C309-0473-49FC-840B-F970242DE0B9}" type="presOf" srcId="{9F1D41BA-C35E-4230-8E91-382DC4559B7F}" destId="{CE84A3A2-F70A-495F-9102-22B5BA2AE212}" srcOrd="0" destOrd="0" presId="urn:microsoft.com/office/officeart/2005/8/layout/orgChart1"/>
    <dgm:cxn modelId="{3B4C3912-5768-478D-A5D1-1B86804661D4}" type="presOf" srcId="{7E66325A-67B9-4CBB-9371-DF5C1E978697}" destId="{F57D7FA9-8329-4AAD-9ABD-BD8D674F3327}" srcOrd="0" destOrd="0" presId="urn:microsoft.com/office/officeart/2005/8/layout/orgChart1"/>
    <dgm:cxn modelId="{EC598813-1BBB-4554-945D-D81A116055B0}" type="presOf" srcId="{D91DA831-7253-4C76-A1CD-D81C417B8CBE}" destId="{8ED9BD2C-50FF-42AF-9C7D-EE0808D9F346}" srcOrd="1" destOrd="0" presId="urn:microsoft.com/office/officeart/2005/8/layout/orgChart1"/>
    <dgm:cxn modelId="{5C8E0215-1F1F-45DC-825F-C64C74F9B97C}" type="presOf" srcId="{49BE278C-7922-4B3D-9DD1-E837D7E4CB15}" destId="{A7947A91-13DA-45C5-9B3D-EFCFE78684E6}" srcOrd="0" destOrd="0" presId="urn:microsoft.com/office/officeart/2005/8/layout/orgChart1"/>
    <dgm:cxn modelId="{6BCB0120-86C3-421B-B56A-D8B7A400BFAD}" type="presOf" srcId="{A8FDF148-1710-4204-884D-CAE567E0E3FD}" destId="{B0F76CC0-CB86-4108-BDE1-9176EFAB683E}" srcOrd="1" destOrd="0" presId="urn:microsoft.com/office/officeart/2005/8/layout/orgChart1"/>
    <dgm:cxn modelId="{BC72D321-CFD1-43A1-9E6C-969D417F2DE7}" type="presOf" srcId="{BB65E3FD-638C-4371-B47E-DA39DD3FC405}" destId="{ECA1E3CA-C14C-4DFC-A798-5F6BEB8A18CE}" srcOrd="0" destOrd="0" presId="urn:microsoft.com/office/officeart/2005/8/layout/orgChart1"/>
    <dgm:cxn modelId="{F77F8422-ED51-4F3A-A5BB-DA3945D4A9F9}" srcId="{A1B1F618-7559-495C-8189-E7D621DF5B69}" destId="{A8FDF148-1710-4204-884D-CAE567E0E3FD}" srcOrd="4" destOrd="0" parTransId="{23993ACB-EB60-4455-AC17-254CEA7C0B9B}" sibTransId="{BB148775-B3D4-47A4-9671-C19DCF9D5566}"/>
    <dgm:cxn modelId="{82B80D2A-F92B-48A0-B386-E853CB175D7D}" type="presOf" srcId="{A1B1F618-7559-495C-8189-E7D621DF5B69}" destId="{5BCB6571-C4A9-4C36-8DA5-ABC0687D2857}" srcOrd="1" destOrd="0" presId="urn:microsoft.com/office/officeart/2005/8/layout/orgChart1"/>
    <dgm:cxn modelId="{2B9F6D2B-E3FF-4976-9EE6-BAFD3E15289C}" type="presOf" srcId="{D84564C4-9531-4359-9276-3A1E5763E431}" destId="{21CF3B80-A715-44B5-8F85-DD2E6191F33D}" srcOrd="1" destOrd="0" presId="urn:microsoft.com/office/officeart/2005/8/layout/orgChart1"/>
    <dgm:cxn modelId="{151C7230-F060-4BB5-B728-558E6DD89FB0}" type="presOf" srcId="{A7DEDE51-1FFE-4ECA-8F07-773816A10116}" destId="{71DD293B-38EB-4F07-BC81-D14F3AEFDB1B}" srcOrd="1" destOrd="0" presId="urn:microsoft.com/office/officeart/2005/8/layout/orgChart1"/>
    <dgm:cxn modelId="{8A067136-EB16-4041-9D0D-E0F6300F72BD}" type="presOf" srcId="{A1B1F618-7559-495C-8189-E7D621DF5B69}" destId="{8318F9F2-343E-4F50-A9A8-5E20C70A4AD6}" srcOrd="0" destOrd="0" presId="urn:microsoft.com/office/officeart/2005/8/layout/orgChart1"/>
    <dgm:cxn modelId="{900DE55B-06A3-432D-B9A8-69373C885164}" type="presOf" srcId="{A7DEDE51-1FFE-4ECA-8F07-773816A10116}" destId="{515D0BF7-2386-48B2-A935-ACB87388B2AF}" srcOrd="0" destOrd="0" presId="urn:microsoft.com/office/officeart/2005/8/layout/orgChart1"/>
    <dgm:cxn modelId="{F87F5C41-5CC0-44FF-9978-2EF0DB0FDFBB}" type="presOf" srcId="{14C4C37C-D7DD-4D0E-96AD-F8A563A9D9D5}" destId="{AF6DDA0E-A704-4B6F-A153-67A3EEB3E144}" srcOrd="0" destOrd="0" presId="urn:microsoft.com/office/officeart/2005/8/layout/orgChart1"/>
    <dgm:cxn modelId="{4C07B444-CFFF-4C1B-A5F0-3FB09C78515B}" srcId="{BE006CB3-9BCE-4D1D-9ACF-95EA1531EAEF}" destId="{E3C414F3-425D-4B40-954E-0F04A2C7B04F}" srcOrd="0" destOrd="0" parTransId="{293FFBC9-A335-4C39-9352-77D47BF5C1DD}" sibTransId="{5E206C78-D080-4506-A44B-7FFFC64977B5}"/>
    <dgm:cxn modelId="{632FCD65-083B-4F78-98F0-FA93D0712A85}" type="presOf" srcId="{E1410F33-663A-4AD8-8667-CFE7B6F4D78D}" destId="{78C8F508-6DB6-478D-8B06-3FB0EDBE4E5E}" srcOrd="1" destOrd="0" presId="urn:microsoft.com/office/officeart/2005/8/layout/orgChart1"/>
    <dgm:cxn modelId="{DB824367-5191-4757-AA35-8A22173704A0}" type="presOf" srcId="{14C4C37C-D7DD-4D0E-96AD-F8A563A9D9D5}" destId="{7244CD76-6F8D-406D-89E6-53A9D3AAA683}" srcOrd="1" destOrd="0" presId="urn:microsoft.com/office/officeart/2005/8/layout/orgChart1"/>
    <dgm:cxn modelId="{1F8FA847-59AE-486F-803C-8DE29DD457A9}" type="presOf" srcId="{7BA32B12-9380-4A5E-945D-A03DE86F6EC2}" destId="{A989C3DE-69D4-4BD1-833E-2CC8B23AFDDF}" srcOrd="0" destOrd="0" presId="urn:microsoft.com/office/officeart/2005/8/layout/orgChart1"/>
    <dgm:cxn modelId="{B2F1B76D-5A09-47EF-9ABE-3E21DFBD00AE}" type="presOf" srcId="{23993ACB-EB60-4455-AC17-254CEA7C0B9B}" destId="{A1C45E48-94EF-49F9-B70D-CA1C878D8E25}" srcOrd="0" destOrd="0" presId="urn:microsoft.com/office/officeart/2005/8/layout/orgChart1"/>
    <dgm:cxn modelId="{16F0F653-9672-4BCE-9272-8585D2CCB99D}" type="presOf" srcId="{95B6B796-C89D-432D-A674-806D7DB2D070}" destId="{6F53D1EF-D3F0-493B-AE1F-78F7A2E1BCE5}" srcOrd="0" destOrd="0" presId="urn:microsoft.com/office/officeart/2005/8/layout/orgChart1"/>
    <dgm:cxn modelId="{8AD14976-CD21-4E80-A33E-D2922F69A605}" type="presOf" srcId="{834DCAD6-634F-445E-A70C-2771B088A493}" destId="{E2AA9991-87AE-4D4C-AEA0-2644FEC1DD79}" srcOrd="0" destOrd="0" presId="urn:microsoft.com/office/officeart/2005/8/layout/orgChart1"/>
    <dgm:cxn modelId="{73A3D276-B29D-43B8-8E03-A66FDE6619E6}" type="presOf" srcId="{95B6B796-C89D-432D-A674-806D7DB2D070}" destId="{7699BE08-BA8B-478A-BCFD-21D2865AC09C}" srcOrd="1" destOrd="0" presId="urn:microsoft.com/office/officeart/2005/8/layout/orgChart1"/>
    <dgm:cxn modelId="{5E67DC76-FD86-48C8-AE9C-1CBDA301770A}" type="presOf" srcId="{BE006CB3-9BCE-4D1D-9ACF-95EA1531EAEF}" destId="{198DBA8E-F8D9-45DA-8584-67BC1DED248B}" srcOrd="0" destOrd="0" presId="urn:microsoft.com/office/officeart/2005/8/layout/orgChart1"/>
    <dgm:cxn modelId="{A6F14B77-AF54-4ABB-8E0E-DB33B5EBD859}" type="presOf" srcId="{D84564C4-9531-4359-9276-3A1E5763E431}" destId="{B7BE0852-3021-425B-BD4C-8557D0E8607A}" srcOrd="0" destOrd="0" presId="urn:microsoft.com/office/officeart/2005/8/layout/orgChart1"/>
    <dgm:cxn modelId="{FF615B78-8147-4E88-86A6-DD4D6622776E}" type="presOf" srcId="{57E5A540-8CCA-4182-89A7-E11DCB1678C1}" destId="{DBF06C02-CAA8-4977-8EC3-1867E771E057}" srcOrd="1" destOrd="0" presId="urn:microsoft.com/office/officeart/2005/8/layout/orgChart1"/>
    <dgm:cxn modelId="{ABF72059-B678-4BAD-AC80-3F4DA13B0787}" srcId="{A8FDF148-1710-4204-884D-CAE567E0E3FD}" destId="{95B6B796-C89D-432D-A674-806D7DB2D070}" srcOrd="2" destOrd="0" parTransId="{DD642BC6-4482-4316-B9B2-EC0E37950592}" sibTransId="{77497A38-FF59-467C-8556-C6FD71977D55}"/>
    <dgm:cxn modelId="{25F78B59-2516-45C1-BDE6-AE426F49DC38}" srcId="{A8FDF148-1710-4204-884D-CAE567E0E3FD}" destId="{D91DA831-7253-4C76-A1CD-D81C417B8CBE}" srcOrd="1" destOrd="0" parTransId="{834DCAD6-634F-445E-A70C-2771B088A493}" sibTransId="{71DED470-28E9-4D2C-9856-8C583A7758A2}"/>
    <dgm:cxn modelId="{E9449C81-7F16-45F7-9178-05D47CC4F3A0}" type="presOf" srcId="{293FFBC9-A335-4C39-9352-77D47BF5C1DD}" destId="{C11C527C-4F09-47C0-86E1-8FD85A746E9E}" srcOrd="0" destOrd="0" presId="urn:microsoft.com/office/officeart/2005/8/layout/orgChart1"/>
    <dgm:cxn modelId="{25232884-6304-4DB5-894A-D0EEC4997084}" type="presOf" srcId="{E3C414F3-425D-4B40-954E-0F04A2C7B04F}" destId="{BA1C7186-0627-4E8F-B4C3-B651CA595FD7}" srcOrd="0" destOrd="0" presId="urn:microsoft.com/office/officeart/2005/8/layout/orgChart1"/>
    <dgm:cxn modelId="{F3F37D87-A611-4394-A18A-C93DF0EF88C6}" type="presOf" srcId="{87B5BC88-B6C8-43CD-A703-FB4EB429F0B8}" destId="{15990680-989F-4B68-8EEF-F8948F3FA5BB}" srcOrd="0" destOrd="0" presId="urn:microsoft.com/office/officeart/2005/8/layout/orgChart1"/>
    <dgm:cxn modelId="{99DFA189-3465-4295-BADC-4EEC901D7482}" srcId="{BE006CB3-9BCE-4D1D-9ACF-95EA1531EAEF}" destId="{57E5A540-8CCA-4182-89A7-E11DCB1678C1}" srcOrd="1" destOrd="0" parTransId="{87B5BC88-B6C8-43CD-A703-FB4EB429F0B8}" sibTransId="{6EDCAEA9-E864-4782-90A4-A24C9C897E90}"/>
    <dgm:cxn modelId="{34197292-ADFF-4972-B6AE-FA1C90D1C0DE}" srcId="{A1B1F618-7559-495C-8189-E7D621DF5B69}" destId="{BE006CB3-9BCE-4D1D-9ACF-95EA1531EAEF}" srcOrd="0" destOrd="0" parTransId="{BB65E3FD-638C-4371-B47E-DA39DD3FC405}" sibTransId="{FF005C37-182A-4E93-9919-D94BD077BBDA}"/>
    <dgm:cxn modelId="{22C46999-6D9F-4B6E-807A-C6F1CFB8F81D}" type="presOf" srcId="{3DF10465-7D7C-44A3-883E-FCC2A53F3FAF}" destId="{C8D5D10F-C10E-48DD-87C1-D73A9F63D9E1}" srcOrd="1" destOrd="0" presId="urn:microsoft.com/office/officeart/2005/8/layout/orgChart1"/>
    <dgm:cxn modelId="{8A5B5399-ED54-4E77-9425-AE53FD7F6061}" type="presOf" srcId="{BE006CB3-9BCE-4D1D-9ACF-95EA1531EAEF}" destId="{D627F4C7-3D87-4C57-A0EE-6952299746D3}" srcOrd="1" destOrd="0" presId="urn:microsoft.com/office/officeart/2005/8/layout/orgChart1"/>
    <dgm:cxn modelId="{A3ED2A9E-2AA8-443E-BA68-54C28DD0FB1C}" type="presOf" srcId="{DD642BC6-4482-4316-B9B2-EC0E37950592}" destId="{BF50AFC0-6906-4EFA-A629-047C1AFB68CD}" srcOrd="0" destOrd="0" presId="urn:microsoft.com/office/officeart/2005/8/layout/orgChart1"/>
    <dgm:cxn modelId="{6158C1AA-F30E-4022-B8BE-E8AB77412F1D}" srcId="{A1B1F618-7559-495C-8189-E7D621DF5B69}" destId="{A7DEDE51-1FFE-4ECA-8F07-773816A10116}" srcOrd="1" destOrd="0" parTransId="{9F1D41BA-C35E-4230-8E91-382DC4559B7F}" sibTransId="{499A18A3-196C-423F-B0EF-7EC917537E65}"/>
    <dgm:cxn modelId="{D04364AB-711C-48F0-9550-3AED2BD0D851}" srcId="{D19F50F4-77DC-4AB1-96FA-B6CD4FEE9B48}" destId="{A1B1F618-7559-495C-8189-E7D621DF5B69}" srcOrd="0" destOrd="0" parTransId="{C75A00BF-D16D-4C2C-859D-739AC0DF0221}" sibTransId="{3F6C7A3B-4FE6-4E66-BC71-EC6F60A1ADDC}"/>
    <dgm:cxn modelId="{CCA38AAB-5B99-4FAD-A390-4FFF31B22187}" type="presOf" srcId="{D19F50F4-77DC-4AB1-96FA-B6CD4FEE9B48}" destId="{42539833-F63B-46E7-8965-84C5FFCE9D43}" srcOrd="0" destOrd="0" presId="urn:microsoft.com/office/officeart/2005/8/layout/orgChart1"/>
    <dgm:cxn modelId="{C96230B3-ECC8-47E2-8584-3F361B97B626}" type="presOf" srcId="{A8FDF148-1710-4204-884D-CAE567E0E3FD}" destId="{15D9BEC4-A3CF-4AC0-9C75-BF309A5BB920}" srcOrd="0" destOrd="0" presId="urn:microsoft.com/office/officeart/2005/8/layout/orgChart1"/>
    <dgm:cxn modelId="{9B500BB5-F022-4DA3-B1DA-886CB359CD6E}" srcId="{A1B1F618-7559-495C-8189-E7D621DF5B69}" destId="{3DF10465-7D7C-44A3-883E-FCC2A53F3FAF}" srcOrd="3" destOrd="0" parTransId="{68853CE3-92B9-4FE6-BC19-A8D12A321EAA}" sibTransId="{300F0438-C44F-43CF-BB88-7E367C414FE9}"/>
    <dgm:cxn modelId="{F27E19BF-55D5-4AA2-84E6-127CA3F96859}" type="presOf" srcId="{52486DFF-DAF8-478D-9EB4-12E215573FEE}" destId="{8D76049F-BB27-48F9-82A3-6236E2E37101}" srcOrd="0" destOrd="0" presId="urn:microsoft.com/office/officeart/2005/8/layout/orgChart1"/>
    <dgm:cxn modelId="{BD120BCA-B1CB-42CC-B801-74F1F838F6CB}" srcId="{A1B1F618-7559-495C-8189-E7D621DF5B69}" destId="{D84564C4-9531-4359-9276-3A1E5763E431}" srcOrd="2" destOrd="0" parTransId="{7E66325A-67B9-4CBB-9371-DF5C1E978697}" sibTransId="{AC0A7432-CE8F-42A3-8A5B-6D213BAA47D2}"/>
    <dgm:cxn modelId="{952C50CA-D5BA-408F-B284-4AEB2EE0F0BD}" type="presOf" srcId="{57E5A540-8CCA-4182-89A7-E11DCB1678C1}" destId="{3DFB8FCF-7566-4604-93F3-E7B2519EE432}" srcOrd="0" destOrd="0" presId="urn:microsoft.com/office/officeart/2005/8/layout/orgChart1"/>
    <dgm:cxn modelId="{01C2B6CB-D636-4F9F-A638-77292752DAF0}" srcId="{A8FDF148-1710-4204-884D-CAE567E0E3FD}" destId="{E1410F33-663A-4AD8-8667-CFE7B6F4D78D}" srcOrd="0" destOrd="0" parTransId="{5F33933B-E728-4EF1-ABF0-45F7783ABDE4}" sibTransId="{4A889064-53EB-4689-9D30-07CD1575ED69}"/>
    <dgm:cxn modelId="{712B6ECC-E0AB-4DE5-9EA1-32DF36330852}" type="presOf" srcId="{E3C414F3-425D-4B40-954E-0F04A2C7B04F}" destId="{32100A1D-055B-4544-A17F-7A616353C4FF}" srcOrd="1" destOrd="0" presId="urn:microsoft.com/office/officeart/2005/8/layout/orgChart1"/>
    <dgm:cxn modelId="{4B2623DD-3766-4703-924B-7DB83D98ABC4}" type="presOf" srcId="{D91DA831-7253-4C76-A1CD-D81C417B8CBE}" destId="{A9BFDE14-5216-44CB-A002-7A4AA2501087}" srcOrd="0" destOrd="0" presId="urn:microsoft.com/office/officeart/2005/8/layout/orgChart1"/>
    <dgm:cxn modelId="{3DA080E1-0CA5-4FE8-A1A9-3841758472FA}" srcId="{A7DEDE51-1FFE-4ECA-8F07-773816A10116}" destId="{49BE278C-7922-4B3D-9DD1-E837D7E4CB15}" srcOrd="1" destOrd="0" parTransId="{7BA32B12-9380-4A5E-945D-A03DE86F6EC2}" sibTransId="{D0A3582C-F7D1-4926-B545-508F02E228E6}"/>
    <dgm:cxn modelId="{2B380EE4-D058-4C1E-A198-9D0C3C73A0B1}" type="presOf" srcId="{3DF10465-7D7C-44A3-883E-FCC2A53F3FAF}" destId="{39F9C6A5-889D-4B06-82CB-A8BC2A3622BC}" srcOrd="0" destOrd="0" presId="urn:microsoft.com/office/officeart/2005/8/layout/orgChart1"/>
    <dgm:cxn modelId="{E8454CE6-BCDA-432D-BAA3-DE39541606BC}" type="presOf" srcId="{5F33933B-E728-4EF1-ABF0-45F7783ABDE4}" destId="{B2E73A61-C653-4796-B6F7-F5F2BE0191DC}" srcOrd="0" destOrd="0" presId="urn:microsoft.com/office/officeart/2005/8/layout/orgChart1"/>
    <dgm:cxn modelId="{7BC7FDFE-6A48-42A0-B9B7-D9472C76BA47}" type="presOf" srcId="{E1410F33-663A-4AD8-8667-CFE7B6F4D78D}" destId="{B9CF03FC-15CC-4824-8386-7FE7ADC28708}" srcOrd="0" destOrd="0" presId="urn:microsoft.com/office/officeart/2005/8/layout/orgChart1"/>
    <dgm:cxn modelId="{BFE57BE4-1676-4BC0-9AD4-4E2A93F35984}" type="presParOf" srcId="{42539833-F63B-46E7-8965-84C5FFCE9D43}" destId="{A633F7CF-F18A-448A-9918-75E6FCFA1127}" srcOrd="0" destOrd="0" presId="urn:microsoft.com/office/officeart/2005/8/layout/orgChart1"/>
    <dgm:cxn modelId="{13123300-F093-4193-A7E7-4D875C1DB83D}" type="presParOf" srcId="{A633F7CF-F18A-448A-9918-75E6FCFA1127}" destId="{9C22EF5B-B6D0-4A28-9E7D-3E68EACAEBE7}" srcOrd="0" destOrd="0" presId="urn:microsoft.com/office/officeart/2005/8/layout/orgChart1"/>
    <dgm:cxn modelId="{D7713C62-F7C0-4DD0-B8FF-E2C0CB3E23C1}" type="presParOf" srcId="{9C22EF5B-B6D0-4A28-9E7D-3E68EACAEBE7}" destId="{8318F9F2-343E-4F50-A9A8-5E20C70A4AD6}" srcOrd="0" destOrd="0" presId="urn:microsoft.com/office/officeart/2005/8/layout/orgChart1"/>
    <dgm:cxn modelId="{0587B0D7-4B83-42D0-9C7C-6AD62ECB3ED7}" type="presParOf" srcId="{9C22EF5B-B6D0-4A28-9E7D-3E68EACAEBE7}" destId="{5BCB6571-C4A9-4C36-8DA5-ABC0687D2857}" srcOrd="1" destOrd="0" presId="urn:microsoft.com/office/officeart/2005/8/layout/orgChart1"/>
    <dgm:cxn modelId="{DDB77B34-3A4B-4B44-9293-FFB70D1A02E0}" type="presParOf" srcId="{A633F7CF-F18A-448A-9918-75E6FCFA1127}" destId="{C2188BEE-B88B-4246-B0C7-CBCE46E740BB}" srcOrd="1" destOrd="0" presId="urn:microsoft.com/office/officeart/2005/8/layout/orgChart1"/>
    <dgm:cxn modelId="{FA6B413C-A23E-4E50-9756-07817E082BB7}" type="presParOf" srcId="{C2188BEE-B88B-4246-B0C7-CBCE46E740BB}" destId="{ECA1E3CA-C14C-4DFC-A798-5F6BEB8A18CE}" srcOrd="0" destOrd="0" presId="urn:microsoft.com/office/officeart/2005/8/layout/orgChart1"/>
    <dgm:cxn modelId="{45100C6F-89FD-40C4-BBB4-C49D51F01FFA}" type="presParOf" srcId="{C2188BEE-B88B-4246-B0C7-CBCE46E740BB}" destId="{430BAFE2-C572-4658-8995-A80A39D797D9}" srcOrd="1" destOrd="0" presId="urn:microsoft.com/office/officeart/2005/8/layout/orgChart1"/>
    <dgm:cxn modelId="{FFE0EF82-28CE-42DF-9DA1-3AC4C9D8FAC2}" type="presParOf" srcId="{430BAFE2-C572-4658-8995-A80A39D797D9}" destId="{5FBFADB2-0027-4FB0-9431-DC2D4EEDF2FC}" srcOrd="0" destOrd="0" presId="urn:microsoft.com/office/officeart/2005/8/layout/orgChart1"/>
    <dgm:cxn modelId="{DD4F72BC-24D0-409D-BC5E-78D5EF96A227}" type="presParOf" srcId="{5FBFADB2-0027-4FB0-9431-DC2D4EEDF2FC}" destId="{198DBA8E-F8D9-45DA-8584-67BC1DED248B}" srcOrd="0" destOrd="0" presId="urn:microsoft.com/office/officeart/2005/8/layout/orgChart1"/>
    <dgm:cxn modelId="{D172D381-207F-49FB-B83A-76045BE06557}" type="presParOf" srcId="{5FBFADB2-0027-4FB0-9431-DC2D4EEDF2FC}" destId="{D627F4C7-3D87-4C57-A0EE-6952299746D3}" srcOrd="1" destOrd="0" presId="urn:microsoft.com/office/officeart/2005/8/layout/orgChart1"/>
    <dgm:cxn modelId="{403E36F4-E5DE-4994-A2F9-E7D63B7FFDAB}" type="presParOf" srcId="{430BAFE2-C572-4658-8995-A80A39D797D9}" destId="{D10BCFF9-996C-439F-A45B-CCBCA3863FF6}" srcOrd="1" destOrd="0" presId="urn:microsoft.com/office/officeart/2005/8/layout/orgChart1"/>
    <dgm:cxn modelId="{66A25ABE-9B92-4F07-B1F1-2F878D12716D}" type="presParOf" srcId="{430BAFE2-C572-4658-8995-A80A39D797D9}" destId="{5DFEF4C4-D0AE-48F7-BEFA-0B8F7A16FF27}" srcOrd="2" destOrd="0" presId="urn:microsoft.com/office/officeart/2005/8/layout/orgChart1"/>
    <dgm:cxn modelId="{9D8C26E9-3DA9-4F6F-B942-EC6566EFE553}" type="presParOf" srcId="{5DFEF4C4-D0AE-48F7-BEFA-0B8F7A16FF27}" destId="{C11C527C-4F09-47C0-86E1-8FD85A746E9E}" srcOrd="0" destOrd="0" presId="urn:microsoft.com/office/officeart/2005/8/layout/orgChart1"/>
    <dgm:cxn modelId="{A09F2366-378D-493F-844F-BDDD8ED6E5BD}" type="presParOf" srcId="{5DFEF4C4-D0AE-48F7-BEFA-0B8F7A16FF27}" destId="{94351C2D-65A3-4E8C-A4EC-347CF744505C}" srcOrd="1" destOrd="0" presId="urn:microsoft.com/office/officeart/2005/8/layout/orgChart1"/>
    <dgm:cxn modelId="{C85978E7-43ED-4986-B258-1C95244C63AD}" type="presParOf" srcId="{94351C2D-65A3-4E8C-A4EC-347CF744505C}" destId="{23DBEFB7-33C4-4F61-9A54-B0CF4677E9C9}" srcOrd="0" destOrd="0" presId="urn:microsoft.com/office/officeart/2005/8/layout/orgChart1"/>
    <dgm:cxn modelId="{F9452572-ED88-4975-BF7F-772E91D00DA2}" type="presParOf" srcId="{23DBEFB7-33C4-4F61-9A54-B0CF4677E9C9}" destId="{BA1C7186-0627-4E8F-B4C3-B651CA595FD7}" srcOrd="0" destOrd="0" presId="urn:microsoft.com/office/officeart/2005/8/layout/orgChart1"/>
    <dgm:cxn modelId="{F6133349-B0C9-4525-A6B7-B4EB96DC17AD}" type="presParOf" srcId="{23DBEFB7-33C4-4F61-9A54-B0CF4677E9C9}" destId="{32100A1D-055B-4544-A17F-7A616353C4FF}" srcOrd="1" destOrd="0" presId="urn:microsoft.com/office/officeart/2005/8/layout/orgChart1"/>
    <dgm:cxn modelId="{82065BFC-CEB2-4D31-A689-DFF913A3E962}" type="presParOf" srcId="{94351C2D-65A3-4E8C-A4EC-347CF744505C}" destId="{58722CBE-8A24-4BAF-88AE-87A67A035936}" srcOrd="1" destOrd="0" presId="urn:microsoft.com/office/officeart/2005/8/layout/orgChart1"/>
    <dgm:cxn modelId="{CF6EB444-CDE2-4211-9812-39C46E0BD3AD}" type="presParOf" srcId="{94351C2D-65A3-4E8C-A4EC-347CF744505C}" destId="{87DB2F56-3830-4A84-8983-AD927E7FD303}" srcOrd="2" destOrd="0" presId="urn:microsoft.com/office/officeart/2005/8/layout/orgChart1"/>
    <dgm:cxn modelId="{5986FF32-F546-4A95-9E8F-A831BB882022}" type="presParOf" srcId="{5DFEF4C4-D0AE-48F7-BEFA-0B8F7A16FF27}" destId="{15990680-989F-4B68-8EEF-F8948F3FA5BB}" srcOrd="2" destOrd="0" presId="urn:microsoft.com/office/officeart/2005/8/layout/orgChart1"/>
    <dgm:cxn modelId="{EE457665-4ABB-4827-9670-4F56CE4E68D3}" type="presParOf" srcId="{5DFEF4C4-D0AE-48F7-BEFA-0B8F7A16FF27}" destId="{8F08B55E-1AD5-4F86-BC5C-DF98DEE0F011}" srcOrd="3" destOrd="0" presId="urn:microsoft.com/office/officeart/2005/8/layout/orgChart1"/>
    <dgm:cxn modelId="{2D366D15-1869-4064-AC74-DDDB65B5E924}" type="presParOf" srcId="{8F08B55E-1AD5-4F86-BC5C-DF98DEE0F011}" destId="{00B6459A-3F24-4381-B852-96C575160EBF}" srcOrd="0" destOrd="0" presId="urn:microsoft.com/office/officeart/2005/8/layout/orgChart1"/>
    <dgm:cxn modelId="{3A518B16-FEF6-442D-9C54-B5703532B531}" type="presParOf" srcId="{00B6459A-3F24-4381-B852-96C575160EBF}" destId="{3DFB8FCF-7566-4604-93F3-E7B2519EE432}" srcOrd="0" destOrd="0" presId="urn:microsoft.com/office/officeart/2005/8/layout/orgChart1"/>
    <dgm:cxn modelId="{58BE087B-8EF5-4B42-861B-A466CE25D5E3}" type="presParOf" srcId="{00B6459A-3F24-4381-B852-96C575160EBF}" destId="{DBF06C02-CAA8-4977-8EC3-1867E771E057}" srcOrd="1" destOrd="0" presId="urn:microsoft.com/office/officeart/2005/8/layout/orgChart1"/>
    <dgm:cxn modelId="{3F68508F-F5E3-4A3E-99D9-07B9B510BE90}" type="presParOf" srcId="{8F08B55E-1AD5-4F86-BC5C-DF98DEE0F011}" destId="{264B813F-6848-47AB-8920-65A998F761CC}" srcOrd="1" destOrd="0" presId="urn:microsoft.com/office/officeart/2005/8/layout/orgChart1"/>
    <dgm:cxn modelId="{4DBA1B84-BBBA-4D36-A1CA-0B8DA15F9B35}" type="presParOf" srcId="{8F08B55E-1AD5-4F86-BC5C-DF98DEE0F011}" destId="{95D72EDE-02C7-4785-B00E-D6C286FD0231}" srcOrd="2" destOrd="0" presId="urn:microsoft.com/office/officeart/2005/8/layout/orgChart1"/>
    <dgm:cxn modelId="{9D8CACD9-4713-48CF-91D2-4D03525CFD76}" type="presParOf" srcId="{C2188BEE-B88B-4246-B0C7-CBCE46E740BB}" destId="{CE84A3A2-F70A-495F-9102-22B5BA2AE212}" srcOrd="2" destOrd="0" presId="urn:microsoft.com/office/officeart/2005/8/layout/orgChart1"/>
    <dgm:cxn modelId="{25340886-C0CC-408D-84E2-E4777DFC6954}" type="presParOf" srcId="{C2188BEE-B88B-4246-B0C7-CBCE46E740BB}" destId="{0549CA19-4C7A-4C4C-A912-A9EF651CD4F1}" srcOrd="3" destOrd="0" presId="urn:microsoft.com/office/officeart/2005/8/layout/orgChart1"/>
    <dgm:cxn modelId="{AFA653C4-6DA4-40E3-B192-3497EE2C7161}" type="presParOf" srcId="{0549CA19-4C7A-4C4C-A912-A9EF651CD4F1}" destId="{1883A0CA-1E6E-48F3-A4F3-88D63F07C31C}" srcOrd="0" destOrd="0" presId="urn:microsoft.com/office/officeart/2005/8/layout/orgChart1"/>
    <dgm:cxn modelId="{6FAC878A-19B3-4865-84CA-4F49E07730A3}" type="presParOf" srcId="{1883A0CA-1E6E-48F3-A4F3-88D63F07C31C}" destId="{515D0BF7-2386-48B2-A935-ACB87388B2AF}" srcOrd="0" destOrd="0" presId="urn:microsoft.com/office/officeart/2005/8/layout/orgChart1"/>
    <dgm:cxn modelId="{F8BBB569-4494-4434-ABF7-BB35370FC2FC}" type="presParOf" srcId="{1883A0CA-1E6E-48F3-A4F3-88D63F07C31C}" destId="{71DD293B-38EB-4F07-BC81-D14F3AEFDB1B}" srcOrd="1" destOrd="0" presId="urn:microsoft.com/office/officeart/2005/8/layout/orgChart1"/>
    <dgm:cxn modelId="{184178C2-B2B2-4FE8-8CA6-75170A757133}" type="presParOf" srcId="{0549CA19-4C7A-4C4C-A912-A9EF651CD4F1}" destId="{A5B5B233-C566-4C89-B631-1FD3AFFD0715}" srcOrd="1" destOrd="0" presId="urn:microsoft.com/office/officeart/2005/8/layout/orgChart1"/>
    <dgm:cxn modelId="{EED3D3C3-5480-46B6-BE9C-5637BB467B7D}" type="presParOf" srcId="{0549CA19-4C7A-4C4C-A912-A9EF651CD4F1}" destId="{B96263D3-69AC-4311-9A6F-4BFF3B9EC744}" srcOrd="2" destOrd="0" presId="urn:microsoft.com/office/officeart/2005/8/layout/orgChart1"/>
    <dgm:cxn modelId="{FAB4FE42-0849-4DB7-A746-D1566F31F681}" type="presParOf" srcId="{B96263D3-69AC-4311-9A6F-4BFF3B9EC744}" destId="{8D76049F-BB27-48F9-82A3-6236E2E37101}" srcOrd="0" destOrd="0" presId="urn:microsoft.com/office/officeart/2005/8/layout/orgChart1"/>
    <dgm:cxn modelId="{D1481166-597C-42A6-AB77-D03424A76D97}" type="presParOf" srcId="{B96263D3-69AC-4311-9A6F-4BFF3B9EC744}" destId="{DBB30FF6-D590-4276-9AD2-D29168E44594}" srcOrd="1" destOrd="0" presId="urn:microsoft.com/office/officeart/2005/8/layout/orgChart1"/>
    <dgm:cxn modelId="{3952AC6A-CF41-4C11-88D2-746A20B9E8C1}" type="presParOf" srcId="{DBB30FF6-D590-4276-9AD2-D29168E44594}" destId="{99C57B4A-4205-48B2-AFC5-BA88A2D54ACC}" srcOrd="0" destOrd="0" presId="urn:microsoft.com/office/officeart/2005/8/layout/orgChart1"/>
    <dgm:cxn modelId="{76ADFE84-B4C7-42A9-A6ED-5B81822DB1F9}" type="presParOf" srcId="{99C57B4A-4205-48B2-AFC5-BA88A2D54ACC}" destId="{AF6DDA0E-A704-4B6F-A153-67A3EEB3E144}" srcOrd="0" destOrd="0" presId="urn:microsoft.com/office/officeart/2005/8/layout/orgChart1"/>
    <dgm:cxn modelId="{5D923E93-7BD6-42DA-ABD6-42617B8E67F9}" type="presParOf" srcId="{99C57B4A-4205-48B2-AFC5-BA88A2D54ACC}" destId="{7244CD76-6F8D-406D-89E6-53A9D3AAA683}" srcOrd="1" destOrd="0" presId="urn:microsoft.com/office/officeart/2005/8/layout/orgChart1"/>
    <dgm:cxn modelId="{AB4DFBAA-77BC-4B5F-8A3D-24EB0470045F}" type="presParOf" srcId="{DBB30FF6-D590-4276-9AD2-D29168E44594}" destId="{71B34D11-E7E3-46B0-B38B-3C05EDB9B82D}" srcOrd="1" destOrd="0" presId="urn:microsoft.com/office/officeart/2005/8/layout/orgChart1"/>
    <dgm:cxn modelId="{B350F09E-2C79-4AD9-AB67-68A728D2DFE5}" type="presParOf" srcId="{DBB30FF6-D590-4276-9AD2-D29168E44594}" destId="{0D12D7FF-BE3A-4D12-9970-678416DDB261}" srcOrd="2" destOrd="0" presId="urn:microsoft.com/office/officeart/2005/8/layout/orgChart1"/>
    <dgm:cxn modelId="{74C10DD2-AF4D-413E-90AD-FAB22ED53231}" type="presParOf" srcId="{B96263D3-69AC-4311-9A6F-4BFF3B9EC744}" destId="{A989C3DE-69D4-4BD1-833E-2CC8B23AFDDF}" srcOrd="2" destOrd="0" presId="urn:microsoft.com/office/officeart/2005/8/layout/orgChart1"/>
    <dgm:cxn modelId="{DC8118E5-3B62-4E96-B172-2F09A5D6A833}" type="presParOf" srcId="{B96263D3-69AC-4311-9A6F-4BFF3B9EC744}" destId="{8D5B5571-4A53-43DE-B157-E3A6D65E0D56}" srcOrd="3" destOrd="0" presId="urn:microsoft.com/office/officeart/2005/8/layout/orgChart1"/>
    <dgm:cxn modelId="{53B455B6-1CDD-493B-90C9-DDD3789539EB}" type="presParOf" srcId="{8D5B5571-4A53-43DE-B157-E3A6D65E0D56}" destId="{0B5F675D-B399-4D32-9C25-F990DB4C0B6F}" srcOrd="0" destOrd="0" presId="urn:microsoft.com/office/officeart/2005/8/layout/orgChart1"/>
    <dgm:cxn modelId="{7A960936-3079-4A33-95C1-B804A06152D8}" type="presParOf" srcId="{0B5F675D-B399-4D32-9C25-F990DB4C0B6F}" destId="{A7947A91-13DA-45C5-9B3D-EFCFE78684E6}" srcOrd="0" destOrd="0" presId="urn:microsoft.com/office/officeart/2005/8/layout/orgChart1"/>
    <dgm:cxn modelId="{BA38138D-9482-4A70-B798-92997A9FA671}" type="presParOf" srcId="{0B5F675D-B399-4D32-9C25-F990DB4C0B6F}" destId="{FF7A1FB9-8109-4C00-BDA8-544F3B00945A}" srcOrd="1" destOrd="0" presId="urn:microsoft.com/office/officeart/2005/8/layout/orgChart1"/>
    <dgm:cxn modelId="{0E946A12-B67F-45F9-BE3C-F6C4FE47840B}" type="presParOf" srcId="{8D5B5571-4A53-43DE-B157-E3A6D65E0D56}" destId="{E1E92592-1F8D-4117-816A-1893AC7C1333}" srcOrd="1" destOrd="0" presId="urn:microsoft.com/office/officeart/2005/8/layout/orgChart1"/>
    <dgm:cxn modelId="{C5E49951-7DAD-4BC5-B75A-80013B2EA466}" type="presParOf" srcId="{8D5B5571-4A53-43DE-B157-E3A6D65E0D56}" destId="{E4C20A55-3D28-419F-A059-819DEA0F9995}" srcOrd="2" destOrd="0" presId="urn:microsoft.com/office/officeart/2005/8/layout/orgChart1"/>
    <dgm:cxn modelId="{C33829A7-33D3-4551-81A1-2F1C0A511427}" type="presParOf" srcId="{C2188BEE-B88B-4246-B0C7-CBCE46E740BB}" destId="{F57D7FA9-8329-4AAD-9ABD-BD8D674F3327}" srcOrd="4" destOrd="0" presId="urn:microsoft.com/office/officeart/2005/8/layout/orgChart1"/>
    <dgm:cxn modelId="{01B17D76-E5F0-4259-AEEC-5BCDFE609E93}" type="presParOf" srcId="{C2188BEE-B88B-4246-B0C7-CBCE46E740BB}" destId="{9A295827-B715-4522-9AB3-2B179D46856F}" srcOrd="5" destOrd="0" presId="urn:microsoft.com/office/officeart/2005/8/layout/orgChart1"/>
    <dgm:cxn modelId="{67AF36F0-D148-4860-B183-D20C2EEFD8D0}" type="presParOf" srcId="{9A295827-B715-4522-9AB3-2B179D46856F}" destId="{08F541BB-67BF-44DA-A6AD-724B24ECEF57}" srcOrd="0" destOrd="0" presId="urn:microsoft.com/office/officeart/2005/8/layout/orgChart1"/>
    <dgm:cxn modelId="{1A5EC48D-4C8B-4ED0-84E9-953C039BE480}" type="presParOf" srcId="{08F541BB-67BF-44DA-A6AD-724B24ECEF57}" destId="{B7BE0852-3021-425B-BD4C-8557D0E8607A}" srcOrd="0" destOrd="0" presId="urn:microsoft.com/office/officeart/2005/8/layout/orgChart1"/>
    <dgm:cxn modelId="{1708A2F5-ECFB-4B79-847C-971ED75BE82E}" type="presParOf" srcId="{08F541BB-67BF-44DA-A6AD-724B24ECEF57}" destId="{21CF3B80-A715-44B5-8F85-DD2E6191F33D}" srcOrd="1" destOrd="0" presId="urn:microsoft.com/office/officeart/2005/8/layout/orgChart1"/>
    <dgm:cxn modelId="{760A5E4F-A9C0-4C20-B09A-66A0F67B6926}" type="presParOf" srcId="{9A295827-B715-4522-9AB3-2B179D46856F}" destId="{449ECB5B-BC6D-44F2-8A80-645EA8E2DC70}" srcOrd="1" destOrd="0" presId="urn:microsoft.com/office/officeart/2005/8/layout/orgChart1"/>
    <dgm:cxn modelId="{151DCCE2-A79F-4242-A347-6A09F85C584E}" type="presParOf" srcId="{9A295827-B715-4522-9AB3-2B179D46856F}" destId="{6E2DD889-8BC0-4049-893B-158F99C8BBE6}" srcOrd="2" destOrd="0" presId="urn:microsoft.com/office/officeart/2005/8/layout/orgChart1"/>
    <dgm:cxn modelId="{86C50930-AD08-4BF9-86A0-91F68B31563C}" type="presParOf" srcId="{C2188BEE-B88B-4246-B0C7-CBCE46E740BB}" destId="{6CBE5B05-56AB-4693-ACC1-FCFE1BF206CD}" srcOrd="6" destOrd="0" presId="urn:microsoft.com/office/officeart/2005/8/layout/orgChart1"/>
    <dgm:cxn modelId="{98684C1B-AAA1-436F-9B58-6860143E9ACE}" type="presParOf" srcId="{C2188BEE-B88B-4246-B0C7-CBCE46E740BB}" destId="{5EE5E5C0-7FD0-44EE-9732-5603B4B95AEE}" srcOrd="7" destOrd="0" presId="urn:microsoft.com/office/officeart/2005/8/layout/orgChart1"/>
    <dgm:cxn modelId="{27628991-9F1A-4C96-9B59-D65616B565C0}" type="presParOf" srcId="{5EE5E5C0-7FD0-44EE-9732-5603B4B95AEE}" destId="{6CCE05A3-09D8-4C8F-862B-80B315CBFA19}" srcOrd="0" destOrd="0" presId="urn:microsoft.com/office/officeart/2005/8/layout/orgChart1"/>
    <dgm:cxn modelId="{3A562B28-DEB0-460C-B08A-8424825B94E8}" type="presParOf" srcId="{6CCE05A3-09D8-4C8F-862B-80B315CBFA19}" destId="{39F9C6A5-889D-4B06-82CB-A8BC2A3622BC}" srcOrd="0" destOrd="0" presId="urn:microsoft.com/office/officeart/2005/8/layout/orgChart1"/>
    <dgm:cxn modelId="{C98C20DE-3CEE-49B4-887B-3AB6AF85641E}" type="presParOf" srcId="{6CCE05A3-09D8-4C8F-862B-80B315CBFA19}" destId="{C8D5D10F-C10E-48DD-87C1-D73A9F63D9E1}" srcOrd="1" destOrd="0" presId="urn:microsoft.com/office/officeart/2005/8/layout/orgChart1"/>
    <dgm:cxn modelId="{C1ADAF31-D3D5-4FA8-974E-49E824065F03}" type="presParOf" srcId="{5EE5E5C0-7FD0-44EE-9732-5603B4B95AEE}" destId="{C44D567F-014E-4238-B592-15426D8975FB}" srcOrd="1" destOrd="0" presId="urn:microsoft.com/office/officeart/2005/8/layout/orgChart1"/>
    <dgm:cxn modelId="{EEF81739-AED0-4226-A89F-BBC1E8C751A5}" type="presParOf" srcId="{5EE5E5C0-7FD0-44EE-9732-5603B4B95AEE}" destId="{16164FC2-8AF5-40AC-BF46-DA1C946EF633}" srcOrd="2" destOrd="0" presId="urn:microsoft.com/office/officeart/2005/8/layout/orgChart1"/>
    <dgm:cxn modelId="{270B1300-1540-47A9-91A2-50A3F95EE522}" type="presParOf" srcId="{C2188BEE-B88B-4246-B0C7-CBCE46E740BB}" destId="{A1C45E48-94EF-49F9-B70D-CA1C878D8E25}" srcOrd="8" destOrd="0" presId="urn:microsoft.com/office/officeart/2005/8/layout/orgChart1"/>
    <dgm:cxn modelId="{A0267253-94D7-411E-9B49-4A17F240F4AA}" type="presParOf" srcId="{C2188BEE-B88B-4246-B0C7-CBCE46E740BB}" destId="{21333C43-F6BB-4FC5-B9EF-4492A9409C10}" srcOrd="9" destOrd="0" presId="urn:microsoft.com/office/officeart/2005/8/layout/orgChart1"/>
    <dgm:cxn modelId="{02C07C39-3E2F-4DDC-8C03-698446791017}" type="presParOf" srcId="{21333C43-F6BB-4FC5-B9EF-4492A9409C10}" destId="{F7EE6DBD-F03A-4A4B-BC6C-FBE0A184B363}" srcOrd="0" destOrd="0" presId="urn:microsoft.com/office/officeart/2005/8/layout/orgChart1"/>
    <dgm:cxn modelId="{407DC544-242F-4012-A0D4-C4536B6B48F2}" type="presParOf" srcId="{F7EE6DBD-F03A-4A4B-BC6C-FBE0A184B363}" destId="{15D9BEC4-A3CF-4AC0-9C75-BF309A5BB920}" srcOrd="0" destOrd="0" presId="urn:microsoft.com/office/officeart/2005/8/layout/orgChart1"/>
    <dgm:cxn modelId="{C1D30CFA-5E9C-436D-9B18-953D298E7691}" type="presParOf" srcId="{F7EE6DBD-F03A-4A4B-BC6C-FBE0A184B363}" destId="{B0F76CC0-CB86-4108-BDE1-9176EFAB683E}" srcOrd="1" destOrd="0" presId="urn:microsoft.com/office/officeart/2005/8/layout/orgChart1"/>
    <dgm:cxn modelId="{791B5C3B-E257-46D6-A8F9-6A6CCCD8D4A0}" type="presParOf" srcId="{21333C43-F6BB-4FC5-B9EF-4492A9409C10}" destId="{AC82F873-C129-48AF-B420-083AC7959681}" srcOrd="1" destOrd="0" presId="urn:microsoft.com/office/officeart/2005/8/layout/orgChart1"/>
    <dgm:cxn modelId="{E857E391-C3D1-43CE-B6ED-559D8EB7AFB7}" type="presParOf" srcId="{AC82F873-C129-48AF-B420-083AC7959681}" destId="{B2E73A61-C653-4796-B6F7-F5F2BE0191DC}" srcOrd="0" destOrd="0" presId="urn:microsoft.com/office/officeart/2005/8/layout/orgChart1"/>
    <dgm:cxn modelId="{EC9D3419-7182-4E4E-94C9-81D8F5C1C19D}" type="presParOf" srcId="{AC82F873-C129-48AF-B420-083AC7959681}" destId="{6486F8F8-C7BC-425D-B30D-9A9B47B24E29}" srcOrd="1" destOrd="0" presId="urn:microsoft.com/office/officeart/2005/8/layout/orgChart1"/>
    <dgm:cxn modelId="{41725668-CEF0-4CD3-92F0-8ACDD17404AF}" type="presParOf" srcId="{6486F8F8-C7BC-425D-B30D-9A9B47B24E29}" destId="{783DA80A-B7FE-4020-86B2-A6459DF16E87}" srcOrd="0" destOrd="0" presId="urn:microsoft.com/office/officeart/2005/8/layout/orgChart1"/>
    <dgm:cxn modelId="{CB75E3F5-1DBD-4582-9341-6C4DA44849EE}" type="presParOf" srcId="{783DA80A-B7FE-4020-86B2-A6459DF16E87}" destId="{B9CF03FC-15CC-4824-8386-7FE7ADC28708}" srcOrd="0" destOrd="0" presId="urn:microsoft.com/office/officeart/2005/8/layout/orgChart1"/>
    <dgm:cxn modelId="{12A0745A-A19C-4309-B153-E6BCD7EAB982}" type="presParOf" srcId="{783DA80A-B7FE-4020-86B2-A6459DF16E87}" destId="{78C8F508-6DB6-478D-8B06-3FB0EDBE4E5E}" srcOrd="1" destOrd="0" presId="urn:microsoft.com/office/officeart/2005/8/layout/orgChart1"/>
    <dgm:cxn modelId="{1F4DAA06-C181-438B-9C3C-5F05E0E1FD36}" type="presParOf" srcId="{6486F8F8-C7BC-425D-B30D-9A9B47B24E29}" destId="{93C68043-E022-4DC1-957F-3D9894CD68C5}" srcOrd="1" destOrd="0" presId="urn:microsoft.com/office/officeart/2005/8/layout/orgChart1"/>
    <dgm:cxn modelId="{8A8CBCC7-AC91-432C-B5D5-361888F2E209}" type="presParOf" srcId="{6486F8F8-C7BC-425D-B30D-9A9B47B24E29}" destId="{811039E6-A37D-480F-BFF0-1AC3248A9325}" srcOrd="2" destOrd="0" presId="urn:microsoft.com/office/officeart/2005/8/layout/orgChart1"/>
    <dgm:cxn modelId="{9AA3487D-FE03-4E0E-9609-211C71EA75EC}" type="presParOf" srcId="{AC82F873-C129-48AF-B420-083AC7959681}" destId="{E2AA9991-87AE-4D4C-AEA0-2644FEC1DD79}" srcOrd="2" destOrd="0" presId="urn:microsoft.com/office/officeart/2005/8/layout/orgChart1"/>
    <dgm:cxn modelId="{C3C81AB4-EFB8-4878-89CD-0BB946977352}" type="presParOf" srcId="{AC82F873-C129-48AF-B420-083AC7959681}" destId="{D2F8D7BA-DD48-47A7-91F9-EDEF5A4A1684}" srcOrd="3" destOrd="0" presId="urn:microsoft.com/office/officeart/2005/8/layout/orgChart1"/>
    <dgm:cxn modelId="{97EC940E-7913-4621-BAFF-07B1B28788E0}" type="presParOf" srcId="{D2F8D7BA-DD48-47A7-91F9-EDEF5A4A1684}" destId="{34DF52B1-85AA-4CDE-99F2-C3CDADCD67E4}" srcOrd="0" destOrd="0" presId="urn:microsoft.com/office/officeart/2005/8/layout/orgChart1"/>
    <dgm:cxn modelId="{44153A55-5646-4802-9CE6-04877EAC3C8A}" type="presParOf" srcId="{34DF52B1-85AA-4CDE-99F2-C3CDADCD67E4}" destId="{A9BFDE14-5216-44CB-A002-7A4AA2501087}" srcOrd="0" destOrd="0" presId="urn:microsoft.com/office/officeart/2005/8/layout/orgChart1"/>
    <dgm:cxn modelId="{E94071DC-D199-4E9C-8DCC-F4D812A0CB68}" type="presParOf" srcId="{34DF52B1-85AA-4CDE-99F2-C3CDADCD67E4}" destId="{8ED9BD2C-50FF-42AF-9C7D-EE0808D9F346}" srcOrd="1" destOrd="0" presId="urn:microsoft.com/office/officeart/2005/8/layout/orgChart1"/>
    <dgm:cxn modelId="{94B436E4-22A4-45AD-A384-701DD885F7DE}" type="presParOf" srcId="{D2F8D7BA-DD48-47A7-91F9-EDEF5A4A1684}" destId="{5C210FA7-0CF0-4CDA-8925-A5D32518360C}" srcOrd="1" destOrd="0" presId="urn:microsoft.com/office/officeart/2005/8/layout/orgChart1"/>
    <dgm:cxn modelId="{01FFB131-74C2-406E-AE02-6DD45B4A014F}" type="presParOf" srcId="{D2F8D7BA-DD48-47A7-91F9-EDEF5A4A1684}" destId="{FC1DC28A-2550-49F7-858E-6E1FDD894E08}" srcOrd="2" destOrd="0" presId="urn:microsoft.com/office/officeart/2005/8/layout/orgChart1"/>
    <dgm:cxn modelId="{BE428076-1A37-4EBB-A86E-C3C9F1EE1DBA}" type="presParOf" srcId="{AC82F873-C129-48AF-B420-083AC7959681}" destId="{BF50AFC0-6906-4EFA-A629-047C1AFB68CD}" srcOrd="4" destOrd="0" presId="urn:microsoft.com/office/officeart/2005/8/layout/orgChart1"/>
    <dgm:cxn modelId="{DAC5849C-3626-4081-8624-61D2C57000B9}" type="presParOf" srcId="{AC82F873-C129-48AF-B420-083AC7959681}" destId="{DA4FFF8C-97EB-482D-8ED7-1F3A13F22A67}" srcOrd="5" destOrd="0" presId="urn:microsoft.com/office/officeart/2005/8/layout/orgChart1"/>
    <dgm:cxn modelId="{13AF84A3-E7E7-4BD9-806C-79A859326194}" type="presParOf" srcId="{DA4FFF8C-97EB-482D-8ED7-1F3A13F22A67}" destId="{DD136C72-E392-4867-889E-59F35AFBE26E}" srcOrd="0" destOrd="0" presId="urn:microsoft.com/office/officeart/2005/8/layout/orgChart1"/>
    <dgm:cxn modelId="{BA26A6E1-9421-4631-A1C1-DB55C4C0B0FC}" type="presParOf" srcId="{DD136C72-E392-4867-889E-59F35AFBE26E}" destId="{6F53D1EF-D3F0-493B-AE1F-78F7A2E1BCE5}" srcOrd="0" destOrd="0" presId="urn:microsoft.com/office/officeart/2005/8/layout/orgChart1"/>
    <dgm:cxn modelId="{09E4C37A-F667-4157-9A08-78D91F4BDC3C}" type="presParOf" srcId="{DD136C72-E392-4867-889E-59F35AFBE26E}" destId="{7699BE08-BA8B-478A-BCFD-21D2865AC09C}" srcOrd="1" destOrd="0" presId="urn:microsoft.com/office/officeart/2005/8/layout/orgChart1"/>
    <dgm:cxn modelId="{AB873544-7BCD-4275-AEF5-DCA5CE1D8C11}" type="presParOf" srcId="{DA4FFF8C-97EB-482D-8ED7-1F3A13F22A67}" destId="{A1DBD113-B917-414D-983C-AED0EB5DF53F}" srcOrd="1" destOrd="0" presId="urn:microsoft.com/office/officeart/2005/8/layout/orgChart1"/>
    <dgm:cxn modelId="{59C46458-9F9A-4FD9-8244-D23311B254E0}" type="presParOf" srcId="{DA4FFF8C-97EB-482D-8ED7-1F3A13F22A67}" destId="{B5F29BED-45BE-4E4E-991E-2A753428EDA7}" srcOrd="2" destOrd="0" presId="urn:microsoft.com/office/officeart/2005/8/layout/orgChart1"/>
    <dgm:cxn modelId="{F61F88FF-FBA1-4C7F-BC96-C60AC9A803BE}" type="presParOf" srcId="{21333C43-F6BB-4FC5-B9EF-4492A9409C10}" destId="{3D5374DC-D6AC-4921-8DA6-EE5BA7BA10AB}" srcOrd="2" destOrd="0" presId="urn:microsoft.com/office/officeart/2005/8/layout/orgChart1"/>
    <dgm:cxn modelId="{C4B4D19B-10D5-4269-B878-BA11A0693477}" type="presParOf" srcId="{A633F7CF-F18A-448A-9918-75E6FCFA1127}" destId="{71C7E8C2-CE1E-4239-BA14-B87E3EFE5F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0AFC0-6906-4EFA-A629-047C1AFB68CD}">
      <dsp:nvSpPr>
        <dsp:cNvPr id="0" name=""/>
        <dsp:cNvSpPr/>
      </dsp:nvSpPr>
      <dsp:spPr>
        <a:xfrm>
          <a:off x="8823529" y="2405946"/>
          <a:ext cx="228547" cy="2489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9498"/>
              </a:lnTo>
              <a:lnTo>
                <a:pt x="228547" y="248949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AA9991-87AE-4D4C-AEA0-2644FEC1DD79}">
      <dsp:nvSpPr>
        <dsp:cNvPr id="0" name=""/>
        <dsp:cNvSpPr/>
      </dsp:nvSpPr>
      <dsp:spPr>
        <a:xfrm>
          <a:off x="8823529" y="2405946"/>
          <a:ext cx="228547" cy="1535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5459"/>
              </a:lnTo>
              <a:lnTo>
                <a:pt x="228547" y="153545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73A61-C653-4796-B6F7-F5F2BE0191DC}">
      <dsp:nvSpPr>
        <dsp:cNvPr id="0" name=""/>
        <dsp:cNvSpPr/>
      </dsp:nvSpPr>
      <dsp:spPr>
        <a:xfrm>
          <a:off x="8823529" y="2405946"/>
          <a:ext cx="228547" cy="581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1421"/>
              </a:lnTo>
              <a:lnTo>
                <a:pt x="228547" y="58142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45E48-94EF-49F9-B70D-CA1C878D8E25}">
      <dsp:nvSpPr>
        <dsp:cNvPr id="0" name=""/>
        <dsp:cNvSpPr/>
      </dsp:nvSpPr>
      <dsp:spPr>
        <a:xfrm>
          <a:off x="5389785" y="1496845"/>
          <a:ext cx="4043204" cy="208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401"/>
              </a:lnTo>
              <a:lnTo>
                <a:pt x="4043204" y="104401"/>
              </a:lnTo>
              <a:lnTo>
                <a:pt x="4043204" y="20880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E5B05-56AB-4693-ACC1-FCFE1BF206CD}">
      <dsp:nvSpPr>
        <dsp:cNvPr id="0" name=""/>
        <dsp:cNvSpPr/>
      </dsp:nvSpPr>
      <dsp:spPr>
        <a:xfrm>
          <a:off x="5389785" y="1496845"/>
          <a:ext cx="2310750" cy="208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401"/>
              </a:lnTo>
              <a:lnTo>
                <a:pt x="2310750" y="104401"/>
              </a:lnTo>
              <a:lnTo>
                <a:pt x="2310750" y="20880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7D7FA9-8329-4AAD-9ABD-BD8D674F3327}">
      <dsp:nvSpPr>
        <dsp:cNvPr id="0" name=""/>
        <dsp:cNvSpPr/>
      </dsp:nvSpPr>
      <dsp:spPr>
        <a:xfrm>
          <a:off x="5389785" y="1496845"/>
          <a:ext cx="578296" cy="208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401"/>
              </a:lnTo>
              <a:lnTo>
                <a:pt x="578296" y="104401"/>
              </a:lnTo>
              <a:lnTo>
                <a:pt x="578296" y="20880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89C3DE-69D4-4BD1-833E-2CC8B23AFDDF}">
      <dsp:nvSpPr>
        <dsp:cNvPr id="0" name=""/>
        <dsp:cNvSpPr/>
      </dsp:nvSpPr>
      <dsp:spPr>
        <a:xfrm>
          <a:off x="4235628" y="2405946"/>
          <a:ext cx="104401" cy="581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1421"/>
              </a:lnTo>
              <a:lnTo>
                <a:pt x="104401" y="58142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76049F-BB27-48F9-82A3-6236E2E37101}">
      <dsp:nvSpPr>
        <dsp:cNvPr id="0" name=""/>
        <dsp:cNvSpPr/>
      </dsp:nvSpPr>
      <dsp:spPr>
        <a:xfrm>
          <a:off x="4131226" y="2405946"/>
          <a:ext cx="104401" cy="581421"/>
        </a:xfrm>
        <a:custGeom>
          <a:avLst/>
          <a:gdLst/>
          <a:ahLst/>
          <a:cxnLst/>
          <a:rect l="0" t="0" r="0" b="0"/>
          <a:pathLst>
            <a:path>
              <a:moveTo>
                <a:pt x="104401" y="0"/>
              </a:moveTo>
              <a:lnTo>
                <a:pt x="104401" y="581421"/>
              </a:lnTo>
              <a:lnTo>
                <a:pt x="0" y="58142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4A3A2-F70A-495F-9102-22B5BA2AE212}">
      <dsp:nvSpPr>
        <dsp:cNvPr id="0" name=""/>
        <dsp:cNvSpPr/>
      </dsp:nvSpPr>
      <dsp:spPr>
        <a:xfrm>
          <a:off x="4235628" y="1496845"/>
          <a:ext cx="1154157" cy="208803"/>
        </a:xfrm>
        <a:custGeom>
          <a:avLst/>
          <a:gdLst/>
          <a:ahLst/>
          <a:cxnLst/>
          <a:rect l="0" t="0" r="0" b="0"/>
          <a:pathLst>
            <a:path>
              <a:moveTo>
                <a:pt x="1154157" y="0"/>
              </a:moveTo>
              <a:lnTo>
                <a:pt x="1154157" y="104401"/>
              </a:lnTo>
              <a:lnTo>
                <a:pt x="0" y="104401"/>
              </a:lnTo>
              <a:lnTo>
                <a:pt x="0" y="20880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990680-989F-4B68-8EEF-F8948F3FA5BB}">
      <dsp:nvSpPr>
        <dsp:cNvPr id="0" name=""/>
        <dsp:cNvSpPr/>
      </dsp:nvSpPr>
      <dsp:spPr>
        <a:xfrm>
          <a:off x="1346581" y="2405946"/>
          <a:ext cx="104401" cy="581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1421"/>
              </a:lnTo>
              <a:lnTo>
                <a:pt x="104401" y="58142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1C527C-4F09-47C0-86E1-8FD85A746E9E}">
      <dsp:nvSpPr>
        <dsp:cNvPr id="0" name=""/>
        <dsp:cNvSpPr/>
      </dsp:nvSpPr>
      <dsp:spPr>
        <a:xfrm>
          <a:off x="1242179" y="2405946"/>
          <a:ext cx="104401" cy="581421"/>
        </a:xfrm>
        <a:custGeom>
          <a:avLst/>
          <a:gdLst/>
          <a:ahLst/>
          <a:cxnLst/>
          <a:rect l="0" t="0" r="0" b="0"/>
          <a:pathLst>
            <a:path>
              <a:moveTo>
                <a:pt x="104401" y="0"/>
              </a:moveTo>
              <a:lnTo>
                <a:pt x="104401" y="581421"/>
              </a:lnTo>
              <a:lnTo>
                <a:pt x="0" y="58142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1E3CA-C14C-4DFC-A798-5F6BEB8A18CE}">
      <dsp:nvSpPr>
        <dsp:cNvPr id="0" name=""/>
        <dsp:cNvSpPr/>
      </dsp:nvSpPr>
      <dsp:spPr>
        <a:xfrm>
          <a:off x="1346581" y="1496845"/>
          <a:ext cx="4043204" cy="208803"/>
        </a:xfrm>
        <a:custGeom>
          <a:avLst/>
          <a:gdLst/>
          <a:ahLst/>
          <a:cxnLst/>
          <a:rect l="0" t="0" r="0" b="0"/>
          <a:pathLst>
            <a:path>
              <a:moveTo>
                <a:pt x="4043204" y="0"/>
              </a:moveTo>
              <a:lnTo>
                <a:pt x="4043204" y="104401"/>
              </a:lnTo>
              <a:lnTo>
                <a:pt x="0" y="104401"/>
              </a:lnTo>
              <a:lnTo>
                <a:pt x="0" y="20880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18F9F2-343E-4F50-A9A8-5E20C70A4AD6}">
      <dsp:nvSpPr>
        <dsp:cNvPr id="0" name=""/>
        <dsp:cNvSpPr/>
      </dsp:nvSpPr>
      <dsp:spPr>
        <a:xfrm>
          <a:off x="3764915" y="667372"/>
          <a:ext cx="3249740" cy="829472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Types of Money</a:t>
          </a:r>
        </a:p>
      </dsp:txBody>
      <dsp:txXfrm>
        <a:off x="3764915" y="667372"/>
        <a:ext cx="3249740" cy="829472"/>
      </dsp:txXfrm>
    </dsp:sp>
    <dsp:sp modelId="{198DBA8E-F8D9-45DA-8584-67BC1DED248B}">
      <dsp:nvSpPr>
        <dsp:cNvPr id="0" name=""/>
        <dsp:cNvSpPr/>
      </dsp:nvSpPr>
      <dsp:spPr>
        <a:xfrm>
          <a:off x="584756" y="1705649"/>
          <a:ext cx="1523650" cy="700297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Commodity Money</a:t>
          </a:r>
        </a:p>
      </dsp:txBody>
      <dsp:txXfrm>
        <a:off x="584756" y="1705649"/>
        <a:ext cx="1523650" cy="700297"/>
      </dsp:txXfrm>
    </dsp:sp>
    <dsp:sp modelId="{BA1C7186-0627-4E8F-B4C3-B651CA595FD7}">
      <dsp:nvSpPr>
        <dsp:cNvPr id="0" name=""/>
        <dsp:cNvSpPr/>
      </dsp:nvSpPr>
      <dsp:spPr>
        <a:xfrm>
          <a:off x="6459" y="2614750"/>
          <a:ext cx="1235719" cy="745235"/>
        </a:xfrm>
        <a:prstGeom prst="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Common Commodity</a:t>
          </a:r>
        </a:p>
      </dsp:txBody>
      <dsp:txXfrm>
        <a:off x="6459" y="2614750"/>
        <a:ext cx="1235719" cy="745235"/>
      </dsp:txXfrm>
    </dsp:sp>
    <dsp:sp modelId="{3DFB8FCF-7566-4604-93F3-E7B2519EE432}">
      <dsp:nvSpPr>
        <dsp:cNvPr id="0" name=""/>
        <dsp:cNvSpPr/>
      </dsp:nvSpPr>
      <dsp:spPr>
        <a:xfrm>
          <a:off x="1450983" y="2614750"/>
          <a:ext cx="1235719" cy="745235"/>
        </a:xfrm>
        <a:prstGeom prst="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Metallic Money</a:t>
          </a:r>
        </a:p>
      </dsp:txBody>
      <dsp:txXfrm>
        <a:off x="1450983" y="2614750"/>
        <a:ext cx="1235719" cy="745235"/>
      </dsp:txXfrm>
    </dsp:sp>
    <dsp:sp modelId="{515D0BF7-2386-48B2-A935-ACB87388B2AF}">
      <dsp:nvSpPr>
        <dsp:cNvPr id="0" name=""/>
        <dsp:cNvSpPr/>
      </dsp:nvSpPr>
      <dsp:spPr>
        <a:xfrm>
          <a:off x="3473803" y="1705649"/>
          <a:ext cx="1523650" cy="700297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Currency</a:t>
          </a:r>
        </a:p>
      </dsp:txBody>
      <dsp:txXfrm>
        <a:off x="3473803" y="1705649"/>
        <a:ext cx="1523650" cy="700297"/>
      </dsp:txXfrm>
    </dsp:sp>
    <dsp:sp modelId="{AF6DDA0E-A704-4B6F-A153-67A3EEB3E144}">
      <dsp:nvSpPr>
        <dsp:cNvPr id="0" name=""/>
        <dsp:cNvSpPr/>
      </dsp:nvSpPr>
      <dsp:spPr>
        <a:xfrm>
          <a:off x="2895506" y="2614750"/>
          <a:ext cx="1235719" cy="745235"/>
        </a:xfrm>
        <a:prstGeom prst="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Coin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Money</a:t>
          </a:r>
        </a:p>
      </dsp:txBody>
      <dsp:txXfrm>
        <a:off x="2895506" y="2614750"/>
        <a:ext cx="1235719" cy="745235"/>
      </dsp:txXfrm>
    </dsp:sp>
    <dsp:sp modelId="{A7947A91-13DA-45C5-9B3D-EFCFE78684E6}">
      <dsp:nvSpPr>
        <dsp:cNvPr id="0" name=""/>
        <dsp:cNvSpPr/>
      </dsp:nvSpPr>
      <dsp:spPr>
        <a:xfrm>
          <a:off x="4340030" y="2614750"/>
          <a:ext cx="1235719" cy="745235"/>
        </a:xfrm>
        <a:prstGeom prst="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Paper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Money</a:t>
          </a:r>
        </a:p>
      </dsp:txBody>
      <dsp:txXfrm>
        <a:off x="4340030" y="2614750"/>
        <a:ext cx="1235719" cy="745235"/>
      </dsp:txXfrm>
    </dsp:sp>
    <dsp:sp modelId="{B7BE0852-3021-425B-BD4C-8557D0E8607A}">
      <dsp:nvSpPr>
        <dsp:cNvPr id="0" name=""/>
        <dsp:cNvSpPr/>
      </dsp:nvSpPr>
      <dsp:spPr>
        <a:xfrm>
          <a:off x="5206257" y="1705649"/>
          <a:ext cx="1523650" cy="700297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Bank Money</a:t>
          </a:r>
        </a:p>
      </dsp:txBody>
      <dsp:txXfrm>
        <a:off x="5206257" y="1705649"/>
        <a:ext cx="1523650" cy="700297"/>
      </dsp:txXfrm>
    </dsp:sp>
    <dsp:sp modelId="{39F9C6A5-889D-4B06-82CB-A8BC2A3622BC}">
      <dsp:nvSpPr>
        <dsp:cNvPr id="0" name=""/>
        <dsp:cNvSpPr/>
      </dsp:nvSpPr>
      <dsp:spPr>
        <a:xfrm>
          <a:off x="6938711" y="1705649"/>
          <a:ext cx="1523650" cy="700297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Near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Money</a:t>
          </a:r>
        </a:p>
      </dsp:txBody>
      <dsp:txXfrm>
        <a:off x="6938711" y="1705649"/>
        <a:ext cx="1523650" cy="700297"/>
      </dsp:txXfrm>
    </dsp:sp>
    <dsp:sp modelId="{15D9BEC4-A3CF-4AC0-9C75-BF309A5BB920}">
      <dsp:nvSpPr>
        <dsp:cNvPr id="0" name=""/>
        <dsp:cNvSpPr/>
      </dsp:nvSpPr>
      <dsp:spPr>
        <a:xfrm>
          <a:off x="8671164" y="1705649"/>
          <a:ext cx="1523650" cy="700297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Electronic  Money</a:t>
          </a:r>
        </a:p>
      </dsp:txBody>
      <dsp:txXfrm>
        <a:off x="8671164" y="1705649"/>
        <a:ext cx="1523650" cy="700297"/>
      </dsp:txXfrm>
    </dsp:sp>
    <dsp:sp modelId="{B9CF03FC-15CC-4824-8386-7FE7ADC28708}">
      <dsp:nvSpPr>
        <dsp:cNvPr id="0" name=""/>
        <dsp:cNvSpPr/>
      </dsp:nvSpPr>
      <dsp:spPr>
        <a:xfrm>
          <a:off x="9052077" y="2614750"/>
          <a:ext cx="1235719" cy="745235"/>
        </a:xfrm>
        <a:prstGeom prst="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Plastic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Card</a:t>
          </a:r>
        </a:p>
      </dsp:txBody>
      <dsp:txXfrm>
        <a:off x="9052077" y="2614750"/>
        <a:ext cx="1235719" cy="745235"/>
      </dsp:txXfrm>
    </dsp:sp>
    <dsp:sp modelId="{A9BFDE14-5216-44CB-A002-7A4AA2501087}">
      <dsp:nvSpPr>
        <dsp:cNvPr id="0" name=""/>
        <dsp:cNvSpPr/>
      </dsp:nvSpPr>
      <dsp:spPr>
        <a:xfrm>
          <a:off x="9052077" y="3568789"/>
          <a:ext cx="1235719" cy="745235"/>
        </a:xfrm>
        <a:prstGeom prst="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Electronic Wallet</a:t>
          </a:r>
        </a:p>
      </dsp:txBody>
      <dsp:txXfrm>
        <a:off x="9052077" y="3568789"/>
        <a:ext cx="1235719" cy="745235"/>
      </dsp:txXfrm>
    </dsp:sp>
    <dsp:sp modelId="{6F53D1EF-D3F0-493B-AE1F-78F7A2E1BCE5}">
      <dsp:nvSpPr>
        <dsp:cNvPr id="0" name=""/>
        <dsp:cNvSpPr/>
      </dsp:nvSpPr>
      <dsp:spPr>
        <a:xfrm>
          <a:off x="9052077" y="4522827"/>
          <a:ext cx="1235719" cy="745235"/>
        </a:xfrm>
        <a:prstGeom prst="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Electronic Check</a:t>
          </a:r>
        </a:p>
      </dsp:txBody>
      <dsp:txXfrm>
        <a:off x="9052077" y="4522827"/>
        <a:ext cx="1235719" cy="745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D449F-6587-497A-851F-87EA5E25B43A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Monetary Policy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D644A-D156-418F-BC87-4201F22D2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40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D16DF-CBA8-432B-946D-5E89B5416E20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Monetary Policy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63DB0-EB03-4EE1-A97A-E5CFD1625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42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24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8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99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36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84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15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33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05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154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91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23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49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60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29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25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52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95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81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7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AA63-E2A9-474F-9F88-41DC593A9239}" type="datetime1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Money and Monetary Policy                                  Dr. Ameer          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86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97E5-0F56-4F61-8E99-7E2F32B6B131}" type="datetime1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Money and Monetary Policy                                  Dr. Ameer          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5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467-3DCA-4ED4-BC0F-07338BD673B8}" type="datetime1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Money and Monetary Policy                                  Dr. Ameer          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9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438AF-068F-4EB5-977B-671A0FF2308B}" type="datetime1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Money and Monetary Policy                                  Dr. Ameer          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A699-7F61-4361-9A31-D46E406097F0}" type="datetime1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Money and Monetary Policy                                  Dr. Ameer          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2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0020-D47D-4B28-ADEC-6C1167688E6A}" type="datetime1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Money and Monetary Policy                                  Dr. Ameer          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0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51EE-ED30-4D42-9601-EDF4C9D5BA4F}" type="datetime1">
              <a:rPr lang="en-US" smtClean="0"/>
              <a:t>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Money and Monetary Policy                                  Dr. Ameer                            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39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BE44-3314-43FA-A818-70B21666E9EA}" type="datetime1">
              <a:rPr lang="en-US" smtClean="0"/>
              <a:t>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Money and Monetary Policy                                  Dr. Ameer                         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5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64BA4-C06A-40D2-96AF-FF8D9AF0C6E7}" type="datetime1">
              <a:rPr lang="en-US" smtClean="0"/>
              <a:t>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Money and Monetary Policy                                  Dr. Ameer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81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DB109-569E-402C-BE74-F425CE139D87}" type="datetime1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Money and Monetary Policy                                  Dr. Ameer          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2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FD7A-B9F6-4988-8A85-028B69606826}" type="datetime1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Money and Monetary Policy                                  Dr. Ameer          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4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12DFF-1530-4779-A106-1223A14F4B71}" type="datetime1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Money and Monetary Policy                                  Dr. Ameer          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55434-35D0-4EB5-91AA-4FDCC5769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1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562" y="2023837"/>
            <a:ext cx="11572875" cy="2164107"/>
          </a:xfrm>
        </p:spPr>
        <p:txBody>
          <a:bodyPr anchor="ctr">
            <a:normAutofit/>
          </a:bodyPr>
          <a:lstStyle/>
          <a:p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Money and Central Bank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7075" y="5070872"/>
            <a:ext cx="5657850" cy="1762154"/>
          </a:xfrm>
          <a:blipFill>
            <a:blip r:embed="rId3"/>
            <a:tile tx="0" ty="0" sx="100000" sy="100000" flip="none" algn="tl"/>
          </a:blipFill>
        </p:spPr>
        <p:txBody>
          <a:bodyPr anchor="ctr">
            <a:no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Stage</a:t>
            </a:r>
            <a:endParaRPr lang="ar-IQ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Semester</a:t>
            </a:r>
            <a:endParaRPr lang="ar-OM"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1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0" y="3861996"/>
            <a:ext cx="9144000" cy="982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Ass. L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Aveen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majed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APPLE\Desktop\salahaden 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057" y="132631"/>
            <a:ext cx="2090776" cy="189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096000" y="409665"/>
            <a:ext cx="592105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Franklin Gothic Book" pitchFamily="34" charset="0"/>
                <a:ea typeface="Arabic Transparent"/>
                <a:cs typeface="+mj-cs"/>
              </a:rPr>
              <a:t>UNVERSITY OF SALAHADDIN</a:t>
            </a:r>
            <a:endParaRPr lang="ar-SA" sz="2400" b="1" dirty="0">
              <a:latin typeface="Franklin Gothic Book" pitchFamily="34" charset="0"/>
              <a:ea typeface="Arabic Transparent"/>
              <a:cs typeface="+mj-cs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latin typeface="Franklin Gothic Book" pitchFamily="34" charset="0"/>
                <a:ea typeface="Arabic Transparent"/>
                <a:cs typeface="+mj-cs"/>
              </a:rPr>
              <a:t>COLLEGE OF ADMINISTRATION &amp; ECONOMIC</a:t>
            </a:r>
            <a:endParaRPr lang="ar-IQ" sz="2400" b="1" dirty="0">
              <a:latin typeface="Franklin Gothic Book" pitchFamily="34" charset="0"/>
              <a:ea typeface="Arabic Transparent"/>
              <a:cs typeface="+mj-cs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latin typeface="Franklin Gothic Book" pitchFamily="34" charset="0"/>
                <a:ea typeface="Arabic Transparent"/>
                <a:cs typeface="+mj-cs"/>
              </a:rPr>
              <a:t>BANKING &amp; FINANCE DEPARTMENT</a:t>
            </a:r>
            <a:endParaRPr lang="ar-SA" sz="2400" b="1" dirty="0">
              <a:latin typeface="Franklin Gothic Book" pitchFamily="34" charset="0"/>
              <a:ea typeface="Arabic Transparent"/>
              <a:cs typeface="+mj-cs"/>
            </a:endParaRPr>
          </a:p>
          <a:p>
            <a:pPr algn="ctr"/>
            <a:r>
              <a:rPr lang="ar-SA" sz="2800" b="1" dirty="0">
                <a:solidFill>
                  <a:srgbClr val="000099"/>
                </a:solidFill>
                <a:latin typeface="Franklin Gothic Book" pitchFamily="34" charset="0"/>
                <a:ea typeface="Arabic Transparent"/>
                <a:cs typeface="Arabic Transparen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555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22925"/>
            <a:ext cx="9608024" cy="842914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Stability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10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41528" y="1256433"/>
            <a:ext cx="10549720" cy="222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" t="1220" r="163" b="12752"/>
          <a:stretch/>
        </p:blipFill>
        <p:spPr>
          <a:xfrm>
            <a:off x="8572388" y="3909760"/>
            <a:ext cx="2718860" cy="1924334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883692" y="1446664"/>
            <a:ext cx="7374937" cy="4244452"/>
          </a:xfrm>
        </p:spPr>
        <p:txBody>
          <a:bodyPr anchor="ctr"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</a:pPr>
            <a:r>
              <a:rPr lang="en-US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value of money must be stable. The stability of its value will help the business to be predictable and encourage lending and borrowing of money.</a:t>
            </a:r>
          </a:p>
        </p:txBody>
      </p:sp>
    </p:spTree>
    <p:extLst>
      <p:ext uri="{BB962C8B-B14F-4D97-AF65-F5344CB8AC3E}">
        <p14:creationId xmlns:p14="http://schemas.microsoft.com/office/powerpoint/2010/main" val="26478739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22925"/>
            <a:ext cx="9608024" cy="842914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Recognizability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11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41528" y="1256433"/>
            <a:ext cx="10549720" cy="222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838200" y="1422401"/>
            <a:ext cx="7522030" cy="4180114"/>
          </a:xfrm>
        </p:spPr>
        <p:txBody>
          <a:bodyPr anchor="ctr"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</a:pPr>
            <a:r>
              <a:rPr lang="en-US" sz="4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Money must be easily recognized and identified by the totality of the people in the society.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9" t="17705"/>
          <a:stretch/>
        </p:blipFill>
        <p:spPr>
          <a:xfrm>
            <a:off x="7484585" y="3634885"/>
            <a:ext cx="3869215" cy="211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58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22925"/>
            <a:ext cx="9608024" cy="842914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Economically issued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12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41528" y="1256433"/>
            <a:ext cx="10549720" cy="222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838200" y="1466017"/>
            <a:ext cx="6839857" cy="4063926"/>
          </a:xfrm>
        </p:spPr>
        <p:txBody>
          <a:bodyPr anchor="ctr">
            <a:noAutofit/>
          </a:bodyPr>
          <a:lstStyle/>
          <a:p>
            <a:pPr algn="l">
              <a:lnSpc>
                <a:spcPct val="150000"/>
              </a:lnSpc>
              <a:buClr>
                <a:srgbClr val="00B050"/>
              </a:buClr>
            </a:pPr>
            <a:r>
              <a:rPr lang="en-US" sz="4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issuance of notes and minting of coins must be characterized by lower costs and the best materials.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640" y="3004457"/>
            <a:ext cx="3328608" cy="303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583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41947"/>
            <a:ext cx="9144000" cy="1225481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Types of Money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13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97314" y="2467428"/>
            <a:ext cx="7997371" cy="8409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(Commodity Money)</a:t>
            </a:r>
          </a:p>
        </p:txBody>
      </p:sp>
    </p:spTree>
    <p:extLst>
      <p:ext uri="{BB962C8B-B14F-4D97-AF65-F5344CB8AC3E}">
        <p14:creationId xmlns:p14="http://schemas.microsoft.com/office/powerpoint/2010/main" val="23125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8" name="Diagram 57"/>
          <p:cNvGraphicFramePr/>
          <p:nvPr/>
        </p:nvGraphicFramePr>
        <p:xfrm>
          <a:off x="948871" y="420914"/>
          <a:ext cx="10294257" cy="5935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25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graphicEl>
                                              <a:dgm id="{8318F9F2-343E-4F50-A9A8-5E20C70A4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">
                                            <p:graphicEl>
                                              <a:dgm id="{8318F9F2-343E-4F50-A9A8-5E20C70A4A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graphicEl>
                                              <a:dgm id="{ECA1E3CA-C14C-4DFC-A798-5F6BEB8A1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8">
                                            <p:graphicEl>
                                              <a:dgm id="{ECA1E3CA-C14C-4DFC-A798-5F6BEB8A18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graphicEl>
                                              <a:dgm id="{198DBA8E-F8D9-45DA-8584-67BC1DED2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8">
                                            <p:graphicEl>
                                              <a:dgm id="{198DBA8E-F8D9-45DA-8584-67BC1DED24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graphicEl>
                                              <a:dgm id="{CE84A3A2-F70A-495F-9102-22B5BA2AE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8">
                                            <p:graphicEl>
                                              <a:dgm id="{CE84A3A2-F70A-495F-9102-22B5BA2AE2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graphicEl>
                                              <a:dgm id="{515D0BF7-2386-48B2-A935-ACB87388B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8">
                                            <p:graphicEl>
                                              <a:dgm id="{515D0BF7-2386-48B2-A935-ACB87388B2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graphicEl>
                                              <a:dgm id="{F57D7FA9-8329-4AAD-9ABD-BD8D674F3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8">
                                            <p:graphicEl>
                                              <a:dgm id="{F57D7FA9-8329-4AAD-9ABD-BD8D674F3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graphicEl>
                                              <a:dgm id="{B7BE0852-3021-425B-BD4C-8557D0E86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8">
                                            <p:graphicEl>
                                              <a:dgm id="{B7BE0852-3021-425B-BD4C-8557D0E86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graphicEl>
                                              <a:dgm id="{6CBE5B05-56AB-4693-ACC1-FCFE1BF20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8">
                                            <p:graphicEl>
                                              <a:dgm id="{6CBE5B05-56AB-4693-ACC1-FCFE1BF206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graphicEl>
                                              <a:dgm id="{39F9C6A5-889D-4B06-82CB-A8BC2A362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8">
                                            <p:graphicEl>
                                              <a:dgm id="{39F9C6A5-889D-4B06-82CB-A8BC2A362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graphicEl>
                                              <a:dgm id="{A1C45E48-94EF-49F9-B70D-CA1C878D8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8">
                                            <p:graphicEl>
                                              <a:dgm id="{A1C45E48-94EF-49F9-B70D-CA1C878D8E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graphicEl>
                                              <a:dgm id="{15D9BEC4-A3CF-4AC0-9C75-BF309A5BB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8">
                                            <p:graphicEl>
                                              <a:dgm id="{15D9BEC4-A3CF-4AC0-9C75-BF309A5BB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graphicEl>
                                              <a:dgm id="{C11C527C-4F09-47C0-86E1-8FD85A746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8">
                                            <p:graphicEl>
                                              <a:dgm id="{C11C527C-4F09-47C0-86E1-8FD85A746E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graphicEl>
                                              <a:dgm id="{BA1C7186-0627-4E8F-B4C3-B651CA595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8">
                                            <p:graphicEl>
                                              <a:dgm id="{BA1C7186-0627-4E8F-B4C3-B651CA595F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graphicEl>
                                              <a:dgm id="{15990680-989F-4B68-8EEF-F8948F3FA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8">
                                            <p:graphicEl>
                                              <a:dgm id="{15990680-989F-4B68-8EEF-F8948F3FA5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graphicEl>
                                              <a:dgm id="{3DFB8FCF-7566-4604-93F3-E7B2519EE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8">
                                            <p:graphicEl>
                                              <a:dgm id="{3DFB8FCF-7566-4604-93F3-E7B2519EE4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graphicEl>
                                              <a:dgm id="{8D76049F-BB27-48F9-82A3-6236E2E37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8">
                                            <p:graphicEl>
                                              <a:dgm id="{8D76049F-BB27-48F9-82A3-6236E2E371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graphicEl>
                                              <a:dgm id="{AF6DDA0E-A704-4B6F-A153-67A3EEB3E1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8">
                                            <p:graphicEl>
                                              <a:dgm id="{AF6DDA0E-A704-4B6F-A153-67A3EEB3E1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graphicEl>
                                              <a:dgm id="{A989C3DE-69D4-4BD1-833E-2CC8B23AF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8">
                                            <p:graphicEl>
                                              <a:dgm id="{A989C3DE-69D4-4BD1-833E-2CC8B23AFD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graphicEl>
                                              <a:dgm id="{A7947A91-13DA-45C5-9B3D-EFCFE7868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8">
                                            <p:graphicEl>
                                              <a:dgm id="{A7947A91-13DA-45C5-9B3D-EFCFE78684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graphicEl>
                                              <a:dgm id="{B2E73A61-C653-4796-B6F7-F5F2BE019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8">
                                            <p:graphicEl>
                                              <a:dgm id="{B2E73A61-C653-4796-B6F7-F5F2BE0191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graphicEl>
                                              <a:dgm id="{B9CF03FC-15CC-4824-8386-7FE7ADC28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8">
                                            <p:graphicEl>
                                              <a:dgm id="{B9CF03FC-15CC-4824-8386-7FE7ADC287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graphicEl>
                                              <a:dgm id="{E2AA9991-87AE-4D4C-AEA0-2644FEC1D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8">
                                            <p:graphicEl>
                                              <a:dgm id="{E2AA9991-87AE-4D4C-AEA0-2644FEC1DD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graphicEl>
                                              <a:dgm id="{A9BFDE14-5216-44CB-A002-7A4AA2501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58">
                                            <p:graphicEl>
                                              <a:dgm id="{A9BFDE14-5216-44CB-A002-7A4AA25010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graphicEl>
                                              <a:dgm id="{BF50AFC0-6906-4EFA-A629-047C1AFB6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58">
                                            <p:graphicEl>
                                              <a:dgm id="{BF50AFC0-6906-4EFA-A629-047C1AFB6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graphicEl>
                                              <a:dgm id="{6F53D1EF-D3F0-493B-AE1F-78F7A2E1B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8">
                                            <p:graphicEl>
                                              <a:dgm id="{6F53D1EF-D3F0-493B-AE1F-78F7A2E1BC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8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713" y="735758"/>
            <a:ext cx="9608024" cy="59246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Commodity Money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15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29865" y="1374617"/>
            <a:ext cx="10549720" cy="2222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65935" y="1594677"/>
            <a:ext cx="10260129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first time after the collapse of the barter system, a particular commodity such as (cattle, wheat, metal, etc.) was used to play the role of the money in market exchange.</a:t>
            </a:r>
          </a:p>
        </p:txBody>
      </p:sp>
    </p:spTree>
    <p:extLst>
      <p:ext uri="{BB962C8B-B14F-4D97-AF65-F5344CB8AC3E}">
        <p14:creationId xmlns:p14="http://schemas.microsoft.com/office/powerpoint/2010/main" val="338631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713" y="735758"/>
            <a:ext cx="9608024" cy="59246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Common Commodity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16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29865" y="1374617"/>
            <a:ext cx="10549720" cy="2222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5755" y="4338439"/>
            <a:ext cx="1973830" cy="178090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70857" y="1443240"/>
            <a:ext cx="104087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common commodity such as (cattle, tobacco, wheat, knife, etc.) was used to play an intermediate role in the exchange of goods and services.</a:t>
            </a:r>
          </a:p>
        </p:txBody>
      </p:sp>
    </p:spTree>
    <p:extLst>
      <p:ext uri="{BB962C8B-B14F-4D97-AF65-F5344CB8AC3E}">
        <p14:creationId xmlns:p14="http://schemas.microsoft.com/office/powerpoint/2010/main" val="179576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713" y="735758"/>
            <a:ext cx="9608024" cy="59246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Defects of Common Commodity Money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17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29865" y="1374617"/>
            <a:ext cx="10549720" cy="2222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405898" y="1374617"/>
            <a:ext cx="961044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Commodities were not uniform.</a:t>
            </a:r>
          </a:p>
          <a:p>
            <a:pPr marL="571500" indent="-5715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difficulty of store commodities.</a:t>
            </a:r>
          </a:p>
          <a:p>
            <a:pPr marL="571500" indent="-5715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supply of commodities were uncertain.</a:t>
            </a:r>
          </a:p>
          <a:p>
            <a:pPr marL="571500" indent="-5715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difficulty of transfer commodities.</a:t>
            </a:r>
          </a:p>
          <a:p>
            <a:pPr marL="571500" indent="-5715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divisibility for some commodities.</a:t>
            </a:r>
          </a:p>
        </p:txBody>
      </p:sp>
    </p:spTree>
    <p:extLst>
      <p:ext uri="{BB962C8B-B14F-4D97-AF65-F5344CB8AC3E}">
        <p14:creationId xmlns:p14="http://schemas.microsoft.com/office/powerpoint/2010/main" val="254793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713" y="735758"/>
            <a:ext cx="9608024" cy="59246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Metallic Money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18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29865" y="1374617"/>
            <a:ext cx="10549720" cy="2222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00361" y="1443240"/>
            <a:ext cx="10408728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used metals as money through the following three forms: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9188" y="3105707"/>
            <a:ext cx="45624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715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Weighted Money</a:t>
            </a:r>
          </a:p>
          <a:p>
            <a:pPr indent="-5715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Accounted Money</a:t>
            </a:r>
          </a:p>
          <a:p>
            <a:pPr indent="-5715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Minted Money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380564"/>
            <a:ext cx="2626217" cy="169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713" y="735758"/>
            <a:ext cx="9608024" cy="59246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Defects of Metallic Money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19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29865" y="1374617"/>
            <a:ext cx="10549720" cy="2222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39977" y="1443240"/>
            <a:ext cx="100396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supply was limited.</a:t>
            </a:r>
          </a:p>
          <a:p>
            <a:pPr marL="571500" indent="-5715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was impossible to carry and transport large sums of money.</a:t>
            </a:r>
          </a:p>
          <a:p>
            <a:pPr marL="571500" indent="-5715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was unsafe to carry precious metals.</a:t>
            </a:r>
          </a:p>
          <a:p>
            <a:pPr marL="571500" indent="-5715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Metallic money was very expensive.</a:t>
            </a:r>
          </a:p>
        </p:txBody>
      </p:sp>
    </p:spTree>
    <p:extLst>
      <p:ext uri="{BB962C8B-B14F-4D97-AF65-F5344CB8AC3E}">
        <p14:creationId xmlns:p14="http://schemas.microsoft.com/office/powerpoint/2010/main" val="217848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1988" y="435743"/>
            <a:ext cx="9608024" cy="842914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Money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2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41528" y="1256433"/>
            <a:ext cx="10549720" cy="222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1291988" y="1645225"/>
            <a:ext cx="4202573" cy="4281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lnSpc>
                <a:spcPct val="14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Acceptability</a:t>
            </a:r>
          </a:p>
          <a:p>
            <a:pPr marL="571500" indent="-571500" algn="just">
              <a:lnSpc>
                <a:spcPct val="14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Homogeneity</a:t>
            </a:r>
          </a:p>
          <a:p>
            <a:pPr marL="571500" indent="-571500" algn="just">
              <a:lnSpc>
                <a:spcPct val="14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Divisibility</a:t>
            </a:r>
          </a:p>
          <a:p>
            <a:pPr marL="571500" indent="-571500" algn="just">
              <a:lnSpc>
                <a:spcPct val="14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Portability</a:t>
            </a:r>
          </a:p>
          <a:p>
            <a:pPr marL="571500" indent="-571500" algn="just">
              <a:lnSpc>
                <a:spcPct val="14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Durability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382355" y="1635821"/>
            <a:ext cx="4971445" cy="4272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lnSpc>
                <a:spcPct val="14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Scarcity</a:t>
            </a:r>
          </a:p>
          <a:p>
            <a:pPr marL="571500" indent="-571500" algn="just">
              <a:lnSpc>
                <a:spcPct val="14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Storability</a:t>
            </a:r>
          </a:p>
          <a:p>
            <a:pPr marL="571500" indent="-571500" algn="just">
              <a:lnSpc>
                <a:spcPct val="14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Stability</a:t>
            </a:r>
          </a:p>
          <a:p>
            <a:pPr marL="571500" indent="-571500" algn="just">
              <a:lnSpc>
                <a:spcPct val="14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Recognizability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4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Economically Issued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2046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  <p:bldP spid="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720" y="1206974"/>
            <a:ext cx="8229600" cy="1652958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22772" y="3208420"/>
            <a:ext cx="9303326" cy="21829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be continue…</a:t>
            </a:r>
          </a:p>
        </p:txBody>
      </p:sp>
    </p:spTree>
    <p:extLst>
      <p:ext uri="{BB962C8B-B14F-4D97-AF65-F5344CB8AC3E}">
        <p14:creationId xmlns:p14="http://schemas.microsoft.com/office/powerpoint/2010/main" val="443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22925"/>
            <a:ext cx="9608024" cy="842914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Acceptability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3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41528" y="1256433"/>
            <a:ext cx="10549720" cy="222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90" b="7506"/>
          <a:stretch/>
        </p:blipFill>
        <p:spPr>
          <a:xfrm>
            <a:off x="7682731" y="3504383"/>
            <a:ext cx="3671069" cy="2539299"/>
          </a:xfrm>
          <a:prstGeom prst="rect">
            <a:avLst/>
          </a:prstGeom>
        </p:spPr>
      </p:pic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968829" y="1467343"/>
            <a:ext cx="5649686" cy="4576339"/>
          </a:xfrm>
        </p:spPr>
        <p:txBody>
          <a:bodyPr anchor="ctr"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</a:pPr>
            <a:r>
              <a:rPr lang="en-US" sz="4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money must be generally acceptable by all in the society or country as a means of exchange. </a:t>
            </a:r>
          </a:p>
        </p:txBody>
      </p:sp>
    </p:spTree>
    <p:extLst>
      <p:ext uri="{BB962C8B-B14F-4D97-AF65-F5344CB8AC3E}">
        <p14:creationId xmlns:p14="http://schemas.microsoft.com/office/powerpoint/2010/main" val="16705870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22925"/>
            <a:ext cx="9608024" cy="842914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Homogeneity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4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41528" y="1256433"/>
            <a:ext cx="10549720" cy="222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1" t="2462" r="33657"/>
          <a:stretch/>
        </p:blipFill>
        <p:spPr>
          <a:xfrm>
            <a:off x="9980948" y="3880838"/>
            <a:ext cx="930551" cy="2475512"/>
          </a:xfrm>
          <a:prstGeom prst="rect">
            <a:avLst/>
          </a:prstGeom>
        </p:spPr>
      </p:pic>
      <p:sp>
        <p:nvSpPr>
          <p:cNvPr id="37" name="Striped Right Arrow 36"/>
          <p:cNvSpPr/>
          <p:nvPr/>
        </p:nvSpPr>
        <p:spPr>
          <a:xfrm rot="5400000">
            <a:off x="10220602" y="3300045"/>
            <a:ext cx="451244" cy="439516"/>
          </a:xfrm>
          <a:prstGeom prst="stripedRightArrow">
            <a:avLst>
              <a:gd name="adj1" fmla="val 63754"/>
              <a:gd name="adj2" fmla="val 5000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41528" y="1438038"/>
            <a:ext cx="8047630" cy="90505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unit of money must be same in: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611325" y="2269169"/>
            <a:ext cx="46313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</a:p>
          <a:p>
            <a:pPr marL="571500" indent="-571500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71500" indent="-571500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</a:p>
          <a:p>
            <a:pPr marL="571500" indent="-571500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Purchasing power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51" y="1576654"/>
            <a:ext cx="1625931" cy="75063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50" y="2420947"/>
            <a:ext cx="1625931" cy="75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64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4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22925"/>
            <a:ext cx="9608024" cy="842914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Divisibility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5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41528" y="1256433"/>
            <a:ext cx="10549720" cy="222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925642" y="1571838"/>
            <a:ext cx="6548865" cy="4291933"/>
          </a:xfrm>
        </p:spPr>
        <p:txBody>
          <a:bodyPr anchor="ctr"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</a:pPr>
            <a:r>
              <a:rPr lang="en-US" sz="4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Money must be capable of being divided into smaller units, to enable it to purchase both high and low priced commodities.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231" y="2187564"/>
            <a:ext cx="3121423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090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22925"/>
            <a:ext cx="9608024" cy="842914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Portability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6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41528" y="1256433"/>
            <a:ext cx="10549720" cy="222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964325" y="1635844"/>
            <a:ext cx="8136132" cy="3645603"/>
          </a:xfrm>
        </p:spPr>
        <p:txBody>
          <a:bodyPr anchor="ctr"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</a:pPr>
            <a:r>
              <a:rPr lang="en-US" sz="4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Money should be easy to carry with varying amounts and should be easily transferred from one place to another.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331" y="3657600"/>
            <a:ext cx="1980917" cy="241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342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22925"/>
            <a:ext cx="9608024" cy="842914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Durability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7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41528" y="1256433"/>
            <a:ext cx="10549720" cy="222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838201" y="1525834"/>
            <a:ext cx="8233228" cy="3917023"/>
          </a:xfrm>
        </p:spPr>
        <p:txBody>
          <a:bodyPr anchor="ctr"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</a:pPr>
            <a:r>
              <a:rPr lang="en-US" sz="4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object that will serve as money must be durable and does not depreciate over time so that it can be used as a store of value.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4" t="10746" r="17033" b="8855"/>
          <a:stretch/>
        </p:blipFill>
        <p:spPr>
          <a:xfrm>
            <a:off x="9071429" y="3640237"/>
            <a:ext cx="1952817" cy="241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44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22925"/>
            <a:ext cx="9608024" cy="842914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Scarcity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41528" y="1256433"/>
            <a:ext cx="10549720" cy="222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885666" y="1304609"/>
            <a:ext cx="6560163" cy="4254362"/>
          </a:xfrm>
        </p:spPr>
        <p:txBody>
          <a:bodyPr anchor="ctr"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</a:pPr>
            <a:r>
              <a:rPr lang="en-US" sz="4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Money must be relatively scarce, that is, it must not be too many so as not to lose its value.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550" y="3848223"/>
            <a:ext cx="3239384" cy="171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267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22925"/>
            <a:ext cx="9608024" cy="842914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Storability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41528" y="1256433"/>
            <a:ext cx="10549720" cy="222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883691" y="1291476"/>
            <a:ext cx="10252881" cy="2104868"/>
          </a:xfrm>
        </p:spPr>
        <p:txBody>
          <a:bodyPr anchor="ctr"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</a:pPr>
            <a:r>
              <a:rPr lang="en-US" sz="4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Money should be stored without any fall in its value.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426" y="4286989"/>
            <a:ext cx="1863374" cy="1941015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883691" y="3396344"/>
            <a:ext cx="8668657" cy="2069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</a:pPr>
            <a:r>
              <a:rPr lang="en-US" sz="4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This quality of money will encourage savings and investment.</a:t>
            </a:r>
          </a:p>
        </p:txBody>
      </p:sp>
    </p:spTree>
    <p:extLst>
      <p:ext uri="{BB962C8B-B14F-4D97-AF65-F5344CB8AC3E}">
        <p14:creationId xmlns:p14="http://schemas.microsoft.com/office/powerpoint/2010/main" val="667767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/>
      <p:bldP spid="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7339</TotalTime>
  <Words>508</Words>
  <Application>Microsoft Office PowerPoint</Application>
  <PresentationFormat>Widescreen</PresentationFormat>
  <Paragraphs>125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Franklin Gothic Book</vt:lpstr>
      <vt:lpstr>Times New Roman</vt:lpstr>
      <vt:lpstr>Wingdings</vt:lpstr>
      <vt:lpstr>Office Theme</vt:lpstr>
      <vt:lpstr>Money and Central Bank</vt:lpstr>
      <vt:lpstr>Characteristics of Money</vt:lpstr>
      <vt:lpstr>Acceptability</vt:lpstr>
      <vt:lpstr>Homogeneity</vt:lpstr>
      <vt:lpstr>Divisibility</vt:lpstr>
      <vt:lpstr>Portability</vt:lpstr>
      <vt:lpstr>Durability</vt:lpstr>
      <vt:lpstr>Scarcity</vt:lpstr>
      <vt:lpstr>Storability</vt:lpstr>
      <vt:lpstr>Stability</vt:lpstr>
      <vt:lpstr>Recognizability</vt:lpstr>
      <vt:lpstr>Economically issued</vt:lpstr>
      <vt:lpstr>Types of Money</vt:lpstr>
      <vt:lpstr>PowerPoint Presentation</vt:lpstr>
      <vt:lpstr>Commodity Money</vt:lpstr>
      <vt:lpstr>Common Commodity</vt:lpstr>
      <vt:lpstr>Defects of Common Commodity Money</vt:lpstr>
      <vt:lpstr>Metallic Money</vt:lpstr>
      <vt:lpstr>Defects of Metallic Money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AMEER</dc:creator>
  <cp:lastModifiedBy>lenovo</cp:lastModifiedBy>
  <cp:revision>298</cp:revision>
  <dcterms:created xsi:type="dcterms:W3CDTF">2016-09-05T16:57:57Z</dcterms:created>
  <dcterms:modified xsi:type="dcterms:W3CDTF">2025-03-01T12:11:34Z</dcterms:modified>
</cp:coreProperties>
</file>