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7"/>
  </p:notesMasterIdLst>
  <p:sldIdLst>
    <p:sldId id="256" r:id="rId2"/>
    <p:sldId id="258" r:id="rId3"/>
    <p:sldId id="261" r:id="rId4"/>
    <p:sldId id="262"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wat ahmed" userId="61a243ca18e0bd90" providerId="LiveId" clId="{50DDBF54-C2E5-4A33-8335-9F302653DC66}"/>
    <pc:docChg chg="undo custSel addSld delSld modSld modMainMaster">
      <pc:chgData name="awat ahmed" userId="61a243ca18e0bd90" providerId="LiveId" clId="{50DDBF54-C2E5-4A33-8335-9F302653DC66}" dt="2023-10-28T16:09:55.964" v="404" actId="2696"/>
      <pc:docMkLst>
        <pc:docMk/>
      </pc:docMkLst>
      <pc:sldChg chg="modSp mod">
        <pc:chgData name="awat ahmed" userId="61a243ca18e0bd90" providerId="LiveId" clId="{50DDBF54-C2E5-4A33-8335-9F302653DC66}" dt="2023-10-28T16:07:44.730" v="393" actId="27636"/>
        <pc:sldMkLst>
          <pc:docMk/>
          <pc:sldMk cId="565852327" sldId="257"/>
        </pc:sldMkLst>
        <pc:spChg chg="mod">
          <ac:chgData name="awat ahmed" userId="61a243ca18e0bd90" providerId="LiveId" clId="{50DDBF54-C2E5-4A33-8335-9F302653DC66}" dt="2023-10-28T16:07:44.730" v="393" actId="27636"/>
          <ac:spMkLst>
            <pc:docMk/>
            <pc:sldMk cId="565852327" sldId="257"/>
            <ac:spMk id="2" creationId="{4FF5DDF9-3742-3259-3117-C062B543B238}"/>
          </ac:spMkLst>
        </pc:spChg>
      </pc:sldChg>
      <pc:sldChg chg="modSp mod">
        <pc:chgData name="awat ahmed" userId="61a243ca18e0bd90" providerId="LiveId" clId="{50DDBF54-C2E5-4A33-8335-9F302653DC66}" dt="2023-10-28T16:08:53.694" v="403" actId="122"/>
        <pc:sldMkLst>
          <pc:docMk/>
          <pc:sldMk cId="3643336223" sldId="261"/>
        </pc:sldMkLst>
        <pc:spChg chg="mod">
          <ac:chgData name="awat ahmed" userId="61a243ca18e0bd90" providerId="LiveId" clId="{50DDBF54-C2E5-4A33-8335-9F302653DC66}" dt="2023-10-28T16:08:53.694" v="403" actId="122"/>
          <ac:spMkLst>
            <pc:docMk/>
            <pc:sldMk cId="3643336223" sldId="261"/>
            <ac:spMk id="2" creationId="{B69C5890-D9AF-4F03-118E-2D81143B7EF5}"/>
          </ac:spMkLst>
        </pc:spChg>
      </pc:sldChg>
      <pc:sldChg chg="modSp mod">
        <pc:chgData name="awat ahmed" userId="61a243ca18e0bd90" providerId="LiveId" clId="{50DDBF54-C2E5-4A33-8335-9F302653DC66}" dt="2023-10-28T16:08:46.705" v="402" actId="122"/>
        <pc:sldMkLst>
          <pc:docMk/>
          <pc:sldMk cId="713471518" sldId="262"/>
        </pc:sldMkLst>
        <pc:spChg chg="mod">
          <ac:chgData name="awat ahmed" userId="61a243ca18e0bd90" providerId="LiveId" clId="{50DDBF54-C2E5-4A33-8335-9F302653DC66}" dt="2023-10-28T16:08:46.705" v="402" actId="122"/>
          <ac:spMkLst>
            <pc:docMk/>
            <pc:sldMk cId="713471518" sldId="262"/>
            <ac:spMk id="2" creationId="{6E3A8BFA-1168-4071-CE45-0540D6A34870}"/>
          </ac:spMkLst>
        </pc:spChg>
      </pc:sldChg>
      <pc:sldChg chg="addSp delSp modSp new mod">
        <pc:chgData name="awat ahmed" userId="61a243ca18e0bd90" providerId="LiveId" clId="{50DDBF54-C2E5-4A33-8335-9F302653DC66}" dt="2023-10-24T19:03:24.223" v="37" actId="14100"/>
        <pc:sldMkLst>
          <pc:docMk/>
          <pc:sldMk cId="1837956619" sldId="263"/>
        </pc:sldMkLst>
        <pc:spChg chg="del mod">
          <ac:chgData name="awat ahmed" userId="61a243ca18e0bd90" providerId="LiveId" clId="{50DDBF54-C2E5-4A33-8335-9F302653DC66}" dt="2023-10-24T19:03:01.003" v="33" actId="21"/>
          <ac:spMkLst>
            <pc:docMk/>
            <pc:sldMk cId="1837956619" sldId="263"/>
            <ac:spMk id="2" creationId="{680B4952-E96E-2A35-79A5-A1EBE0955E90}"/>
          </ac:spMkLst>
        </pc:spChg>
        <pc:spChg chg="del">
          <ac:chgData name="awat ahmed" userId="61a243ca18e0bd90" providerId="LiveId" clId="{50DDBF54-C2E5-4A33-8335-9F302653DC66}" dt="2023-10-24T19:02:49.150" v="31"/>
          <ac:spMkLst>
            <pc:docMk/>
            <pc:sldMk cId="1837956619" sldId="263"/>
            <ac:spMk id="3" creationId="{706CF34C-EE94-AE29-88D4-B627A848929E}"/>
          </ac:spMkLst>
        </pc:spChg>
        <pc:spChg chg="add del mod">
          <ac:chgData name="awat ahmed" userId="61a243ca18e0bd90" providerId="LiveId" clId="{50DDBF54-C2E5-4A33-8335-9F302653DC66}" dt="2023-10-24T19:03:07.217" v="34" actId="21"/>
          <ac:spMkLst>
            <pc:docMk/>
            <pc:sldMk cId="1837956619" sldId="263"/>
            <ac:spMk id="6" creationId="{9B21D34A-EBEB-D752-B92D-E87367F042DF}"/>
          </ac:spMkLst>
        </pc:spChg>
        <pc:picChg chg="add mod">
          <ac:chgData name="awat ahmed" userId="61a243ca18e0bd90" providerId="LiveId" clId="{50DDBF54-C2E5-4A33-8335-9F302653DC66}" dt="2023-10-24T19:03:24.223" v="37" actId="14100"/>
          <ac:picMkLst>
            <pc:docMk/>
            <pc:sldMk cId="1837956619" sldId="263"/>
            <ac:picMk id="4" creationId="{1489A831-0728-78B2-5A22-F91E1FF1615E}"/>
          </ac:picMkLst>
        </pc:picChg>
      </pc:sldChg>
      <pc:sldChg chg="delSp modSp new mod">
        <pc:chgData name="awat ahmed" userId="61a243ca18e0bd90" providerId="LiveId" clId="{50DDBF54-C2E5-4A33-8335-9F302653DC66}" dt="2023-10-28T16:07:44.923" v="394" actId="27636"/>
        <pc:sldMkLst>
          <pc:docMk/>
          <pc:sldMk cId="4258878011" sldId="264"/>
        </pc:sldMkLst>
        <pc:spChg chg="del mod">
          <ac:chgData name="awat ahmed" userId="61a243ca18e0bd90" providerId="LiveId" clId="{50DDBF54-C2E5-4A33-8335-9F302653DC66}" dt="2023-10-24T19:04:52.523" v="41" actId="21"/>
          <ac:spMkLst>
            <pc:docMk/>
            <pc:sldMk cId="4258878011" sldId="264"/>
            <ac:spMk id="2" creationId="{BAB17558-7ADF-E8D2-1112-F93D48E8C656}"/>
          </ac:spMkLst>
        </pc:spChg>
        <pc:spChg chg="mod">
          <ac:chgData name="awat ahmed" userId="61a243ca18e0bd90" providerId="LiveId" clId="{50DDBF54-C2E5-4A33-8335-9F302653DC66}" dt="2023-10-28T16:07:44.923" v="394" actId="27636"/>
          <ac:spMkLst>
            <pc:docMk/>
            <pc:sldMk cId="4258878011" sldId="264"/>
            <ac:spMk id="3" creationId="{195CB6A3-FC05-A01C-8116-25210D668046}"/>
          </ac:spMkLst>
        </pc:spChg>
      </pc:sldChg>
      <pc:sldChg chg="modSp new mod">
        <pc:chgData name="awat ahmed" userId="61a243ca18e0bd90" providerId="LiveId" clId="{50DDBF54-C2E5-4A33-8335-9F302653DC66}" dt="2023-10-28T16:08:36.786" v="401" actId="122"/>
        <pc:sldMkLst>
          <pc:docMk/>
          <pc:sldMk cId="1997699510" sldId="265"/>
        </pc:sldMkLst>
        <pc:spChg chg="mod">
          <ac:chgData name="awat ahmed" userId="61a243ca18e0bd90" providerId="LiveId" clId="{50DDBF54-C2E5-4A33-8335-9F302653DC66}" dt="2023-10-28T16:08:36.786" v="401" actId="122"/>
          <ac:spMkLst>
            <pc:docMk/>
            <pc:sldMk cId="1997699510" sldId="265"/>
            <ac:spMk id="2" creationId="{3E1F92C2-35DE-607E-FDC9-E5185EF0489B}"/>
          </ac:spMkLst>
        </pc:spChg>
        <pc:spChg chg="mod">
          <ac:chgData name="awat ahmed" userId="61a243ca18e0bd90" providerId="LiveId" clId="{50DDBF54-C2E5-4A33-8335-9F302653DC66}" dt="2023-10-24T19:27:08.397" v="191" actId="20577"/>
          <ac:spMkLst>
            <pc:docMk/>
            <pc:sldMk cId="1997699510" sldId="265"/>
            <ac:spMk id="3" creationId="{1A59C0CD-9D50-D58D-B77A-BA64FA5A7881}"/>
          </ac:spMkLst>
        </pc:spChg>
      </pc:sldChg>
      <pc:sldChg chg="modSp new mod">
        <pc:chgData name="awat ahmed" userId="61a243ca18e0bd90" providerId="LiveId" clId="{50DDBF54-C2E5-4A33-8335-9F302653DC66}" dt="2023-10-28T16:08:28.171" v="400" actId="122"/>
        <pc:sldMkLst>
          <pc:docMk/>
          <pc:sldMk cId="1373192986" sldId="266"/>
        </pc:sldMkLst>
        <pc:spChg chg="mod">
          <ac:chgData name="awat ahmed" userId="61a243ca18e0bd90" providerId="LiveId" clId="{50DDBF54-C2E5-4A33-8335-9F302653DC66}" dt="2023-10-28T16:08:28.171" v="400" actId="122"/>
          <ac:spMkLst>
            <pc:docMk/>
            <pc:sldMk cId="1373192986" sldId="266"/>
            <ac:spMk id="2" creationId="{CEB7DA66-6DFE-4908-D992-96A6104B0271}"/>
          </ac:spMkLst>
        </pc:spChg>
        <pc:spChg chg="mod">
          <ac:chgData name="awat ahmed" userId="61a243ca18e0bd90" providerId="LiveId" clId="{50DDBF54-C2E5-4A33-8335-9F302653DC66}" dt="2023-10-24T19:30:13.988" v="221" actId="255"/>
          <ac:spMkLst>
            <pc:docMk/>
            <pc:sldMk cId="1373192986" sldId="266"/>
            <ac:spMk id="3" creationId="{6CD9BD88-30E6-3E53-DECB-CDE4AA5AF008}"/>
          </ac:spMkLst>
        </pc:spChg>
      </pc:sldChg>
      <pc:sldChg chg="modSp new mod">
        <pc:chgData name="awat ahmed" userId="61a243ca18e0bd90" providerId="LiveId" clId="{50DDBF54-C2E5-4A33-8335-9F302653DC66}" dt="2023-10-28T16:08:22.440" v="399" actId="122"/>
        <pc:sldMkLst>
          <pc:docMk/>
          <pc:sldMk cId="4069359932" sldId="267"/>
        </pc:sldMkLst>
        <pc:spChg chg="mod">
          <ac:chgData name="awat ahmed" userId="61a243ca18e0bd90" providerId="LiveId" clId="{50DDBF54-C2E5-4A33-8335-9F302653DC66}" dt="2023-10-28T16:08:22.440" v="399" actId="122"/>
          <ac:spMkLst>
            <pc:docMk/>
            <pc:sldMk cId="4069359932" sldId="267"/>
            <ac:spMk id="2" creationId="{08EF1E79-4053-25F1-2FDA-229213D044A2}"/>
          </ac:spMkLst>
        </pc:spChg>
        <pc:spChg chg="mod">
          <ac:chgData name="awat ahmed" userId="61a243ca18e0bd90" providerId="LiveId" clId="{50DDBF54-C2E5-4A33-8335-9F302653DC66}" dt="2023-10-28T16:07:44.995" v="395" actId="27636"/>
          <ac:spMkLst>
            <pc:docMk/>
            <pc:sldMk cId="4069359932" sldId="267"/>
            <ac:spMk id="3" creationId="{AF44464F-297E-76B4-D64C-96EBB1542C56}"/>
          </ac:spMkLst>
        </pc:spChg>
      </pc:sldChg>
      <pc:sldChg chg="modSp new mod">
        <pc:chgData name="awat ahmed" userId="61a243ca18e0bd90" providerId="LiveId" clId="{50DDBF54-C2E5-4A33-8335-9F302653DC66}" dt="2023-10-28T16:08:13.184" v="398" actId="122"/>
        <pc:sldMkLst>
          <pc:docMk/>
          <pc:sldMk cId="3181324374" sldId="268"/>
        </pc:sldMkLst>
        <pc:spChg chg="mod">
          <ac:chgData name="awat ahmed" userId="61a243ca18e0bd90" providerId="LiveId" clId="{50DDBF54-C2E5-4A33-8335-9F302653DC66}" dt="2023-10-28T16:08:13.184" v="398" actId="122"/>
          <ac:spMkLst>
            <pc:docMk/>
            <pc:sldMk cId="3181324374" sldId="268"/>
            <ac:spMk id="2" creationId="{A4CD87C3-5E88-9C65-4EF9-76B08CE90C3E}"/>
          </ac:spMkLst>
        </pc:spChg>
        <pc:spChg chg="mod">
          <ac:chgData name="awat ahmed" userId="61a243ca18e0bd90" providerId="LiveId" clId="{50DDBF54-C2E5-4A33-8335-9F302653DC66}" dt="2023-10-28T16:07:45.043" v="396" actId="27636"/>
          <ac:spMkLst>
            <pc:docMk/>
            <pc:sldMk cId="3181324374" sldId="268"/>
            <ac:spMk id="3" creationId="{24DA99D2-31A4-06B7-A52A-8C162A7FFCEF}"/>
          </ac:spMkLst>
        </pc:spChg>
      </pc:sldChg>
      <pc:sldChg chg="modSp new mod">
        <pc:chgData name="awat ahmed" userId="61a243ca18e0bd90" providerId="LiveId" clId="{50DDBF54-C2E5-4A33-8335-9F302653DC66}" dt="2023-10-28T16:08:06.913" v="397" actId="122"/>
        <pc:sldMkLst>
          <pc:docMk/>
          <pc:sldMk cId="2934991141" sldId="269"/>
        </pc:sldMkLst>
        <pc:spChg chg="mod">
          <ac:chgData name="awat ahmed" userId="61a243ca18e0bd90" providerId="LiveId" clId="{50DDBF54-C2E5-4A33-8335-9F302653DC66}" dt="2023-10-28T16:08:06.913" v="397" actId="122"/>
          <ac:spMkLst>
            <pc:docMk/>
            <pc:sldMk cId="2934991141" sldId="269"/>
            <ac:spMk id="2" creationId="{1F88FEEC-D271-14C0-2837-EA36B7E15581}"/>
          </ac:spMkLst>
        </pc:spChg>
        <pc:spChg chg="mod">
          <ac:chgData name="awat ahmed" userId="61a243ca18e0bd90" providerId="LiveId" clId="{50DDBF54-C2E5-4A33-8335-9F302653DC66}" dt="2023-10-24T19:39:39.161" v="322" actId="14100"/>
          <ac:spMkLst>
            <pc:docMk/>
            <pc:sldMk cId="2934991141" sldId="269"/>
            <ac:spMk id="3" creationId="{4BC4AD85-D835-C618-F535-39910E6D085B}"/>
          </ac:spMkLst>
        </pc:spChg>
      </pc:sldChg>
      <pc:sldChg chg="addSp delSp modSp new mod">
        <pc:chgData name="awat ahmed" userId="61a243ca18e0bd90" providerId="LiveId" clId="{50DDBF54-C2E5-4A33-8335-9F302653DC66}" dt="2023-10-24T19:47:06.203" v="391" actId="9405"/>
        <pc:sldMkLst>
          <pc:docMk/>
          <pc:sldMk cId="1024128578" sldId="270"/>
        </pc:sldMkLst>
        <pc:spChg chg="mod">
          <ac:chgData name="awat ahmed" userId="61a243ca18e0bd90" providerId="LiveId" clId="{50DDBF54-C2E5-4A33-8335-9F302653DC66}" dt="2023-10-24T19:43:57.900" v="338" actId="1076"/>
          <ac:spMkLst>
            <pc:docMk/>
            <pc:sldMk cId="1024128578" sldId="270"/>
            <ac:spMk id="2" creationId="{744686E2-B271-0943-AF3C-7B716E135B10}"/>
          </ac:spMkLst>
        </pc:spChg>
        <pc:spChg chg="add mod">
          <ac:chgData name="awat ahmed" userId="61a243ca18e0bd90" providerId="LiveId" clId="{50DDBF54-C2E5-4A33-8335-9F302653DC66}" dt="2023-10-24T19:46:27.837" v="390" actId="14100"/>
          <ac:spMkLst>
            <pc:docMk/>
            <pc:sldMk cId="1024128578" sldId="270"/>
            <ac:spMk id="5" creationId="{01930F1A-6B5A-52BC-6717-3E6C9DFD7769}"/>
          </ac:spMkLst>
        </pc:spChg>
        <pc:picChg chg="add del">
          <ac:chgData name="awat ahmed" userId="61a243ca18e0bd90" providerId="LiveId" clId="{50DDBF54-C2E5-4A33-8335-9F302653DC66}" dt="2023-10-24T19:42:12.333" v="329" actId="21"/>
          <ac:picMkLst>
            <pc:docMk/>
            <pc:sldMk cId="1024128578" sldId="270"/>
            <ac:picMk id="3" creationId="{03BE5647-1B45-F3BE-0DC5-A27C92DE2211}"/>
          </ac:picMkLst>
        </pc:picChg>
        <pc:picChg chg="add del mod">
          <ac:chgData name="awat ahmed" userId="61a243ca18e0bd90" providerId="LiveId" clId="{50DDBF54-C2E5-4A33-8335-9F302653DC66}" dt="2023-10-24T19:43:53.716" v="337" actId="21"/>
          <ac:picMkLst>
            <pc:docMk/>
            <pc:sldMk cId="1024128578" sldId="270"/>
            <ac:picMk id="4" creationId="{F5A08E19-E0F0-D2C7-D54E-A2076F0E844B}"/>
          </ac:picMkLst>
        </pc:picChg>
        <pc:inkChg chg="add">
          <ac:chgData name="awat ahmed" userId="61a243ca18e0bd90" providerId="LiveId" clId="{50DDBF54-C2E5-4A33-8335-9F302653DC66}" dt="2023-10-24T19:47:06.203" v="391" actId="9405"/>
          <ac:inkMkLst>
            <pc:docMk/>
            <pc:sldMk cId="1024128578" sldId="270"/>
            <ac:inkMk id="6" creationId="{460B1F4B-8E1E-FCC1-D912-795A754A289E}"/>
          </ac:inkMkLst>
        </pc:inkChg>
      </pc:sldChg>
      <pc:sldChg chg="new del">
        <pc:chgData name="awat ahmed" userId="61a243ca18e0bd90" providerId="LiveId" clId="{50DDBF54-C2E5-4A33-8335-9F302653DC66}" dt="2023-10-24T19:40:20.514" v="324" actId="680"/>
        <pc:sldMkLst>
          <pc:docMk/>
          <pc:sldMk cId="1116427478" sldId="270"/>
        </pc:sldMkLst>
      </pc:sldChg>
      <pc:sldChg chg="modSp del">
        <pc:chgData name="awat ahmed" userId="61a243ca18e0bd90" providerId="LiveId" clId="{50DDBF54-C2E5-4A33-8335-9F302653DC66}" dt="2023-10-28T16:09:55.964" v="404" actId="2696"/>
        <pc:sldMkLst>
          <pc:docMk/>
          <pc:sldMk cId="4002605545" sldId="271"/>
        </pc:sldMkLst>
        <pc:spChg chg="mod">
          <ac:chgData name="awat ahmed" userId="61a243ca18e0bd90" providerId="LiveId" clId="{50DDBF54-C2E5-4A33-8335-9F302653DC66}" dt="2023-10-28T16:07:44.567" v="392"/>
          <ac:spMkLst>
            <pc:docMk/>
            <pc:sldMk cId="4002605545" sldId="271"/>
            <ac:spMk id="2" creationId="{9A16499B-6CCF-5507-D9B4-4FD73F4D3167}"/>
          </ac:spMkLst>
        </pc:spChg>
        <pc:spChg chg="mod">
          <ac:chgData name="awat ahmed" userId="61a243ca18e0bd90" providerId="LiveId" clId="{50DDBF54-C2E5-4A33-8335-9F302653DC66}" dt="2023-10-28T16:07:44.567" v="392"/>
          <ac:spMkLst>
            <pc:docMk/>
            <pc:sldMk cId="4002605545" sldId="271"/>
            <ac:spMk id="3" creationId="{FEEE4E7C-5AFA-8CB7-A393-B9423E115EF0}"/>
          </ac:spMkLst>
        </pc:spChg>
      </pc:sldChg>
      <pc:sldMasterChg chg="modSldLayout">
        <pc:chgData name="awat ahmed" userId="61a243ca18e0bd90" providerId="LiveId" clId="{50DDBF54-C2E5-4A33-8335-9F302653DC66}" dt="2023-10-28T16:07:44.567" v="392"/>
        <pc:sldMasterMkLst>
          <pc:docMk/>
          <pc:sldMasterMk cId="3882819255" sldId="2147483864"/>
        </pc:sldMasterMkLst>
        <pc:sldLayoutChg chg="delSp">
          <pc:chgData name="awat ahmed" userId="61a243ca18e0bd90" providerId="LiveId" clId="{50DDBF54-C2E5-4A33-8335-9F302653DC66}" dt="2023-10-28T16:07:44.567" v="392"/>
          <pc:sldLayoutMkLst>
            <pc:docMk/>
            <pc:sldMasterMk cId="3882819255" sldId="2147483864"/>
            <pc:sldLayoutMk cId="193031988" sldId="2147483876"/>
          </pc:sldLayoutMkLst>
          <pc:picChg chg="del">
            <ac:chgData name="awat ahmed" userId="61a243ca18e0bd90" providerId="LiveId" clId="{50DDBF54-C2E5-4A33-8335-9F302653DC66}" dt="2023-10-28T16:07:44.567" v="392"/>
            <ac:picMkLst>
              <pc:docMk/>
              <pc:sldMasterMk cId="3882819255" sldId="2147483864"/>
              <pc:sldLayoutMk cId="193031988" sldId="2147483876"/>
              <ac:picMk id="11" creationId="{00000000-0000-0000-0000-000000000000}"/>
            </ac:picMkLst>
          </pc:picChg>
        </pc:sldLayoutChg>
        <pc:sldLayoutChg chg="delSp">
          <pc:chgData name="awat ahmed" userId="61a243ca18e0bd90" providerId="LiveId" clId="{50DDBF54-C2E5-4A33-8335-9F302653DC66}" dt="2023-10-28T16:07:44.567" v="392"/>
          <pc:sldLayoutMkLst>
            <pc:docMk/>
            <pc:sldMasterMk cId="3882819255" sldId="2147483864"/>
            <pc:sldLayoutMk cId="2566902736" sldId="2147483877"/>
          </pc:sldLayoutMkLst>
          <pc:picChg chg="del">
            <ac:chgData name="awat ahmed" userId="61a243ca18e0bd90" providerId="LiveId" clId="{50DDBF54-C2E5-4A33-8335-9F302653DC66}" dt="2023-10-28T16:07:44.567" v="392"/>
            <ac:picMkLst>
              <pc:docMk/>
              <pc:sldMasterMk cId="3882819255" sldId="2147483864"/>
              <pc:sldLayoutMk cId="2566902736" sldId="2147483877"/>
              <ac:picMk id="10" creationId="{00000000-0000-0000-0000-000000000000}"/>
            </ac:picMkLst>
          </pc:picChg>
        </pc:sldLayoutChg>
        <pc:sldLayoutChg chg="delSp">
          <pc:chgData name="awat ahmed" userId="61a243ca18e0bd90" providerId="LiveId" clId="{50DDBF54-C2E5-4A33-8335-9F302653DC66}" dt="2023-10-28T16:07:44.567" v="392"/>
          <pc:sldLayoutMkLst>
            <pc:docMk/>
            <pc:sldMasterMk cId="3882819255" sldId="2147483864"/>
            <pc:sldLayoutMk cId="641004028" sldId="2147483878"/>
          </pc:sldLayoutMkLst>
          <pc:picChg chg="del">
            <ac:chgData name="awat ahmed" userId="61a243ca18e0bd90" providerId="LiveId" clId="{50DDBF54-C2E5-4A33-8335-9F302653DC66}" dt="2023-10-28T16:07:44.567" v="392"/>
            <ac:picMkLst>
              <pc:docMk/>
              <pc:sldMasterMk cId="3882819255" sldId="2147483864"/>
              <pc:sldLayoutMk cId="641004028" sldId="2147483878"/>
              <ac:picMk id="3" creationId="{00000000-0000-0000-0000-000000000000}"/>
            </ac:picMkLst>
          </pc:picChg>
        </pc:sldLayoutChg>
      </pc:sldMasterChg>
    </pc:docChg>
  </pc:docChgLst>
  <pc:docChgLst>
    <pc:chgData name="awat ahmed" userId="61a243ca18e0bd90" providerId="LiveId" clId="{B99A9E43-13C4-4375-8ADE-B4633D18DABF}"/>
    <pc:docChg chg="undo custSel addSld delSld modSld sldOrd modMainMaster">
      <pc:chgData name="awat ahmed" userId="61a243ca18e0bd90" providerId="LiveId" clId="{B99A9E43-13C4-4375-8ADE-B4633D18DABF}" dt="2023-09-03T19:52:41.191" v="751"/>
      <pc:docMkLst>
        <pc:docMk/>
      </pc:docMkLst>
      <pc:sldChg chg="addSp modSp new mod modTransition">
        <pc:chgData name="awat ahmed" userId="61a243ca18e0bd90" providerId="LiveId" clId="{B99A9E43-13C4-4375-8ADE-B4633D18DABF}" dt="2023-09-03T19:47:45.218" v="718"/>
        <pc:sldMkLst>
          <pc:docMk/>
          <pc:sldMk cId="2881572806" sldId="256"/>
        </pc:sldMkLst>
        <pc:spChg chg="mod">
          <ac:chgData name="awat ahmed" userId="61a243ca18e0bd90" providerId="LiveId" clId="{B99A9E43-13C4-4375-8ADE-B4633D18DABF}" dt="2023-09-01T18:32:00.024" v="68" actId="113"/>
          <ac:spMkLst>
            <pc:docMk/>
            <pc:sldMk cId="2881572806" sldId="256"/>
            <ac:spMk id="2" creationId="{217769A3-0EC9-3FB0-9571-DB0D53D4C1DD}"/>
          </ac:spMkLst>
        </pc:spChg>
        <pc:spChg chg="mod">
          <ac:chgData name="awat ahmed" userId="61a243ca18e0bd90" providerId="LiveId" clId="{B99A9E43-13C4-4375-8ADE-B4633D18DABF}" dt="2023-09-01T18:34:35.816" v="151" actId="14100"/>
          <ac:spMkLst>
            <pc:docMk/>
            <pc:sldMk cId="2881572806" sldId="256"/>
            <ac:spMk id="3" creationId="{356DA9F0-5658-F3AF-93AF-C25A90D4E66D}"/>
          </ac:spMkLst>
        </pc:spChg>
        <pc:picChg chg="add mod">
          <ac:chgData name="awat ahmed" userId="61a243ca18e0bd90" providerId="LiveId" clId="{B99A9E43-13C4-4375-8ADE-B4633D18DABF}" dt="2023-09-01T18:29:47.884" v="8" actId="14100"/>
          <ac:picMkLst>
            <pc:docMk/>
            <pc:sldMk cId="2881572806" sldId="256"/>
            <ac:picMk id="5" creationId="{D360662E-9F90-5D65-52DB-38B5A0835E36}"/>
          </ac:picMkLst>
        </pc:picChg>
      </pc:sldChg>
      <pc:sldChg chg="modSp new mod modTransition">
        <pc:chgData name="awat ahmed" userId="61a243ca18e0bd90" providerId="LiveId" clId="{B99A9E43-13C4-4375-8ADE-B4633D18DABF}" dt="2023-09-03T19:51:36.900" v="741" actId="27636"/>
        <pc:sldMkLst>
          <pc:docMk/>
          <pc:sldMk cId="565852327" sldId="257"/>
        </pc:sldMkLst>
        <pc:spChg chg="mod">
          <ac:chgData name="awat ahmed" userId="61a243ca18e0bd90" providerId="LiveId" clId="{B99A9E43-13C4-4375-8ADE-B4633D18DABF}" dt="2023-09-03T19:51:36.900" v="741" actId="27636"/>
          <ac:spMkLst>
            <pc:docMk/>
            <pc:sldMk cId="565852327" sldId="257"/>
            <ac:spMk id="2" creationId="{4FF5DDF9-3742-3259-3117-C062B543B238}"/>
          </ac:spMkLst>
        </pc:spChg>
        <pc:spChg chg="mod">
          <ac:chgData name="awat ahmed" userId="61a243ca18e0bd90" providerId="LiveId" clId="{B99A9E43-13C4-4375-8ADE-B4633D18DABF}" dt="2023-09-03T19:50:10.104" v="729" actId="2710"/>
          <ac:spMkLst>
            <pc:docMk/>
            <pc:sldMk cId="565852327" sldId="257"/>
            <ac:spMk id="3" creationId="{F8B29B93-EFF3-3C8C-6857-14F1A47C9FD1}"/>
          </ac:spMkLst>
        </pc:spChg>
      </pc:sldChg>
      <pc:sldChg chg="new del">
        <pc:chgData name="awat ahmed" userId="61a243ca18e0bd90" providerId="LiveId" clId="{B99A9E43-13C4-4375-8ADE-B4633D18DABF}" dt="2023-09-01T18:35:36.132" v="153" actId="680"/>
        <pc:sldMkLst>
          <pc:docMk/>
          <pc:sldMk cId="2062180103" sldId="257"/>
        </pc:sldMkLst>
      </pc:sldChg>
      <pc:sldChg chg="addSp delSp modSp new mod ord modTransition">
        <pc:chgData name="awat ahmed" userId="61a243ca18e0bd90" providerId="LiveId" clId="{B99A9E43-13C4-4375-8ADE-B4633D18DABF}" dt="2023-09-03T19:51:36.876" v="739" actId="27636"/>
        <pc:sldMkLst>
          <pc:docMk/>
          <pc:sldMk cId="1991172360" sldId="258"/>
        </pc:sldMkLst>
        <pc:spChg chg="mod">
          <ac:chgData name="awat ahmed" userId="61a243ca18e0bd90" providerId="LiveId" clId="{B99A9E43-13C4-4375-8ADE-B4633D18DABF}" dt="2023-09-03T18:20:37.247" v="549" actId="403"/>
          <ac:spMkLst>
            <pc:docMk/>
            <pc:sldMk cId="1991172360" sldId="258"/>
            <ac:spMk id="2" creationId="{0D98B1B1-8D85-3B0E-0AD4-7D8FEF63AFB7}"/>
          </ac:spMkLst>
        </pc:spChg>
        <pc:spChg chg="add del mod">
          <ac:chgData name="awat ahmed" userId="61a243ca18e0bd90" providerId="LiveId" clId="{B99A9E43-13C4-4375-8ADE-B4633D18DABF}" dt="2023-09-03T18:23:07.360" v="558" actId="22"/>
          <ac:spMkLst>
            <pc:docMk/>
            <pc:sldMk cId="1991172360" sldId="258"/>
            <ac:spMk id="3" creationId="{553DE811-9C00-675E-B1A0-458252298697}"/>
          </ac:spMkLst>
        </pc:spChg>
        <pc:spChg chg="mod">
          <ac:chgData name="awat ahmed" userId="61a243ca18e0bd90" providerId="LiveId" clId="{B99A9E43-13C4-4375-8ADE-B4633D18DABF}" dt="2023-09-03T19:51:36.876" v="739" actId="27636"/>
          <ac:spMkLst>
            <pc:docMk/>
            <pc:sldMk cId="1991172360" sldId="258"/>
            <ac:spMk id="4" creationId="{B4833075-BD4B-E129-EB92-4DF31A8DDDD2}"/>
          </ac:spMkLst>
        </pc:spChg>
        <pc:spChg chg="add mod">
          <ac:chgData name="awat ahmed" userId="61a243ca18e0bd90" providerId="LiveId" clId="{B99A9E43-13C4-4375-8ADE-B4633D18DABF}" dt="2023-09-03T18:25:18.422" v="570" actId="1076"/>
          <ac:spMkLst>
            <pc:docMk/>
            <pc:sldMk cId="1991172360" sldId="258"/>
            <ac:spMk id="12" creationId="{4874EEC2-CA0A-F33A-30F6-D63600BE73E5}"/>
          </ac:spMkLst>
        </pc:spChg>
        <pc:picChg chg="add del mod">
          <ac:chgData name="awat ahmed" userId="61a243ca18e0bd90" providerId="LiveId" clId="{B99A9E43-13C4-4375-8ADE-B4633D18DABF}" dt="2023-09-03T18:22:28.684" v="557" actId="931"/>
          <ac:picMkLst>
            <pc:docMk/>
            <pc:sldMk cId="1991172360" sldId="258"/>
            <ac:picMk id="6" creationId="{9A72E12A-DA11-79FD-2A9C-00A9D6670883}"/>
          </ac:picMkLst>
        </pc:picChg>
        <pc:picChg chg="add del mod ord">
          <ac:chgData name="awat ahmed" userId="61a243ca18e0bd90" providerId="LiveId" clId="{B99A9E43-13C4-4375-8ADE-B4633D18DABF}" dt="2023-09-03T18:24:36.120" v="565" actId="21"/>
          <ac:picMkLst>
            <pc:docMk/>
            <pc:sldMk cId="1991172360" sldId="258"/>
            <ac:picMk id="8" creationId="{25395227-CDC2-A682-6F7E-B7E0890287FF}"/>
          </ac:picMkLst>
        </pc:picChg>
        <pc:picChg chg="add mod">
          <ac:chgData name="awat ahmed" userId="61a243ca18e0bd90" providerId="LiveId" clId="{B99A9E43-13C4-4375-8ADE-B4633D18DABF}" dt="2023-09-03T18:25:23.340" v="571" actId="1076"/>
          <ac:picMkLst>
            <pc:docMk/>
            <pc:sldMk cId="1991172360" sldId="258"/>
            <ac:picMk id="10" creationId="{F1B2868E-8F91-9290-8994-472EFE5F1E63}"/>
          </ac:picMkLst>
        </pc:picChg>
      </pc:sldChg>
      <pc:sldChg chg="addSp delSp modSp new del mod ord">
        <pc:chgData name="awat ahmed" userId="61a243ca18e0bd90" providerId="LiveId" clId="{B99A9E43-13C4-4375-8ADE-B4633D18DABF}" dt="2023-09-03T19:34:55.345" v="670" actId="2696"/>
        <pc:sldMkLst>
          <pc:docMk/>
          <pc:sldMk cId="2411365525" sldId="259"/>
        </pc:sldMkLst>
        <pc:spChg chg="mod">
          <ac:chgData name="awat ahmed" userId="61a243ca18e0bd90" providerId="LiveId" clId="{B99A9E43-13C4-4375-8ADE-B4633D18DABF}" dt="2023-09-03T19:28:33.983" v="641" actId="21"/>
          <ac:spMkLst>
            <pc:docMk/>
            <pc:sldMk cId="2411365525" sldId="259"/>
            <ac:spMk id="2" creationId="{6E49E488-3EFB-8336-DF63-0E8F83F39E15}"/>
          </ac:spMkLst>
        </pc:spChg>
        <pc:spChg chg="mod">
          <ac:chgData name="awat ahmed" userId="61a243ca18e0bd90" providerId="LiveId" clId="{B99A9E43-13C4-4375-8ADE-B4633D18DABF}" dt="2023-09-03T19:30:40.034" v="660" actId="21"/>
          <ac:spMkLst>
            <pc:docMk/>
            <pc:sldMk cId="2411365525" sldId="259"/>
            <ac:spMk id="3" creationId="{0B8E64CB-2213-DD4C-E5D0-37B6536A4606}"/>
          </ac:spMkLst>
        </pc:spChg>
        <pc:picChg chg="add del mod">
          <ac:chgData name="awat ahmed" userId="61a243ca18e0bd90" providerId="LiveId" clId="{B99A9E43-13C4-4375-8ADE-B4633D18DABF}" dt="2023-09-03T18:29:16.165" v="603"/>
          <ac:picMkLst>
            <pc:docMk/>
            <pc:sldMk cId="2411365525" sldId="259"/>
            <ac:picMk id="4" creationId="{284C479A-D210-CCFB-B0EA-BFDF74F22DD0}"/>
          </ac:picMkLst>
        </pc:picChg>
        <pc:picChg chg="add del mod">
          <ac:chgData name="awat ahmed" userId="61a243ca18e0bd90" providerId="LiveId" clId="{B99A9E43-13C4-4375-8ADE-B4633D18DABF}" dt="2023-09-03T19:29:38.033" v="653" actId="21"/>
          <ac:picMkLst>
            <pc:docMk/>
            <pc:sldMk cId="2411365525" sldId="259"/>
            <ac:picMk id="4" creationId="{4D52D80A-695E-3177-6701-E89AA3EADC78}"/>
          </ac:picMkLst>
        </pc:picChg>
      </pc:sldChg>
      <pc:sldChg chg="addSp delSp modSp new mod modTransition">
        <pc:chgData name="awat ahmed" userId="61a243ca18e0bd90" providerId="LiveId" clId="{B99A9E43-13C4-4375-8ADE-B4633D18DABF}" dt="2023-09-03T19:51:36.892" v="740" actId="27636"/>
        <pc:sldMkLst>
          <pc:docMk/>
          <pc:sldMk cId="1982611676" sldId="260"/>
        </pc:sldMkLst>
        <pc:spChg chg="mod">
          <ac:chgData name="awat ahmed" userId="61a243ca18e0bd90" providerId="LiveId" clId="{B99A9E43-13C4-4375-8ADE-B4633D18DABF}" dt="2023-09-03T19:51:36.892" v="740" actId="27636"/>
          <ac:spMkLst>
            <pc:docMk/>
            <pc:sldMk cId="1982611676" sldId="260"/>
            <ac:spMk id="2" creationId="{E53DCAB2-80AD-BABA-3C78-4C65CC2DF530}"/>
          </ac:spMkLst>
        </pc:spChg>
        <pc:spChg chg="mod">
          <ac:chgData name="awat ahmed" userId="61a243ca18e0bd90" providerId="LiveId" clId="{B99A9E43-13C4-4375-8ADE-B4633D18DABF}" dt="2023-09-03T19:43:01.104" v="710" actId="121"/>
          <ac:spMkLst>
            <pc:docMk/>
            <pc:sldMk cId="1982611676" sldId="260"/>
            <ac:spMk id="3" creationId="{F4CB90A6-D4F0-1376-E266-1CB3E3797AD7}"/>
          </ac:spMkLst>
        </pc:spChg>
        <pc:picChg chg="add mod">
          <ac:chgData name="awat ahmed" userId="61a243ca18e0bd90" providerId="LiveId" clId="{B99A9E43-13C4-4375-8ADE-B4633D18DABF}" dt="2023-09-03T19:44:12.643" v="712" actId="1076"/>
          <ac:picMkLst>
            <pc:docMk/>
            <pc:sldMk cId="1982611676" sldId="260"/>
            <ac:picMk id="4" creationId="{3897395C-CA41-222E-A31D-C392A6020229}"/>
          </ac:picMkLst>
        </pc:picChg>
        <pc:picChg chg="add mod">
          <ac:chgData name="awat ahmed" userId="61a243ca18e0bd90" providerId="LiveId" clId="{B99A9E43-13C4-4375-8ADE-B4633D18DABF}" dt="2023-09-03T19:46:39.898" v="714" actId="1076"/>
          <ac:picMkLst>
            <pc:docMk/>
            <pc:sldMk cId="1982611676" sldId="260"/>
            <ac:picMk id="5" creationId="{35F98794-193B-583C-95CE-AFD4706D9365}"/>
          </ac:picMkLst>
        </pc:picChg>
        <pc:inkChg chg="add del">
          <ac:chgData name="awat ahmed" userId="61a243ca18e0bd90" providerId="LiveId" clId="{B99A9E43-13C4-4375-8ADE-B4633D18DABF}" dt="2023-09-03T19:47:15.706" v="716" actId="9405"/>
          <ac:inkMkLst>
            <pc:docMk/>
            <pc:sldMk cId="1982611676" sldId="260"/>
            <ac:inkMk id="6" creationId="{D9A4A8DC-0BAD-DA9B-60E1-8A513B4C286A}"/>
          </ac:inkMkLst>
        </pc:inkChg>
      </pc:sldChg>
      <pc:sldChg chg="addSp delSp modSp new mod modTransition">
        <pc:chgData name="awat ahmed" userId="61a243ca18e0bd90" providerId="LiveId" clId="{B99A9E43-13C4-4375-8ADE-B4633D18DABF}" dt="2023-09-03T19:51:57.231" v="744" actId="1076"/>
        <pc:sldMkLst>
          <pc:docMk/>
          <pc:sldMk cId="3643336223" sldId="261"/>
        </pc:sldMkLst>
        <pc:spChg chg="mod">
          <ac:chgData name="awat ahmed" userId="61a243ca18e0bd90" providerId="LiveId" clId="{B99A9E43-13C4-4375-8ADE-B4633D18DABF}" dt="2023-09-03T19:28:46.748" v="646" actId="27636"/>
          <ac:spMkLst>
            <pc:docMk/>
            <pc:sldMk cId="3643336223" sldId="261"/>
            <ac:spMk id="2" creationId="{B69C5890-D9AF-4F03-118E-2D81143B7EF5}"/>
          </ac:spMkLst>
        </pc:spChg>
        <pc:spChg chg="del mod">
          <ac:chgData name="awat ahmed" userId="61a243ca18e0bd90" providerId="LiveId" clId="{B99A9E43-13C4-4375-8ADE-B4633D18DABF}" dt="2023-09-03T19:34:08.815" v="666"/>
          <ac:spMkLst>
            <pc:docMk/>
            <pc:sldMk cId="3643336223" sldId="261"/>
            <ac:spMk id="3" creationId="{A522C154-3167-4289-EE6E-8F563FAA374B}"/>
          </ac:spMkLst>
        </pc:spChg>
        <pc:spChg chg="mod">
          <ac:chgData name="awat ahmed" userId="61a243ca18e0bd90" providerId="LiveId" clId="{B99A9E43-13C4-4375-8ADE-B4633D18DABF}" dt="2023-09-03T19:30:58.955" v="665" actId="20577"/>
          <ac:spMkLst>
            <pc:docMk/>
            <pc:sldMk cId="3643336223" sldId="261"/>
            <ac:spMk id="4" creationId="{CAA61D8C-522F-A912-4F25-3FF5C71A9FFD}"/>
          </ac:spMkLst>
        </pc:spChg>
        <pc:picChg chg="add mod">
          <ac:chgData name="awat ahmed" userId="61a243ca18e0bd90" providerId="LiveId" clId="{B99A9E43-13C4-4375-8ADE-B4633D18DABF}" dt="2023-09-03T19:51:57.231" v="744" actId="1076"/>
          <ac:picMkLst>
            <pc:docMk/>
            <pc:sldMk cId="3643336223" sldId="261"/>
            <ac:picMk id="5" creationId="{6E9B36AD-B0F9-DBDF-8B0A-6DC756368933}"/>
          </ac:picMkLst>
        </pc:picChg>
        <pc:picChg chg="add mod">
          <ac:chgData name="awat ahmed" userId="61a243ca18e0bd90" providerId="LiveId" clId="{B99A9E43-13C4-4375-8ADE-B4633D18DABF}" dt="2023-09-03T19:51:54.312" v="743" actId="1076"/>
          <ac:picMkLst>
            <pc:docMk/>
            <pc:sldMk cId="3643336223" sldId="261"/>
            <ac:picMk id="6" creationId="{369DDFF3-7F09-1938-B1A9-6DDEF8E9BEAB}"/>
          </ac:picMkLst>
        </pc:picChg>
      </pc:sldChg>
      <pc:sldChg chg="addSp delSp modSp new mod modTransition">
        <pc:chgData name="awat ahmed" userId="61a243ca18e0bd90" providerId="LiveId" clId="{B99A9E43-13C4-4375-8ADE-B4633D18DABF}" dt="2023-09-03T19:52:41.191" v="751"/>
        <pc:sldMkLst>
          <pc:docMk/>
          <pc:sldMk cId="713471518" sldId="262"/>
        </pc:sldMkLst>
        <pc:spChg chg="mod">
          <ac:chgData name="awat ahmed" userId="61a243ca18e0bd90" providerId="LiveId" clId="{B99A9E43-13C4-4375-8ADE-B4633D18DABF}" dt="2023-09-03T19:35:40.993" v="674" actId="14100"/>
          <ac:spMkLst>
            <pc:docMk/>
            <pc:sldMk cId="713471518" sldId="262"/>
            <ac:spMk id="2" creationId="{6E3A8BFA-1168-4071-CE45-0540D6A34870}"/>
          </ac:spMkLst>
        </pc:spChg>
        <pc:spChg chg="add del mod">
          <ac:chgData name="awat ahmed" userId="61a243ca18e0bd90" providerId="LiveId" clId="{B99A9E43-13C4-4375-8ADE-B4633D18DABF}" dt="2023-09-03T19:42:03.954" v="705"/>
          <ac:spMkLst>
            <pc:docMk/>
            <pc:sldMk cId="713471518" sldId="262"/>
            <ac:spMk id="3" creationId="{85016E57-B9D7-947E-550A-1A3ABED39BA7}"/>
          </ac:spMkLst>
        </pc:spChg>
        <pc:spChg chg="mod">
          <ac:chgData name="awat ahmed" userId="61a243ca18e0bd90" providerId="LiveId" clId="{B99A9E43-13C4-4375-8ADE-B4633D18DABF}" dt="2023-09-03T19:52:15.211" v="747" actId="20577"/>
          <ac:spMkLst>
            <pc:docMk/>
            <pc:sldMk cId="713471518" sldId="262"/>
            <ac:spMk id="4" creationId="{A2CAC4E0-5F15-8117-2219-CA38FF88081D}"/>
          </ac:spMkLst>
        </pc:spChg>
        <pc:picChg chg="add mod">
          <ac:chgData name="awat ahmed" userId="61a243ca18e0bd90" providerId="LiveId" clId="{B99A9E43-13C4-4375-8ADE-B4633D18DABF}" dt="2023-09-03T19:52:19.809" v="748" actId="1076"/>
          <ac:picMkLst>
            <pc:docMk/>
            <pc:sldMk cId="713471518" sldId="262"/>
            <ac:picMk id="5" creationId="{CB0535FD-CBF0-13A6-6E8B-ECF2A897A5CE}"/>
          </ac:picMkLst>
        </pc:picChg>
        <pc:picChg chg="add del mod ord">
          <ac:chgData name="awat ahmed" userId="61a243ca18e0bd90" providerId="LiveId" clId="{B99A9E43-13C4-4375-8ADE-B4633D18DABF}" dt="2023-09-03T19:39:42.772" v="694" actId="22"/>
          <ac:picMkLst>
            <pc:docMk/>
            <pc:sldMk cId="713471518" sldId="262"/>
            <ac:picMk id="7" creationId="{05C1EA65-FA84-B16B-4E34-17EE4A5E0253}"/>
          </ac:picMkLst>
        </pc:picChg>
        <pc:picChg chg="add del">
          <ac:chgData name="awat ahmed" userId="61a243ca18e0bd90" providerId="LiveId" clId="{B99A9E43-13C4-4375-8ADE-B4633D18DABF}" dt="2023-09-03T19:39:52.568" v="696" actId="22"/>
          <ac:picMkLst>
            <pc:docMk/>
            <pc:sldMk cId="713471518" sldId="262"/>
            <ac:picMk id="9" creationId="{50CA94A6-3F72-4610-C37B-6D37BB97FFCB}"/>
          </ac:picMkLst>
        </pc:picChg>
        <pc:picChg chg="add del mod ord">
          <ac:chgData name="awat ahmed" userId="61a243ca18e0bd90" providerId="LiveId" clId="{B99A9E43-13C4-4375-8ADE-B4633D18DABF}" dt="2023-09-03T19:40:14" v="698" actId="22"/>
          <ac:picMkLst>
            <pc:docMk/>
            <pc:sldMk cId="713471518" sldId="262"/>
            <ac:picMk id="11" creationId="{620777B8-305C-8E01-0F16-E36324191A53}"/>
          </ac:picMkLst>
        </pc:picChg>
        <pc:picChg chg="add del mod ord">
          <ac:chgData name="awat ahmed" userId="61a243ca18e0bd90" providerId="LiveId" clId="{B99A9E43-13C4-4375-8ADE-B4633D18DABF}" dt="2023-09-03T19:41:26.210" v="704" actId="22"/>
          <ac:picMkLst>
            <pc:docMk/>
            <pc:sldMk cId="713471518" sldId="262"/>
            <ac:picMk id="13" creationId="{64013AC4-BF88-97C3-5527-4789158BF25C}"/>
          </ac:picMkLst>
        </pc:picChg>
        <pc:picChg chg="add mod">
          <ac:chgData name="awat ahmed" userId="61a243ca18e0bd90" providerId="LiveId" clId="{B99A9E43-13C4-4375-8ADE-B4633D18DABF}" dt="2023-09-03T19:52:41.191" v="751"/>
          <ac:picMkLst>
            <pc:docMk/>
            <pc:sldMk cId="713471518" sldId="262"/>
            <ac:picMk id="14" creationId="{DF1EDA88-042B-ADD2-0F1E-AF9FA8BF27E5}"/>
          </ac:picMkLst>
        </pc:picChg>
      </pc:sldChg>
      <pc:sldMasterChg chg="modSldLayout">
        <pc:chgData name="awat ahmed" userId="61a243ca18e0bd90" providerId="LiveId" clId="{B99A9E43-13C4-4375-8ADE-B4633D18DABF}" dt="2023-09-03T19:50:22.977" v="730"/>
        <pc:sldMasterMkLst>
          <pc:docMk/>
          <pc:sldMasterMk cId="2314189850" sldId="2147483714"/>
        </pc:sldMasterMkLst>
        <pc:sldLayoutChg chg="delSp">
          <pc:chgData name="awat ahmed" userId="61a243ca18e0bd90" providerId="LiveId" clId="{B99A9E43-13C4-4375-8ADE-B4633D18DABF}" dt="2023-09-03T19:50:22.977" v="730"/>
          <pc:sldLayoutMkLst>
            <pc:docMk/>
            <pc:sldMasterMk cId="2314189850" sldId="2147483714"/>
            <pc:sldLayoutMk cId="173118976" sldId="2147483731"/>
          </pc:sldLayoutMkLst>
          <pc:picChg chg="del">
            <ac:chgData name="awat ahmed" userId="61a243ca18e0bd90" providerId="LiveId" clId="{B99A9E43-13C4-4375-8ADE-B4633D18DABF}" dt="2023-09-03T19:50:22.977" v="730"/>
            <ac:picMkLst>
              <pc:docMk/>
              <pc:sldMasterMk cId="2314189850" sldId="2147483714"/>
              <pc:sldLayoutMk cId="173118976" sldId="2147483731"/>
              <ac:picMk id="11" creationId="{00000000-0000-0000-0000-000000000000}"/>
            </ac:picMkLst>
          </pc:picChg>
        </pc:sldLayoutChg>
        <pc:sldLayoutChg chg="delSp">
          <pc:chgData name="awat ahmed" userId="61a243ca18e0bd90" providerId="LiveId" clId="{B99A9E43-13C4-4375-8ADE-B4633D18DABF}" dt="2023-09-03T19:50:22.977" v="730"/>
          <pc:sldLayoutMkLst>
            <pc:docMk/>
            <pc:sldMasterMk cId="2314189850" sldId="2147483714"/>
            <pc:sldLayoutMk cId="843600697" sldId="2147483732"/>
          </pc:sldLayoutMkLst>
          <pc:picChg chg="del">
            <ac:chgData name="awat ahmed" userId="61a243ca18e0bd90" providerId="LiveId" clId="{B99A9E43-13C4-4375-8ADE-B4633D18DABF}" dt="2023-09-03T19:50:22.977" v="730"/>
            <ac:picMkLst>
              <pc:docMk/>
              <pc:sldMasterMk cId="2314189850" sldId="2147483714"/>
              <pc:sldLayoutMk cId="843600697" sldId="2147483732"/>
              <ac:picMk id="10"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8896F-0C40-480B-8396-A7AF539C47BB}" type="datetimeFigureOut">
              <a:rPr lang="en-US" smtClean="0"/>
              <a:t>5/25/2024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698D1-3D11-44D0-AAAE-8E8AAA3AB225}" type="slidenum">
              <a:rPr lang="en-US" smtClean="0"/>
              <a:t>‹#›</a:t>
            </a:fld>
            <a:endParaRPr lang="en-US"/>
          </a:p>
        </p:txBody>
      </p:sp>
    </p:spTree>
    <p:extLst>
      <p:ext uri="{BB962C8B-B14F-4D97-AF65-F5344CB8AC3E}">
        <p14:creationId xmlns:p14="http://schemas.microsoft.com/office/powerpoint/2010/main" val="266048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979A-DB5B-7746-134F-6ED687534F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35CA4A-9C17-F410-3D7F-CE1B5DC35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A8FDD-7A47-A96C-31CD-0A583D71E887}"/>
              </a:ext>
            </a:extLst>
          </p:cNvPr>
          <p:cNvSpPr>
            <a:spLocks noGrp="1"/>
          </p:cNvSpPr>
          <p:nvPr>
            <p:ph type="dt" sz="half" idx="10"/>
          </p:nvPr>
        </p:nvSpPr>
        <p:spPr/>
        <p:txBody>
          <a:bodyPr/>
          <a:lstStyle/>
          <a:p>
            <a:fld id="{85B836B1-04BE-4353-965D-F2C857C96B59}" type="datetime1">
              <a:rPr lang="en-US" smtClean="0"/>
              <a:t>5/25/2024</a:t>
            </a:fld>
            <a:endParaRPr lang="en-US"/>
          </a:p>
        </p:txBody>
      </p:sp>
      <p:sp>
        <p:nvSpPr>
          <p:cNvPr id="5" name="Footer Placeholder 4">
            <a:extLst>
              <a:ext uri="{FF2B5EF4-FFF2-40B4-BE49-F238E27FC236}">
                <a16:creationId xmlns:a16="http://schemas.microsoft.com/office/drawing/2014/main" id="{A84A8DD3-BDF4-F671-BBB0-B79228E4D986}"/>
              </a:ext>
            </a:extLst>
          </p:cNvPr>
          <p:cNvSpPr>
            <a:spLocks noGrp="1"/>
          </p:cNvSpPr>
          <p:nvPr>
            <p:ph type="ftr" sz="quarter" idx="11"/>
          </p:nvPr>
        </p:nvSpPr>
        <p:spPr/>
        <p:txBody>
          <a:bodyPr/>
          <a:lstStyle/>
          <a:p>
            <a:r>
              <a:rPr lang="ar-SA"/>
              <a:t>آوات محمد أحمد</a:t>
            </a:r>
            <a:endParaRPr lang="en-US"/>
          </a:p>
        </p:txBody>
      </p:sp>
      <p:sp>
        <p:nvSpPr>
          <p:cNvPr id="6" name="Slide Number Placeholder 5">
            <a:extLst>
              <a:ext uri="{FF2B5EF4-FFF2-40B4-BE49-F238E27FC236}">
                <a16:creationId xmlns:a16="http://schemas.microsoft.com/office/drawing/2014/main" id="{58D7014D-CE39-5552-7AD8-4EAF8333C36E}"/>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364145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A88F-9889-B777-C892-E15187B60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D32F72-27C2-D06E-2419-2A4C5A936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F1424-E221-D1F6-15ED-12372F01BA37}"/>
              </a:ext>
            </a:extLst>
          </p:cNvPr>
          <p:cNvSpPr>
            <a:spLocks noGrp="1"/>
          </p:cNvSpPr>
          <p:nvPr>
            <p:ph type="dt" sz="half" idx="10"/>
          </p:nvPr>
        </p:nvSpPr>
        <p:spPr/>
        <p:txBody>
          <a:bodyPr/>
          <a:lstStyle/>
          <a:p>
            <a:fld id="{485E7938-B463-4DC3-B129-05EF8773CE02}" type="datetime1">
              <a:rPr lang="en-US" smtClean="0"/>
              <a:t>5/25/2024</a:t>
            </a:fld>
            <a:endParaRPr lang="en-US"/>
          </a:p>
        </p:txBody>
      </p:sp>
      <p:sp>
        <p:nvSpPr>
          <p:cNvPr id="5" name="Footer Placeholder 4">
            <a:extLst>
              <a:ext uri="{FF2B5EF4-FFF2-40B4-BE49-F238E27FC236}">
                <a16:creationId xmlns:a16="http://schemas.microsoft.com/office/drawing/2014/main" id="{30A826C7-808E-CEC8-D831-7033E876ADFD}"/>
              </a:ext>
            </a:extLst>
          </p:cNvPr>
          <p:cNvSpPr>
            <a:spLocks noGrp="1"/>
          </p:cNvSpPr>
          <p:nvPr>
            <p:ph type="ftr" sz="quarter" idx="11"/>
          </p:nvPr>
        </p:nvSpPr>
        <p:spPr/>
        <p:txBody>
          <a:bodyPr/>
          <a:lstStyle/>
          <a:p>
            <a:r>
              <a:rPr lang="ar-SA"/>
              <a:t>آوات محمد أحمد</a:t>
            </a:r>
            <a:endParaRPr lang="en-US"/>
          </a:p>
        </p:txBody>
      </p:sp>
      <p:sp>
        <p:nvSpPr>
          <p:cNvPr id="6" name="Slide Number Placeholder 5">
            <a:extLst>
              <a:ext uri="{FF2B5EF4-FFF2-40B4-BE49-F238E27FC236}">
                <a16:creationId xmlns:a16="http://schemas.microsoft.com/office/drawing/2014/main" id="{66BABDFB-56A4-532D-FEAC-EB4A052D9759}"/>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214750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9957D-0726-0233-4B93-B6E78D5FAB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0E0A4-0F28-0EA9-6599-34AD0D145C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E134D-E541-55E9-0EBB-DD3443774425}"/>
              </a:ext>
            </a:extLst>
          </p:cNvPr>
          <p:cNvSpPr>
            <a:spLocks noGrp="1"/>
          </p:cNvSpPr>
          <p:nvPr>
            <p:ph type="dt" sz="half" idx="10"/>
          </p:nvPr>
        </p:nvSpPr>
        <p:spPr/>
        <p:txBody>
          <a:bodyPr/>
          <a:lstStyle/>
          <a:p>
            <a:fld id="{DE807613-59A4-43E1-93ED-FE011EF5ECED}" type="datetime1">
              <a:rPr lang="en-US" smtClean="0"/>
              <a:t>5/25/2024</a:t>
            </a:fld>
            <a:endParaRPr lang="en-US"/>
          </a:p>
        </p:txBody>
      </p:sp>
      <p:sp>
        <p:nvSpPr>
          <p:cNvPr id="5" name="Footer Placeholder 4">
            <a:extLst>
              <a:ext uri="{FF2B5EF4-FFF2-40B4-BE49-F238E27FC236}">
                <a16:creationId xmlns:a16="http://schemas.microsoft.com/office/drawing/2014/main" id="{B4A11B0F-1808-ECCD-915B-0F1B62E5B33E}"/>
              </a:ext>
            </a:extLst>
          </p:cNvPr>
          <p:cNvSpPr>
            <a:spLocks noGrp="1"/>
          </p:cNvSpPr>
          <p:nvPr>
            <p:ph type="ftr" sz="quarter" idx="11"/>
          </p:nvPr>
        </p:nvSpPr>
        <p:spPr/>
        <p:txBody>
          <a:bodyPr/>
          <a:lstStyle/>
          <a:p>
            <a:r>
              <a:rPr lang="ar-SA"/>
              <a:t>آوات محمد أحمد</a:t>
            </a:r>
            <a:endParaRPr lang="en-US"/>
          </a:p>
        </p:txBody>
      </p:sp>
      <p:sp>
        <p:nvSpPr>
          <p:cNvPr id="6" name="Slide Number Placeholder 5">
            <a:extLst>
              <a:ext uri="{FF2B5EF4-FFF2-40B4-BE49-F238E27FC236}">
                <a16:creationId xmlns:a16="http://schemas.microsoft.com/office/drawing/2014/main" id="{FFD27E6A-C2D4-F6DD-FEA4-0AAB93CBD45E}"/>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2395700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6E453-2F74-4806-AD6D-1BF68890E31D}" type="datetime1">
              <a:rPr lang="en-US" smtClean="0"/>
              <a:t>5/25/2024</a:t>
            </a:fld>
            <a:endParaRPr lang="en-US"/>
          </a:p>
        </p:txBody>
      </p:sp>
      <p:sp>
        <p:nvSpPr>
          <p:cNvPr id="6" name="Footer Placeholder 5"/>
          <p:cNvSpPr>
            <a:spLocks noGrp="1"/>
          </p:cNvSpPr>
          <p:nvPr>
            <p:ph type="ftr" sz="quarter" idx="11"/>
          </p:nvPr>
        </p:nvSpPr>
        <p:spPr/>
        <p:txBody>
          <a:bodyPr/>
          <a:lstStyle/>
          <a:p>
            <a:r>
              <a:rPr lang="ar-SA"/>
              <a:t>آوات محمد أحمد</a:t>
            </a:r>
            <a:endParaRPr lang="en-US"/>
          </a:p>
        </p:txBody>
      </p:sp>
      <p:sp>
        <p:nvSpPr>
          <p:cNvPr id="7" name="Slide Number Placeholder 6"/>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19303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96F3C-0CB8-42EE-8AFE-286414B12992}" type="datetime1">
              <a:rPr lang="en-US" smtClean="0"/>
              <a:t>5/25/2024</a:t>
            </a:fld>
            <a:endParaRPr lang="en-US"/>
          </a:p>
        </p:txBody>
      </p:sp>
      <p:sp>
        <p:nvSpPr>
          <p:cNvPr id="6" name="Footer Placeholder 5"/>
          <p:cNvSpPr>
            <a:spLocks noGrp="1"/>
          </p:cNvSpPr>
          <p:nvPr>
            <p:ph type="ftr" sz="quarter" idx="11"/>
          </p:nvPr>
        </p:nvSpPr>
        <p:spPr/>
        <p:txBody>
          <a:bodyPr/>
          <a:lstStyle/>
          <a:p>
            <a:r>
              <a:rPr lang="ar-SA"/>
              <a:t>آوات محمد أحمد</a:t>
            </a:r>
            <a:endParaRPr lang="en-US"/>
          </a:p>
        </p:txBody>
      </p:sp>
      <p:sp>
        <p:nvSpPr>
          <p:cNvPr id="7" name="Slide Number Placeholder 6"/>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256690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A83F-1D8D-EB2E-AC2B-4E82BE744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FB832-19BD-F281-7F43-13837577E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CFD60-F058-4890-6C0E-DD6442DEFA7C}"/>
              </a:ext>
            </a:extLst>
          </p:cNvPr>
          <p:cNvSpPr>
            <a:spLocks noGrp="1"/>
          </p:cNvSpPr>
          <p:nvPr>
            <p:ph type="dt" sz="half" idx="10"/>
          </p:nvPr>
        </p:nvSpPr>
        <p:spPr/>
        <p:txBody>
          <a:bodyPr/>
          <a:lstStyle/>
          <a:p>
            <a:fld id="{AEC80C85-2FB9-4E01-A985-64F7FAA0F9F0}" type="datetime1">
              <a:rPr lang="en-US" smtClean="0"/>
              <a:t>5/25/2024</a:t>
            </a:fld>
            <a:endParaRPr lang="en-US"/>
          </a:p>
        </p:txBody>
      </p:sp>
      <p:sp>
        <p:nvSpPr>
          <p:cNvPr id="5" name="Footer Placeholder 4">
            <a:extLst>
              <a:ext uri="{FF2B5EF4-FFF2-40B4-BE49-F238E27FC236}">
                <a16:creationId xmlns:a16="http://schemas.microsoft.com/office/drawing/2014/main" id="{0D770356-FD11-AA04-6DF5-C203A680A6B1}"/>
              </a:ext>
            </a:extLst>
          </p:cNvPr>
          <p:cNvSpPr>
            <a:spLocks noGrp="1"/>
          </p:cNvSpPr>
          <p:nvPr>
            <p:ph type="ftr" sz="quarter" idx="11"/>
          </p:nvPr>
        </p:nvSpPr>
        <p:spPr/>
        <p:txBody>
          <a:bodyPr/>
          <a:lstStyle/>
          <a:p>
            <a:r>
              <a:rPr lang="ar-SA"/>
              <a:t>آوات محمد أحمد</a:t>
            </a:r>
            <a:endParaRPr lang="en-US"/>
          </a:p>
        </p:txBody>
      </p:sp>
      <p:sp>
        <p:nvSpPr>
          <p:cNvPr id="6" name="Slide Number Placeholder 5">
            <a:extLst>
              <a:ext uri="{FF2B5EF4-FFF2-40B4-BE49-F238E27FC236}">
                <a16:creationId xmlns:a16="http://schemas.microsoft.com/office/drawing/2014/main" id="{4CBCA9F9-6267-9CCC-D7D7-A9006C2BFE20}"/>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162802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1748-DC14-88F5-8B1B-9BF6D9E13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54F4E5-C1AB-7AC0-BB22-448CE953E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AE985-0146-1AA9-F6B2-0857E4ABCEC9}"/>
              </a:ext>
            </a:extLst>
          </p:cNvPr>
          <p:cNvSpPr>
            <a:spLocks noGrp="1"/>
          </p:cNvSpPr>
          <p:nvPr>
            <p:ph type="dt" sz="half" idx="10"/>
          </p:nvPr>
        </p:nvSpPr>
        <p:spPr/>
        <p:txBody>
          <a:bodyPr/>
          <a:lstStyle/>
          <a:p>
            <a:fld id="{BD4CB425-EEA2-4B45-8628-3A8CE5550004}" type="datetime1">
              <a:rPr lang="en-US" smtClean="0"/>
              <a:t>5/25/2024</a:t>
            </a:fld>
            <a:endParaRPr lang="en-US"/>
          </a:p>
        </p:txBody>
      </p:sp>
      <p:sp>
        <p:nvSpPr>
          <p:cNvPr id="5" name="Footer Placeholder 4">
            <a:extLst>
              <a:ext uri="{FF2B5EF4-FFF2-40B4-BE49-F238E27FC236}">
                <a16:creationId xmlns:a16="http://schemas.microsoft.com/office/drawing/2014/main" id="{6CDFDBE4-962C-5EB2-4820-D303244279CB}"/>
              </a:ext>
            </a:extLst>
          </p:cNvPr>
          <p:cNvSpPr>
            <a:spLocks noGrp="1"/>
          </p:cNvSpPr>
          <p:nvPr>
            <p:ph type="ftr" sz="quarter" idx="11"/>
          </p:nvPr>
        </p:nvSpPr>
        <p:spPr/>
        <p:txBody>
          <a:bodyPr/>
          <a:lstStyle/>
          <a:p>
            <a:r>
              <a:rPr lang="ar-SA"/>
              <a:t>آوات محمد أحمد</a:t>
            </a:r>
            <a:endParaRPr lang="en-US"/>
          </a:p>
        </p:txBody>
      </p:sp>
      <p:sp>
        <p:nvSpPr>
          <p:cNvPr id="6" name="Slide Number Placeholder 5">
            <a:extLst>
              <a:ext uri="{FF2B5EF4-FFF2-40B4-BE49-F238E27FC236}">
                <a16:creationId xmlns:a16="http://schemas.microsoft.com/office/drawing/2014/main" id="{EC0B67D8-BED5-BECD-58F7-455E25F5546D}"/>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67797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FB98-1424-E760-554C-982C1546E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09880-7DD1-A75E-CAF4-8B9847E41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34FA2-3061-901A-0CE9-E18365215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372AC-B9AB-FE39-B133-F2396EE4C024}"/>
              </a:ext>
            </a:extLst>
          </p:cNvPr>
          <p:cNvSpPr>
            <a:spLocks noGrp="1"/>
          </p:cNvSpPr>
          <p:nvPr>
            <p:ph type="dt" sz="half" idx="10"/>
          </p:nvPr>
        </p:nvSpPr>
        <p:spPr/>
        <p:txBody>
          <a:bodyPr/>
          <a:lstStyle/>
          <a:p>
            <a:fld id="{80F52B39-46DC-4D8F-A525-7182782F6CDC}" type="datetime1">
              <a:rPr lang="en-US" smtClean="0"/>
              <a:t>5/25/2024</a:t>
            </a:fld>
            <a:endParaRPr lang="en-US"/>
          </a:p>
        </p:txBody>
      </p:sp>
      <p:sp>
        <p:nvSpPr>
          <p:cNvPr id="6" name="Footer Placeholder 5">
            <a:extLst>
              <a:ext uri="{FF2B5EF4-FFF2-40B4-BE49-F238E27FC236}">
                <a16:creationId xmlns:a16="http://schemas.microsoft.com/office/drawing/2014/main" id="{AE6060EC-8001-CA00-D223-4F9F70FD8E92}"/>
              </a:ext>
            </a:extLst>
          </p:cNvPr>
          <p:cNvSpPr>
            <a:spLocks noGrp="1"/>
          </p:cNvSpPr>
          <p:nvPr>
            <p:ph type="ftr" sz="quarter" idx="11"/>
          </p:nvPr>
        </p:nvSpPr>
        <p:spPr/>
        <p:txBody>
          <a:bodyPr/>
          <a:lstStyle/>
          <a:p>
            <a:r>
              <a:rPr lang="ar-SA"/>
              <a:t>آوات محمد أحمد</a:t>
            </a:r>
            <a:endParaRPr lang="en-US"/>
          </a:p>
        </p:txBody>
      </p:sp>
      <p:sp>
        <p:nvSpPr>
          <p:cNvPr id="7" name="Slide Number Placeholder 6">
            <a:extLst>
              <a:ext uri="{FF2B5EF4-FFF2-40B4-BE49-F238E27FC236}">
                <a16:creationId xmlns:a16="http://schemas.microsoft.com/office/drawing/2014/main" id="{76CD8DB1-B797-B745-FFF0-6ECA87FC7C84}"/>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164944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794A-573E-2ED3-6235-93A63CA1BE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94B498-BC29-A7C2-BF80-22E348B18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FF97C-9E1A-D904-042F-A78FD01A5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9D1FE4-3CD2-2721-80CB-F1EAA1891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0700A-40E4-83D1-7759-3DD0370465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74731-42A0-56F3-80A8-6B899F506F2D}"/>
              </a:ext>
            </a:extLst>
          </p:cNvPr>
          <p:cNvSpPr>
            <a:spLocks noGrp="1"/>
          </p:cNvSpPr>
          <p:nvPr>
            <p:ph type="dt" sz="half" idx="10"/>
          </p:nvPr>
        </p:nvSpPr>
        <p:spPr/>
        <p:txBody>
          <a:bodyPr/>
          <a:lstStyle/>
          <a:p>
            <a:fld id="{986AFAD5-8E92-4827-8406-630C279D2818}" type="datetime1">
              <a:rPr lang="en-US" smtClean="0"/>
              <a:t>5/25/2024</a:t>
            </a:fld>
            <a:endParaRPr lang="en-US"/>
          </a:p>
        </p:txBody>
      </p:sp>
      <p:sp>
        <p:nvSpPr>
          <p:cNvPr id="8" name="Footer Placeholder 7">
            <a:extLst>
              <a:ext uri="{FF2B5EF4-FFF2-40B4-BE49-F238E27FC236}">
                <a16:creationId xmlns:a16="http://schemas.microsoft.com/office/drawing/2014/main" id="{790D38AE-A9C3-E4B8-4701-D77BE5EAD625}"/>
              </a:ext>
            </a:extLst>
          </p:cNvPr>
          <p:cNvSpPr>
            <a:spLocks noGrp="1"/>
          </p:cNvSpPr>
          <p:nvPr>
            <p:ph type="ftr" sz="quarter" idx="11"/>
          </p:nvPr>
        </p:nvSpPr>
        <p:spPr/>
        <p:txBody>
          <a:bodyPr/>
          <a:lstStyle/>
          <a:p>
            <a:r>
              <a:rPr lang="ar-SA"/>
              <a:t>آوات محمد أحمد</a:t>
            </a:r>
            <a:endParaRPr lang="en-US"/>
          </a:p>
        </p:txBody>
      </p:sp>
      <p:sp>
        <p:nvSpPr>
          <p:cNvPr id="9" name="Slide Number Placeholder 8">
            <a:extLst>
              <a:ext uri="{FF2B5EF4-FFF2-40B4-BE49-F238E27FC236}">
                <a16:creationId xmlns:a16="http://schemas.microsoft.com/office/drawing/2014/main" id="{DEF0DF0C-F814-44E0-3EF9-4750ACC212CD}"/>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414118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C92A-7FBE-2E88-E80D-60E8DF173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64FEE8-0D48-C78B-6390-58A472113053}"/>
              </a:ext>
            </a:extLst>
          </p:cNvPr>
          <p:cNvSpPr>
            <a:spLocks noGrp="1"/>
          </p:cNvSpPr>
          <p:nvPr>
            <p:ph type="dt" sz="half" idx="10"/>
          </p:nvPr>
        </p:nvSpPr>
        <p:spPr/>
        <p:txBody>
          <a:bodyPr/>
          <a:lstStyle/>
          <a:p>
            <a:fld id="{529165B3-1515-4A0A-A1C6-64F85F4F74D2}" type="datetime1">
              <a:rPr lang="en-US" smtClean="0"/>
              <a:t>5/25/2024</a:t>
            </a:fld>
            <a:endParaRPr lang="en-US"/>
          </a:p>
        </p:txBody>
      </p:sp>
      <p:sp>
        <p:nvSpPr>
          <p:cNvPr id="4" name="Footer Placeholder 3">
            <a:extLst>
              <a:ext uri="{FF2B5EF4-FFF2-40B4-BE49-F238E27FC236}">
                <a16:creationId xmlns:a16="http://schemas.microsoft.com/office/drawing/2014/main" id="{B89D06AC-901C-F149-8BEA-577268D543F5}"/>
              </a:ext>
            </a:extLst>
          </p:cNvPr>
          <p:cNvSpPr>
            <a:spLocks noGrp="1"/>
          </p:cNvSpPr>
          <p:nvPr>
            <p:ph type="ftr" sz="quarter" idx="11"/>
          </p:nvPr>
        </p:nvSpPr>
        <p:spPr/>
        <p:txBody>
          <a:bodyPr/>
          <a:lstStyle/>
          <a:p>
            <a:r>
              <a:rPr lang="ar-SA"/>
              <a:t>آوات محمد أحمد</a:t>
            </a:r>
            <a:endParaRPr lang="en-US"/>
          </a:p>
        </p:txBody>
      </p:sp>
      <p:sp>
        <p:nvSpPr>
          <p:cNvPr id="5" name="Slide Number Placeholder 4">
            <a:extLst>
              <a:ext uri="{FF2B5EF4-FFF2-40B4-BE49-F238E27FC236}">
                <a16:creationId xmlns:a16="http://schemas.microsoft.com/office/drawing/2014/main" id="{6981705E-DE09-28E9-A47B-A83A83EEC8FA}"/>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7306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8C3EA-2AF5-A61B-BD3A-6E3B7C75C852}"/>
              </a:ext>
            </a:extLst>
          </p:cNvPr>
          <p:cNvSpPr>
            <a:spLocks noGrp="1"/>
          </p:cNvSpPr>
          <p:nvPr>
            <p:ph type="dt" sz="half" idx="10"/>
          </p:nvPr>
        </p:nvSpPr>
        <p:spPr/>
        <p:txBody>
          <a:bodyPr/>
          <a:lstStyle/>
          <a:p>
            <a:fld id="{C44F659E-4A70-47EB-9D26-36FD8C107A88}" type="datetime1">
              <a:rPr lang="en-US" smtClean="0"/>
              <a:t>5/25/2024</a:t>
            </a:fld>
            <a:endParaRPr lang="en-US"/>
          </a:p>
        </p:txBody>
      </p:sp>
      <p:sp>
        <p:nvSpPr>
          <p:cNvPr id="3" name="Footer Placeholder 2">
            <a:extLst>
              <a:ext uri="{FF2B5EF4-FFF2-40B4-BE49-F238E27FC236}">
                <a16:creationId xmlns:a16="http://schemas.microsoft.com/office/drawing/2014/main" id="{6AF5BEAD-FCC0-1342-118C-473487F8E045}"/>
              </a:ext>
            </a:extLst>
          </p:cNvPr>
          <p:cNvSpPr>
            <a:spLocks noGrp="1"/>
          </p:cNvSpPr>
          <p:nvPr>
            <p:ph type="ftr" sz="quarter" idx="11"/>
          </p:nvPr>
        </p:nvSpPr>
        <p:spPr/>
        <p:txBody>
          <a:bodyPr/>
          <a:lstStyle/>
          <a:p>
            <a:r>
              <a:rPr lang="ar-SA"/>
              <a:t>آوات محمد أحمد</a:t>
            </a:r>
            <a:endParaRPr lang="en-US"/>
          </a:p>
        </p:txBody>
      </p:sp>
      <p:sp>
        <p:nvSpPr>
          <p:cNvPr id="4" name="Slide Number Placeholder 3">
            <a:extLst>
              <a:ext uri="{FF2B5EF4-FFF2-40B4-BE49-F238E27FC236}">
                <a16:creationId xmlns:a16="http://schemas.microsoft.com/office/drawing/2014/main" id="{012EE535-8F8E-E63C-EABC-0FC8B16F27C7}"/>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302847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8259-C29A-BFD7-A2FF-3E5940311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69D6E-61D9-2DD3-B67E-94A7D7419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3DB44-014A-7204-9B37-CB0C3F8BE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78A2F-0953-F74F-37C4-75C3D341D102}"/>
              </a:ext>
            </a:extLst>
          </p:cNvPr>
          <p:cNvSpPr>
            <a:spLocks noGrp="1"/>
          </p:cNvSpPr>
          <p:nvPr>
            <p:ph type="dt" sz="half" idx="10"/>
          </p:nvPr>
        </p:nvSpPr>
        <p:spPr/>
        <p:txBody>
          <a:bodyPr/>
          <a:lstStyle/>
          <a:p>
            <a:fld id="{8F2A4F1C-4DF1-47B3-88AC-9984BCD1076C}" type="datetime1">
              <a:rPr lang="en-US" smtClean="0"/>
              <a:t>5/25/2024</a:t>
            </a:fld>
            <a:endParaRPr lang="en-US"/>
          </a:p>
        </p:txBody>
      </p:sp>
      <p:sp>
        <p:nvSpPr>
          <p:cNvPr id="6" name="Footer Placeholder 5">
            <a:extLst>
              <a:ext uri="{FF2B5EF4-FFF2-40B4-BE49-F238E27FC236}">
                <a16:creationId xmlns:a16="http://schemas.microsoft.com/office/drawing/2014/main" id="{34324BDF-FE20-5C34-F84A-861F433C3033}"/>
              </a:ext>
            </a:extLst>
          </p:cNvPr>
          <p:cNvSpPr>
            <a:spLocks noGrp="1"/>
          </p:cNvSpPr>
          <p:nvPr>
            <p:ph type="ftr" sz="quarter" idx="11"/>
          </p:nvPr>
        </p:nvSpPr>
        <p:spPr/>
        <p:txBody>
          <a:bodyPr/>
          <a:lstStyle/>
          <a:p>
            <a:r>
              <a:rPr lang="ar-SA"/>
              <a:t>آوات محمد أحمد</a:t>
            </a:r>
            <a:endParaRPr lang="en-US"/>
          </a:p>
        </p:txBody>
      </p:sp>
      <p:sp>
        <p:nvSpPr>
          <p:cNvPr id="7" name="Slide Number Placeholder 6">
            <a:extLst>
              <a:ext uri="{FF2B5EF4-FFF2-40B4-BE49-F238E27FC236}">
                <a16:creationId xmlns:a16="http://schemas.microsoft.com/office/drawing/2014/main" id="{F277C6AA-0EA5-3FEC-5BB9-AA34EAD18D11}"/>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30137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A059-6CB2-341D-4D77-CAB24D5B1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CFA481-27A5-E258-6584-735AB6CC5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E535B-3A1C-C320-CEB5-6AE75B06F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67B81-C512-DD64-4FBE-DFD6F9138EC8}"/>
              </a:ext>
            </a:extLst>
          </p:cNvPr>
          <p:cNvSpPr>
            <a:spLocks noGrp="1"/>
          </p:cNvSpPr>
          <p:nvPr>
            <p:ph type="dt" sz="half" idx="10"/>
          </p:nvPr>
        </p:nvSpPr>
        <p:spPr/>
        <p:txBody>
          <a:bodyPr/>
          <a:lstStyle/>
          <a:p>
            <a:fld id="{2A73B3D1-ACF6-4B9E-87F6-CDA3770F2020}" type="datetime1">
              <a:rPr lang="en-US" smtClean="0"/>
              <a:t>5/25/2024</a:t>
            </a:fld>
            <a:endParaRPr lang="en-US"/>
          </a:p>
        </p:txBody>
      </p:sp>
      <p:sp>
        <p:nvSpPr>
          <p:cNvPr id="6" name="Footer Placeholder 5">
            <a:extLst>
              <a:ext uri="{FF2B5EF4-FFF2-40B4-BE49-F238E27FC236}">
                <a16:creationId xmlns:a16="http://schemas.microsoft.com/office/drawing/2014/main" id="{642D7285-9566-61AC-9414-D5C51FEFA803}"/>
              </a:ext>
            </a:extLst>
          </p:cNvPr>
          <p:cNvSpPr>
            <a:spLocks noGrp="1"/>
          </p:cNvSpPr>
          <p:nvPr>
            <p:ph type="ftr" sz="quarter" idx="11"/>
          </p:nvPr>
        </p:nvSpPr>
        <p:spPr/>
        <p:txBody>
          <a:bodyPr/>
          <a:lstStyle/>
          <a:p>
            <a:r>
              <a:rPr lang="ar-SA"/>
              <a:t>آوات محمد أحمد</a:t>
            </a:r>
            <a:endParaRPr lang="en-US"/>
          </a:p>
        </p:txBody>
      </p:sp>
      <p:sp>
        <p:nvSpPr>
          <p:cNvPr id="7" name="Slide Number Placeholder 6">
            <a:extLst>
              <a:ext uri="{FF2B5EF4-FFF2-40B4-BE49-F238E27FC236}">
                <a16:creationId xmlns:a16="http://schemas.microsoft.com/office/drawing/2014/main" id="{5D77D3F7-4CB5-AFB5-D75E-5812F85D67FA}"/>
              </a:ext>
            </a:extLst>
          </p:cNvPr>
          <p:cNvSpPr>
            <a:spLocks noGrp="1"/>
          </p:cNvSpPr>
          <p:nvPr>
            <p:ph type="sldNum" sz="quarter" idx="12"/>
          </p:nvPr>
        </p:nvSpPr>
        <p:spPr/>
        <p:txBody>
          <a:bodyPr/>
          <a:lstStyle/>
          <a:p>
            <a:fld id="{3AE08FDD-67B3-4D3D-8427-655EFEEAA337}" type="slidenum">
              <a:rPr lang="en-US" smtClean="0"/>
              <a:t>‹#›</a:t>
            </a:fld>
            <a:endParaRPr lang="en-US"/>
          </a:p>
        </p:txBody>
      </p:sp>
    </p:spTree>
    <p:extLst>
      <p:ext uri="{BB962C8B-B14F-4D97-AF65-F5344CB8AC3E}">
        <p14:creationId xmlns:p14="http://schemas.microsoft.com/office/powerpoint/2010/main" val="222158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50FB8-94C0-A4EE-C845-EA402CA85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361F9-5C5C-7BF9-DB12-51A16D026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9002C-3725-F463-9FDF-8B1F12455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171F-5E69-4BF5-920D-06BA97A2B88D}" type="datetime1">
              <a:rPr lang="en-US" smtClean="0"/>
              <a:t>5/25/2024</a:t>
            </a:fld>
            <a:endParaRPr lang="en-US"/>
          </a:p>
        </p:txBody>
      </p:sp>
      <p:sp>
        <p:nvSpPr>
          <p:cNvPr id="5" name="Footer Placeholder 4">
            <a:extLst>
              <a:ext uri="{FF2B5EF4-FFF2-40B4-BE49-F238E27FC236}">
                <a16:creationId xmlns:a16="http://schemas.microsoft.com/office/drawing/2014/main" id="{B2DBFC72-C7BC-DC6E-20FE-BEEA9E5CC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آوات محمد أحمد</a:t>
            </a:r>
            <a:endParaRPr lang="en-US"/>
          </a:p>
        </p:txBody>
      </p:sp>
      <p:sp>
        <p:nvSpPr>
          <p:cNvPr id="6" name="Slide Number Placeholder 5">
            <a:extLst>
              <a:ext uri="{FF2B5EF4-FFF2-40B4-BE49-F238E27FC236}">
                <a16:creationId xmlns:a16="http://schemas.microsoft.com/office/drawing/2014/main" id="{44D21886-0155-9E1F-E1E7-8AFCF112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08FDD-67B3-4D3D-8427-655EFEEAA337}" type="slidenum">
              <a:rPr lang="en-US" smtClean="0"/>
              <a:t>‹#›</a:t>
            </a:fld>
            <a:endParaRPr lang="en-US"/>
          </a:p>
        </p:txBody>
      </p:sp>
    </p:spTree>
    <p:extLst>
      <p:ext uri="{BB962C8B-B14F-4D97-AF65-F5344CB8AC3E}">
        <p14:creationId xmlns:p14="http://schemas.microsoft.com/office/powerpoint/2010/main" val="388281925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69A3-0EC9-3FB0-9571-DB0D53D4C1DD}"/>
              </a:ext>
            </a:extLst>
          </p:cNvPr>
          <p:cNvSpPr>
            <a:spLocks noGrp="1"/>
          </p:cNvSpPr>
          <p:nvPr>
            <p:ph type="ctrTitle"/>
          </p:nvPr>
        </p:nvSpPr>
        <p:spPr>
          <a:xfrm>
            <a:off x="528810" y="484742"/>
            <a:ext cx="10139190" cy="3117295"/>
          </a:xfrm>
        </p:spPr>
        <p:txBody>
          <a:bodyPr>
            <a:normAutofit/>
          </a:bodyPr>
          <a:lstStyle/>
          <a:p>
            <a:pPr algn="r">
              <a:lnSpc>
                <a:spcPct val="150000"/>
              </a:lnSpc>
            </a:pPr>
            <a:r>
              <a:rPr lang="ar-SA" sz="4400" b="1" dirty="0">
                <a:solidFill>
                  <a:srgbClr val="C00000"/>
                </a:solidFill>
                <a:cs typeface="Ali-A-Khalid" pitchFamily="2" charset="-78"/>
              </a:rPr>
              <a:t>مادة الخط والإملاء</a:t>
            </a:r>
            <a:br>
              <a:rPr lang="ar-SA" sz="4400" b="1" dirty="0">
                <a:solidFill>
                  <a:srgbClr val="C00000"/>
                </a:solidFill>
                <a:cs typeface="Ali-A-Khalid" pitchFamily="2" charset="-78"/>
              </a:rPr>
            </a:br>
            <a:r>
              <a:rPr lang="ar-SA" sz="4400" b="1" dirty="0">
                <a:solidFill>
                  <a:srgbClr val="C00000"/>
                </a:solidFill>
                <a:cs typeface="Ali-A-Khalid" pitchFamily="2" charset="-78"/>
              </a:rPr>
              <a:t>للمرحلة الأولى/ الكورس الأول</a:t>
            </a:r>
            <a:endParaRPr lang="en-US" sz="4400" b="1" dirty="0">
              <a:solidFill>
                <a:srgbClr val="C00000"/>
              </a:solidFill>
              <a:cs typeface="Ali-A-Khalid" pitchFamily="2" charset="-78"/>
            </a:endParaRPr>
          </a:p>
        </p:txBody>
      </p:sp>
      <p:sp>
        <p:nvSpPr>
          <p:cNvPr id="3" name="Subtitle 2">
            <a:extLst>
              <a:ext uri="{FF2B5EF4-FFF2-40B4-BE49-F238E27FC236}">
                <a16:creationId xmlns:a16="http://schemas.microsoft.com/office/drawing/2014/main" id="{356DA9F0-5658-F3AF-93AF-C25A90D4E66D}"/>
              </a:ext>
            </a:extLst>
          </p:cNvPr>
          <p:cNvSpPr>
            <a:spLocks noGrp="1"/>
          </p:cNvSpPr>
          <p:nvPr>
            <p:ph type="subTitle" idx="1"/>
          </p:nvPr>
        </p:nvSpPr>
        <p:spPr>
          <a:xfrm>
            <a:off x="528810" y="3988106"/>
            <a:ext cx="10139190" cy="2016086"/>
          </a:xfrm>
        </p:spPr>
        <p:txBody>
          <a:bodyPr/>
          <a:lstStyle/>
          <a:p>
            <a:r>
              <a:rPr lang="ar-SA" sz="3200" b="1" dirty="0">
                <a:cs typeface="+mj-cs"/>
              </a:rPr>
              <a:t>الإعداد والتقديم</a:t>
            </a:r>
          </a:p>
          <a:p>
            <a:r>
              <a:rPr lang="ar-SA" sz="3200" b="1" dirty="0">
                <a:cs typeface="+mj-cs"/>
              </a:rPr>
              <a:t>م. م. آوات محمد أحمد</a:t>
            </a:r>
          </a:p>
          <a:p>
            <a:r>
              <a:rPr lang="en-US" dirty="0" err="1">
                <a:solidFill>
                  <a:srgbClr val="0070C0"/>
                </a:solidFill>
              </a:rPr>
              <a:t>awat.ahmed@su.edu.krd</a:t>
            </a:r>
            <a:endParaRPr lang="en-US" dirty="0">
              <a:solidFill>
                <a:srgbClr val="0070C0"/>
              </a:solidFill>
            </a:endParaRPr>
          </a:p>
        </p:txBody>
      </p:sp>
      <p:pic>
        <p:nvPicPr>
          <p:cNvPr id="5" name="Picture 4">
            <a:extLst>
              <a:ext uri="{FF2B5EF4-FFF2-40B4-BE49-F238E27FC236}">
                <a16:creationId xmlns:a16="http://schemas.microsoft.com/office/drawing/2014/main" id="{D360662E-9F90-5D65-52DB-38B5A0835E36}"/>
              </a:ext>
            </a:extLst>
          </p:cNvPr>
          <p:cNvPicPr>
            <a:picLocks noChangeAspect="1"/>
          </p:cNvPicPr>
          <p:nvPr/>
        </p:nvPicPr>
        <p:blipFill>
          <a:blip r:embed="rId2"/>
          <a:stretch>
            <a:fillRect/>
          </a:stretch>
        </p:blipFill>
        <p:spPr>
          <a:xfrm>
            <a:off x="627962" y="484744"/>
            <a:ext cx="4058722" cy="3025218"/>
          </a:xfrm>
          <a:prstGeom prst="rect">
            <a:avLst/>
          </a:prstGeom>
        </p:spPr>
      </p:pic>
      <p:sp>
        <p:nvSpPr>
          <p:cNvPr id="4" name="Date Placeholder 3">
            <a:extLst>
              <a:ext uri="{FF2B5EF4-FFF2-40B4-BE49-F238E27FC236}">
                <a16:creationId xmlns:a16="http://schemas.microsoft.com/office/drawing/2014/main" id="{25CC7CC3-F79E-5430-FD4F-9E288C3E6208}"/>
              </a:ext>
            </a:extLst>
          </p:cNvPr>
          <p:cNvSpPr>
            <a:spLocks noGrp="1"/>
          </p:cNvSpPr>
          <p:nvPr>
            <p:ph type="dt" sz="half" idx="10"/>
          </p:nvPr>
        </p:nvSpPr>
        <p:spPr/>
        <p:txBody>
          <a:bodyPr/>
          <a:lstStyle/>
          <a:p>
            <a:fld id="{D1F605DE-01D0-46A4-A331-05893E86300C}" type="datetime1">
              <a:rPr lang="en-US" smtClean="0"/>
              <a:t>5/25/2024</a:t>
            </a:fld>
            <a:endParaRPr lang="en-US"/>
          </a:p>
        </p:txBody>
      </p:sp>
      <p:sp>
        <p:nvSpPr>
          <p:cNvPr id="6" name="Footer Placeholder 5">
            <a:extLst>
              <a:ext uri="{FF2B5EF4-FFF2-40B4-BE49-F238E27FC236}">
                <a16:creationId xmlns:a16="http://schemas.microsoft.com/office/drawing/2014/main" id="{510AD6C4-5C63-2C97-CF99-2D0DBA18A332}"/>
              </a:ext>
            </a:extLst>
          </p:cNvPr>
          <p:cNvSpPr>
            <a:spLocks noGrp="1"/>
          </p:cNvSpPr>
          <p:nvPr>
            <p:ph type="ftr" sz="quarter" idx="11"/>
          </p:nvPr>
        </p:nvSpPr>
        <p:spPr/>
        <p:txBody>
          <a:bodyPr/>
          <a:lstStyle/>
          <a:p>
            <a:r>
              <a:rPr lang="ar-SA"/>
              <a:t>آوات محمد أحمد</a:t>
            </a:r>
            <a:endParaRPr lang="en-US"/>
          </a:p>
        </p:txBody>
      </p:sp>
    </p:spTree>
    <p:extLst>
      <p:ext uri="{BB962C8B-B14F-4D97-AF65-F5344CB8AC3E}">
        <p14:creationId xmlns:p14="http://schemas.microsoft.com/office/powerpoint/2010/main" val="2881572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B1B1-8D85-3B0E-0AD4-7D8FEF63AFB7}"/>
              </a:ext>
            </a:extLst>
          </p:cNvPr>
          <p:cNvSpPr>
            <a:spLocks noGrp="1"/>
          </p:cNvSpPr>
          <p:nvPr>
            <p:ph type="title"/>
          </p:nvPr>
        </p:nvSpPr>
        <p:spPr>
          <a:xfrm>
            <a:off x="913774" y="609600"/>
            <a:ext cx="6650807" cy="1005444"/>
          </a:xfrm>
        </p:spPr>
        <p:txBody>
          <a:bodyPr anchor="ctr">
            <a:normAutofit/>
          </a:bodyPr>
          <a:lstStyle/>
          <a:p>
            <a:r>
              <a:rPr lang="ar-SA" sz="4000" dirty="0">
                <a:solidFill>
                  <a:srgbClr val="C00000"/>
                </a:solidFill>
              </a:rPr>
              <a:t>تعريف الخط العربي</a:t>
            </a:r>
            <a:endParaRPr lang="en-US" sz="4000" dirty="0">
              <a:solidFill>
                <a:srgbClr val="C00000"/>
              </a:solidFill>
            </a:endParaRPr>
          </a:p>
        </p:txBody>
      </p:sp>
      <p:sp>
        <p:nvSpPr>
          <p:cNvPr id="12" name="Content Placeholder 11">
            <a:extLst>
              <a:ext uri="{FF2B5EF4-FFF2-40B4-BE49-F238E27FC236}">
                <a16:creationId xmlns:a16="http://schemas.microsoft.com/office/drawing/2014/main" id="{4874EEC2-CA0A-F33A-30F6-D63600BE73E5}"/>
              </a:ext>
            </a:extLst>
          </p:cNvPr>
          <p:cNvSpPr>
            <a:spLocks noGrp="1"/>
          </p:cNvSpPr>
          <p:nvPr>
            <p:ph sz="quarter" idx="13"/>
          </p:nvPr>
        </p:nvSpPr>
        <p:spPr>
          <a:xfrm>
            <a:off x="8070645" y="1241959"/>
            <a:ext cx="3792806" cy="2918361"/>
          </a:xfrm>
        </p:spPr>
        <p:txBody>
          <a:bodyPr/>
          <a:lstStyle/>
          <a:p>
            <a:endParaRPr lang="en-US" dirty="0"/>
          </a:p>
        </p:txBody>
      </p:sp>
      <p:sp>
        <p:nvSpPr>
          <p:cNvPr id="4" name="Text Placeholder 3">
            <a:extLst>
              <a:ext uri="{FF2B5EF4-FFF2-40B4-BE49-F238E27FC236}">
                <a16:creationId xmlns:a16="http://schemas.microsoft.com/office/drawing/2014/main" id="{B4833075-BD4B-E129-EB92-4DF31A8DDDD2}"/>
              </a:ext>
            </a:extLst>
          </p:cNvPr>
          <p:cNvSpPr>
            <a:spLocks noGrp="1"/>
          </p:cNvSpPr>
          <p:nvPr>
            <p:ph type="body" sz="half" idx="2"/>
          </p:nvPr>
        </p:nvSpPr>
        <p:spPr>
          <a:xfrm>
            <a:off x="913774" y="1757547"/>
            <a:ext cx="6805187" cy="4655127"/>
          </a:xfrm>
        </p:spPr>
        <p:txBody>
          <a:bodyPr>
            <a:normAutofit fontScale="92500"/>
          </a:bodyPr>
          <a:lstStyle/>
          <a:p>
            <a:pPr marL="0" marR="0" lvl="0" indent="0" algn="just"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ar-SA" sz="2800" b="1" i="0" u="none" strike="noStrike" kern="1200" cap="all" spc="0" normalizeH="0" baseline="0" noProof="0" dirty="0">
                <a:ln>
                  <a:noFill/>
                </a:ln>
                <a:effectLst/>
                <a:uLnTx/>
                <a:uFillTx/>
                <a:latin typeface="Tw Cen MT" panose="020B0602020104020603"/>
                <a:ea typeface="+mn-ea"/>
                <a:cs typeface="+mj-cs"/>
              </a:rPr>
              <a:t>الخط: الْخَطُّ ٱلْعَرَبِيّ هو فن وتصميم الكتابة في مختلف اللغات التي تستعمل الحروف العربية. </a:t>
            </a:r>
            <a:r>
              <a:rPr kumimoji="0" lang="ar-SA" sz="2800" b="0" i="0" u="none" strike="noStrike" kern="1200" cap="all" spc="0" normalizeH="0" baseline="0" noProof="0" dirty="0">
                <a:ln>
                  <a:noFill/>
                </a:ln>
                <a:effectLst/>
                <a:uLnTx/>
                <a:uFillTx/>
                <a:latin typeface="Tw Cen MT" panose="020B0602020104020603"/>
                <a:ea typeface="+mn-ea"/>
                <a:cs typeface="+mj-cs"/>
              </a:rPr>
              <a:t>تتميز الكتابة العربية بكونها متصلة مما يجعلها قابلة لاكتساب أشكال هندسية مختلفة من خلال المد والرجع والاستدارة والتزوية والتشابك والتداخل والتركيب. يقترن فن الخط بالزخرفة العربية حيث يستعمل لتزيين المساجد والقصور، كما أنه يستعمل في تحلية المخطوطات والكتب وخاصة نسخ القرآن الكريم. وقد شهد هذا المجال إقبالا من الفنانين المسلمين بسبب نهي الإسلام عن تصوير البشر والحيوان خاصة في ما يتصل بالأماكن المقدسة والمصاحف.</a:t>
            </a:r>
          </a:p>
          <a:p>
            <a:pPr algn="just"/>
            <a:endParaRPr lang="en-US" dirty="0">
              <a:cs typeface="+mj-cs"/>
            </a:endParaRPr>
          </a:p>
        </p:txBody>
      </p:sp>
      <p:pic>
        <p:nvPicPr>
          <p:cNvPr id="10" name="Picture 9">
            <a:extLst>
              <a:ext uri="{FF2B5EF4-FFF2-40B4-BE49-F238E27FC236}">
                <a16:creationId xmlns:a16="http://schemas.microsoft.com/office/drawing/2014/main" id="{F1B2868E-8F91-9290-8994-472EFE5F1E63}"/>
              </a:ext>
            </a:extLst>
          </p:cNvPr>
          <p:cNvPicPr>
            <a:picLocks noChangeAspect="1"/>
          </p:cNvPicPr>
          <p:nvPr/>
        </p:nvPicPr>
        <p:blipFill>
          <a:blip r:embed="rId2"/>
          <a:stretch>
            <a:fillRect/>
          </a:stretch>
        </p:blipFill>
        <p:spPr>
          <a:xfrm>
            <a:off x="8225025" y="1474146"/>
            <a:ext cx="3104219" cy="2453986"/>
          </a:xfrm>
          <a:prstGeom prst="rect">
            <a:avLst/>
          </a:prstGeom>
        </p:spPr>
      </p:pic>
      <p:sp>
        <p:nvSpPr>
          <p:cNvPr id="3" name="Date Placeholder 2">
            <a:extLst>
              <a:ext uri="{FF2B5EF4-FFF2-40B4-BE49-F238E27FC236}">
                <a16:creationId xmlns:a16="http://schemas.microsoft.com/office/drawing/2014/main" id="{388EF945-57A5-B278-8B41-BEFF953BF21D}"/>
              </a:ext>
            </a:extLst>
          </p:cNvPr>
          <p:cNvSpPr>
            <a:spLocks noGrp="1"/>
          </p:cNvSpPr>
          <p:nvPr>
            <p:ph type="dt" sz="half" idx="10"/>
          </p:nvPr>
        </p:nvSpPr>
        <p:spPr/>
        <p:txBody>
          <a:bodyPr/>
          <a:lstStyle/>
          <a:p>
            <a:fld id="{158AEB3C-788A-4D3C-A3B5-A7DCD041311E}" type="datetime1">
              <a:rPr lang="en-US" smtClean="0"/>
              <a:t>5/25/2024</a:t>
            </a:fld>
            <a:endParaRPr lang="en-US"/>
          </a:p>
        </p:txBody>
      </p:sp>
      <p:sp>
        <p:nvSpPr>
          <p:cNvPr id="5" name="Footer Placeholder 4">
            <a:extLst>
              <a:ext uri="{FF2B5EF4-FFF2-40B4-BE49-F238E27FC236}">
                <a16:creationId xmlns:a16="http://schemas.microsoft.com/office/drawing/2014/main" id="{E772E8F2-FC28-75BD-D229-25FAAD273840}"/>
              </a:ext>
            </a:extLst>
          </p:cNvPr>
          <p:cNvSpPr>
            <a:spLocks noGrp="1"/>
          </p:cNvSpPr>
          <p:nvPr>
            <p:ph type="ftr" sz="quarter" idx="11"/>
          </p:nvPr>
        </p:nvSpPr>
        <p:spPr/>
        <p:txBody>
          <a:bodyPr/>
          <a:lstStyle/>
          <a:p>
            <a:r>
              <a:rPr lang="ar-SA"/>
              <a:t>آوات محمد أحمد</a:t>
            </a:r>
            <a:endParaRPr lang="en-US"/>
          </a:p>
        </p:txBody>
      </p:sp>
    </p:spTree>
    <p:extLst>
      <p:ext uri="{BB962C8B-B14F-4D97-AF65-F5344CB8AC3E}">
        <p14:creationId xmlns:p14="http://schemas.microsoft.com/office/powerpoint/2010/main" val="1991172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5890-D9AF-4F03-118E-2D81143B7EF5}"/>
              </a:ext>
            </a:extLst>
          </p:cNvPr>
          <p:cNvSpPr>
            <a:spLocks noGrp="1"/>
          </p:cNvSpPr>
          <p:nvPr>
            <p:ph type="title"/>
          </p:nvPr>
        </p:nvSpPr>
        <p:spPr>
          <a:xfrm>
            <a:off x="913775" y="285009"/>
            <a:ext cx="10364451" cy="950026"/>
          </a:xfrm>
        </p:spPr>
        <p:txBody>
          <a:bodyPr>
            <a:normAutofit/>
          </a:bodyPr>
          <a:lstStyle/>
          <a:p>
            <a:pPr algn="ctr"/>
            <a:r>
              <a:rPr kumimoji="0" lang="ar-SA" sz="4800" b="0" i="0" u="none" strike="noStrike" kern="1200" cap="all" spc="0" normalizeH="0" baseline="0" noProof="0" dirty="0">
                <a:ln>
                  <a:noFill/>
                </a:ln>
                <a:solidFill>
                  <a:srgbClr val="C00000"/>
                </a:solidFill>
                <a:effectLst/>
                <a:uLnTx/>
                <a:uFillTx/>
                <a:latin typeface="Tw Cen MT" panose="020B0602020104020603"/>
                <a:ea typeface="+mj-ea"/>
                <a:cs typeface="Times New Roman" panose="02020603050405020304" pitchFamily="18" charset="0"/>
              </a:rPr>
              <a:t>أنواع الخط العربي</a:t>
            </a:r>
            <a:endParaRPr lang="en-US" dirty="0"/>
          </a:p>
        </p:txBody>
      </p:sp>
      <p:pic>
        <p:nvPicPr>
          <p:cNvPr id="6" name="Content Placeholder 5">
            <a:extLst>
              <a:ext uri="{FF2B5EF4-FFF2-40B4-BE49-F238E27FC236}">
                <a16:creationId xmlns:a16="http://schemas.microsoft.com/office/drawing/2014/main" id="{369DDFF3-7F09-1938-B1A9-6DDEF8E9BEAB}"/>
              </a:ext>
            </a:extLst>
          </p:cNvPr>
          <p:cNvPicPr>
            <a:picLocks noGrp="1" noChangeAspect="1"/>
          </p:cNvPicPr>
          <p:nvPr>
            <p:ph sz="quarter" idx="13"/>
          </p:nvPr>
        </p:nvPicPr>
        <p:blipFill>
          <a:blip r:embed="rId2"/>
          <a:stretch>
            <a:fillRect/>
          </a:stretch>
        </p:blipFill>
        <p:spPr>
          <a:xfrm>
            <a:off x="1872529" y="3591544"/>
            <a:ext cx="2438400" cy="2571750"/>
          </a:xfrm>
          <a:prstGeom prst="rect">
            <a:avLst/>
          </a:prstGeom>
        </p:spPr>
      </p:pic>
      <p:sp>
        <p:nvSpPr>
          <p:cNvPr id="4" name="Content Placeholder 3">
            <a:extLst>
              <a:ext uri="{FF2B5EF4-FFF2-40B4-BE49-F238E27FC236}">
                <a16:creationId xmlns:a16="http://schemas.microsoft.com/office/drawing/2014/main" id="{CAA61D8C-522F-A912-4F25-3FF5C71A9FFD}"/>
              </a:ext>
            </a:extLst>
          </p:cNvPr>
          <p:cNvSpPr>
            <a:spLocks noGrp="1"/>
          </p:cNvSpPr>
          <p:nvPr>
            <p:ph sz="quarter" idx="14"/>
          </p:nvPr>
        </p:nvSpPr>
        <p:spPr>
          <a:xfrm>
            <a:off x="6172826" y="1286439"/>
            <a:ext cx="5105400" cy="4876855"/>
          </a:xfrm>
        </p:spPr>
        <p:txBody>
          <a:bodyPr>
            <a:normAutofit/>
          </a:bodyPr>
          <a:lstStyle/>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الخط الكوفي: يعد الخط الكوفي من أفضل أنواع الخطوط العربية من حيث الشكل والتنسيق والمظهر، وقد انتشر استخدامه على نطاق واسع في العصر الفاطمي في مصر وإيران في عهد السلاجقة</a:t>
            </a: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خط الثلث: يعد هذا النوع من الخط العربي من أصعب الأنواع في الكتابة لأن معظم الحروف لها أشكال عدة.</a:t>
            </a:r>
          </a:p>
          <a:p>
            <a:pPr marL="0" marR="0" lvl="0" indent="0" algn="ctr" defTabSz="914400" rtl="1" eaLnBrk="1" fontAlgn="auto" latinLnBrk="0" hangingPunct="1">
              <a:lnSpc>
                <a:spcPct val="150000"/>
              </a:lnSpc>
              <a:spcBef>
                <a:spcPts val="1000"/>
              </a:spcBef>
              <a:spcAft>
                <a:spcPts val="0"/>
              </a:spcAft>
              <a:buClr>
                <a:prstClr val="black"/>
              </a:buClr>
              <a:buSzTx/>
              <a:buFont typeface="Arial" panose="020B0604020202020204" pitchFamily="34" charset="0"/>
              <a:buNone/>
              <a:tabLst/>
              <a:defRPr/>
            </a:pPr>
            <a:endParaRPr kumimoji="0" lang="en-US" sz="2400" b="0" i="0" u="none" strike="noStrike" kern="1200" cap="all" spc="0" normalizeH="0" baseline="0" noProof="0" dirty="0">
              <a:ln>
                <a:noFill/>
              </a:ln>
              <a:solidFill>
                <a:prstClr val="white">
                  <a:lumMod val="50000"/>
                </a:prstClr>
              </a:solidFill>
              <a:effectLst/>
              <a:uLnTx/>
              <a:uFillTx/>
              <a:latin typeface="Tw Cen MT" panose="020B0602020104020603"/>
              <a:ea typeface="+mn-ea"/>
              <a:cs typeface="+mn-cs"/>
            </a:endParaRPr>
          </a:p>
          <a:p>
            <a:pPr algn="r" rtl="1"/>
            <a:endParaRPr lang="en-US" dirty="0"/>
          </a:p>
        </p:txBody>
      </p:sp>
      <p:pic>
        <p:nvPicPr>
          <p:cNvPr id="5" name="Picture 4">
            <a:extLst>
              <a:ext uri="{FF2B5EF4-FFF2-40B4-BE49-F238E27FC236}">
                <a16:creationId xmlns:a16="http://schemas.microsoft.com/office/drawing/2014/main" id="{6E9B36AD-B0F9-DBDF-8B0A-6DC756368933}"/>
              </a:ext>
            </a:extLst>
          </p:cNvPr>
          <p:cNvPicPr>
            <a:picLocks noChangeAspect="1"/>
          </p:cNvPicPr>
          <p:nvPr/>
        </p:nvPicPr>
        <p:blipFill>
          <a:blip r:embed="rId3"/>
          <a:stretch>
            <a:fillRect/>
          </a:stretch>
        </p:blipFill>
        <p:spPr>
          <a:xfrm>
            <a:off x="1611272" y="1362277"/>
            <a:ext cx="1877731" cy="2066723"/>
          </a:xfrm>
          <a:prstGeom prst="rect">
            <a:avLst/>
          </a:prstGeom>
        </p:spPr>
      </p:pic>
      <p:sp>
        <p:nvSpPr>
          <p:cNvPr id="3" name="Date Placeholder 2">
            <a:extLst>
              <a:ext uri="{FF2B5EF4-FFF2-40B4-BE49-F238E27FC236}">
                <a16:creationId xmlns:a16="http://schemas.microsoft.com/office/drawing/2014/main" id="{D6D0FD57-25E9-7FC9-1F12-AB2EE1B963BB}"/>
              </a:ext>
            </a:extLst>
          </p:cNvPr>
          <p:cNvSpPr>
            <a:spLocks noGrp="1"/>
          </p:cNvSpPr>
          <p:nvPr>
            <p:ph type="dt" sz="half" idx="10"/>
          </p:nvPr>
        </p:nvSpPr>
        <p:spPr/>
        <p:txBody>
          <a:bodyPr/>
          <a:lstStyle/>
          <a:p>
            <a:fld id="{A09DF2F6-9CA3-488B-ACDF-BF74E5137B31}" type="datetime1">
              <a:rPr lang="en-US" smtClean="0"/>
              <a:t>5/25/2024</a:t>
            </a:fld>
            <a:endParaRPr lang="en-US"/>
          </a:p>
        </p:txBody>
      </p:sp>
      <p:sp>
        <p:nvSpPr>
          <p:cNvPr id="7" name="Footer Placeholder 6">
            <a:extLst>
              <a:ext uri="{FF2B5EF4-FFF2-40B4-BE49-F238E27FC236}">
                <a16:creationId xmlns:a16="http://schemas.microsoft.com/office/drawing/2014/main" id="{7C3F4EBC-4BD8-09DE-596F-D107CADDE83F}"/>
              </a:ext>
            </a:extLst>
          </p:cNvPr>
          <p:cNvSpPr>
            <a:spLocks noGrp="1"/>
          </p:cNvSpPr>
          <p:nvPr>
            <p:ph type="ftr" sz="quarter" idx="11"/>
          </p:nvPr>
        </p:nvSpPr>
        <p:spPr/>
        <p:txBody>
          <a:bodyPr/>
          <a:lstStyle/>
          <a:p>
            <a:r>
              <a:rPr lang="ar-SA"/>
              <a:t>آوات محمد أحمد</a:t>
            </a:r>
            <a:endParaRPr lang="en-US"/>
          </a:p>
        </p:txBody>
      </p:sp>
    </p:spTree>
    <p:extLst>
      <p:ext uri="{BB962C8B-B14F-4D97-AF65-F5344CB8AC3E}">
        <p14:creationId xmlns:p14="http://schemas.microsoft.com/office/powerpoint/2010/main" val="3643336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8BFA-1168-4071-CE45-0540D6A34870}"/>
              </a:ext>
            </a:extLst>
          </p:cNvPr>
          <p:cNvSpPr>
            <a:spLocks noGrp="1"/>
          </p:cNvSpPr>
          <p:nvPr>
            <p:ph type="title"/>
          </p:nvPr>
        </p:nvSpPr>
        <p:spPr>
          <a:xfrm>
            <a:off x="913775" y="356261"/>
            <a:ext cx="10364451" cy="843147"/>
          </a:xfrm>
        </p:spPr>
        <p:txBody>
          <a:bodyPr/>
          <a:lstStyle/>
          <a:p>
            <a:pPr algn="ctr"/>
            <a:r>
              <a:rPr kumimoji="0" lang="ar-SA" sz="4800" b="0" i="0" u="none" strike="noStrike" kern="1200" cap="all" spc="0" normalizeH="0" baseline="0" noProof="0" dirty="0">
                <a:ln>
                  <a:noFill/>
                </a:ln>
                <a:solidFill>
                  <a:srgbClr val="C00000"/>
                </a:solidFill>
                <a:effectLst/>
                <a:uLnTx/>
                <a:uFillTx/>
                <a:latin typeface="Tw Cen MT" panose="020B0602020104020603"/>
                <a:ea typeface="+mj-ea"/>
                <a:cs typeface="Times New Roman" panose="02020603050405020304" pitchFamily="18" charset="0"/>
              </a:rPr>
              <a:t>أنواع الخط العربي</a:t>
            </a:r>
            <a:endParaRPr lang="en-US" dirty="0"/>
          </a:p>
        </p:txBody>
      </p:sp>
      <p:pic>
        <p:nvPicPr>
          <p:cNvPr id="14" name="Content Placeholder 13">
            <a:extLst>
              <a:ext uri="{FF2B5EF4-FFF2-40B4-BE49-F238E27FC236}">
                <a16:creationId xmlns:a16="http://schemas.microsoft.com/office/drawing/2014/main" id="{DF1EDA88-042B-ADD2-0F1E-AF9FA8BF27E5}"/>
              </a:ext>
            </a:extLst>
          </p:cNvPr>
          <p:cNvPicPr>
            <a:picLocks noGrp="1" noChangeAspect="1"/>
          </p:cNvPicPr>
          <p:nvPr>
            <p:ph sz="quarter" idx="13"/>
          </p:nvPr>
        </p:nvPicPr>
        <p:blipFill>
          <a:blip r:embed="rId2"/>
          <a:stretch>
            <a:fillRect/>
          </a:stretch>
        </p:blipFill>
        <p:spPr>
          <a:xfrm>
            <a:off x="1471921" y="3760491"/>
            <a:ext cx="3933825" cy="1704975"/>
          </a:xfrm>
          <a:prstGeom prst="rect">
            <a:avLst/>
          </a:prstGeom>
        </p:spPr>
      </p:pic>
      <p:sp>
        <p:nvSpPr>
          <p:cNvPr id="4" name="Content Placeholder 3">
            <a:extLst>
              <a:ext uri="{FF2B5EF4-FFF2-40B4-BE49-F238E27FC236}">
                <a16:creationId xmlns:a16="http://schemas.microsoft.com/office/drawing/2014/main" id="{A2CAC4E0-5F15-8117-2219-CA38FF88081D}"/>
              </a:ext>
            </a:extLst>
          </p:cNvPr>
          <p:cNvSpPr>
            <a:spLocks noGrp="1"/>
          </p:cNvSpPr>
          <p:nvPr>
            <p:ph sz="quarter" idx="14"/>
          </p:nvPr>
        </p:nvSpPr>
        <p:spPr>
          <a:xfrm>
            <a:off x="6172202" y="1322064"/>
            <a:ext cx="5105400" cy="4876855"/>
          </a:xfrm>
        </p:spPr>
        <p:txBody>
          <a:bodyPr/>
          <a:lstStyle/>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خط النسخ: رسمه الوزير ابن مقلة ويسمى بخط النسخ لأنه غالبا ما يستخدم لنسخ الكتب.</a:t>
            </a: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endParaRPr lang="ar-SA" sz="2400" dirty="0">
              <a:solidFill>
                <a:srgbClr val="222222"/>
              </a:solidFill>
              <a:latin typeface="helvetica neue"/>
              <a:cs typeface="Times New Roman" panose="02020603050405020304" pitchFamily="18" charset="0"/>
            </a:endParaRP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endParaRPr lang="ar-SA" sz="2400" dirty="0">
              <a:solidFill>
                <a:srgbClr val="222222"/>
              </a:solidFill>
              <a:latin typeface="helvetica neue"/>
              <a:cs typeface="Times New Roman" panose="02020603050405020304" pitchFamily="18" charset="0"/>
            </a:endParaRP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الخط الفارسي: ميزة الخط الفارسي الخاصة تكمن في جمال الحروف وكأنها تنحدر من جهة واحدة.</a:t>
            </a:r>
          </a:p>
          <a:p>
            <a:pPr marL="0" marR="0" lvl="0" indent="0" algn="r" defTabSz="914400" rtl="1" eaLnBrk="1" fontAlgn="auto" latinLnBrk="0" hangingPunct="1">
              <a:lnSpc>
                <a:spcPct val="150000"/>
              </a:lnSpc>
              <a:spcBef>
                <a:spcPts val="1000"/>
              </a:spcBef>
              <a:spcAft>
                <a:spcPts val="0"/>
              </a:spcAft>
              <a:buClr>
                <a:prstClr val="black"/>
              </a:buClr>
              <a:buSzTx/>
              <a:buNone/>
              <a:tabLst/>
              <a:defRPr/>
            </a:pPr>
            <a:endPar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endParaRP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endPar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endParaRPr>
          </a:p>
          <a:p>
            <a:pPr algn="r" rtl="1"/>
            <a:endParaRPr lang="en-US" dirty="0"/>
          </a:p>
        </p:txBody>
      </p:sp>
      <p:pic>
        <p:nvPicPr>
          <p:cNvPr id="5" name="Picture 4">
            <a:extLst>
              <a:ext uri="{FF2B5EF4-FFF2-40B4-BE49-F238E27FC236}">
                <a16:creationId xmlns:a16="http://schemas.microsoft.com/office/drawing/2014/main" id="{CB0535FD-CBF0-13A6-6E8B-ECF2A897A5CE}"/>
              </a:ext>
            </a:extLst>
          </p:cNvPr>
          <p:cNvPicPr>
            <a:picLocks noChangeAspect="1"/>
          </p:cNvPicPr>
          <p:nvPr/>
        </p:nvPicPr>
        <p:blipFill>
          <a:blip r:embed="rId3"/>
          <a:stretch>
            <a:fillRect/>
          </a:stretch>
        </p:blipFill>
        <p:spPr>
          <a:xfrm>
            <a:off x="1290946" y="1199408"/>
            <a:ext cx="4114800" cy="2143125"/>
          </a:xfrm>
          <a:prstGeom prst="rect">
            <a:avLst/>
          </a:prstGeom>
        </p:spPr>
      </p:pic>
      <p:sp>
        <p:nvSpPr>
          <p:cNvPr id="3" name="Date Placeholder 2">
            <a:extLst>
              <a:ext uri="{FF2B5EF4-FFF2-40B4-BE49-F238E27FC236}">
                <a16:creationId xmlns:a16="http://schemas.microsoft.com/office/drawing/2014/main" id="{94E19B70-D8DB-190C-293D-A367C822B852}"/>
              </a:ext>
            </a:extLst>
          </p:cNvPr>
          <p:cNvSpPr>
            <a:spLocks noGrp="1"/>
          </p:cNvSpPr>
          <p:nvPr>
            <p:ph type="dt" sz="half" idx="10"/>
          </p:nvPr>
        </p:nvSpPr>
        <p:spPr/>
        <p:txBody>
          <a:bodyPr/>
          <a:lstStyle/>
          <a:p>
            <a:fld id="{6A877984-9A1D-4E49-B41C-2B648D22C2C8}" type="datetime1">
              <a:rPr lang="en-US" smtClean="0"/>
              <a:t>5/25/2024</a:t>
            </a:fld>
            <a:endParaRPr lang="en-US"/>
          </a:p>
        </p:txBody>
      </p:sp>
      <p:sp>
        <p:nvSpPr>
          <p:cNvPr id="6" name="Footer Placeholder 5">
            <a:extLst>
              <a:ext uri="{FF2B5EF4-FFF2-40B4-BE49-F238E27FC236}">
                <a16:creationId xmlns:a16="http://schemas.microsoft.com/office/drawing/2014/main" id="{AFD3B3B5-160A-B1D6-9CA0-62F0150D8BF0}"/>
              </a:ext>
            </a:extLst>
          </p:cNvPr>
          <p:cNvSpPr>
            <a:spLocks noGrp="1"/>
          </p:cNvSpPr>
          <p:nvPr>
            <p:ph type="ftr" sz="quarter" idx="11"/>
          </p:nvPr>
        </p:nvSpPr>
        <p:spPr/>
        <p:txBody>
          <a:bodyPr/>
          <a:lstStyle/>
          <a:p>
            <a:r>
              <a:rPr lang="ar-SA"/>
              <a:t>آوات محمد أحمد</a:t>
            </a:r>
            <a:endParaRPr lang="en-US"/>
          </a:p>
        </p:txBody>
      </p:sp>
    </p:spTree>
    <p:extLst>
      <p:ext uri="{BB962C8B-B14F-4D97-AF65-F5344CB8AC3E}">
        <p14:creationId xmlns:p14="http://schemas.microsoft.com/office/powerpoint/2010/main" val="7134715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CAB2-80AD-BABA-3C78-4C65CC2DF530}"/>
              </a:ext>
            </a:extLst>
          </p:cNvPr>
          <p:cNvSpPr>
            <a:spLocks noGrp="1"/>
          </p:cNvSpPr>
          <p:nvPr>
            <p:ph type="ctrTitle"/>
          </p:nvPr>
        </p:nvSpPr>
        <p:spPr>
          <a:xfrm>
            <a:off x="532411" y="415086"/>
            <a:ext cx="11127178" cy="808073"/>
          </a:xfrm>
        </p:spPr>
        <p:txBody>
          <a:bodyPr>
            <a:normAutofit/>
          </a:bodyPr>
          <a:lstStyle/>
          <a:p>
            <a:r>
              <a:rPr kumimoji="0" lang="ar-SA" sz="4800" b="0" i="0" u="none" strike="noStrike" kern="1200" cap="all" spc="0" normalizeH="0" baseline="0" noProof="0" dirty="0">
                <a:ln>
                  <a:noFill/>
                </a:ln>
                <a:solidFill>
                  <a:srgbClr val="C00000"/>
                </a:solidFill>
                <a:effectLst/>
                <a:uLnTx/>
                <a:uFillTx/>
                <a:latin typeface="Tw Cen MT" panose="020B0602020104020603"/>
                <a:ea typeface="+mj-ea"/>
                <a:cs typeface="Times New Roman" panose="02020603050405020304" pitchFamily="18" charset="0"/>
              </a:rPr>
              <a:t>أنواع الخط العربي</a:t>
            </a:r>
            <a:endParaRPr lang="en-US" dirty="0"/>
          </a:p>
        </p:txBody>
      </p:sp>
      <p:sp>
        <p:nvSpPr>
          <p:cNvPr id="3" name="Subtitle 2">
            <a:extLst>
              <a:ext uri="{FF2B5EF4-FFF2-40B4-BE49-F238E27FC236}">
                <a16:creationId xmlns:a16="http://schemas.microsoft.com/office/drawing/2014/main" id="{F4CB90A6-D4F0-1376-E266-1CB3E3797AD7}"/>
              </a:ext>
            </a:extLst>
          </p:cNvPr>
          <p:cNvSpPr>
            <a:spLocks noGrp="1"/>
          </p:cNvSpPr>
          <p:nvPr>
            <p:ph type="subTitle" idx="1"/>
          </p:nvPr>
        </p:nvSpPr>
        <p:spPr>
          <a:xfrm>
            <a:off x="532411" y="1223159"/>
            <a:ext cx="11127178" cy="4821381"/>
          </a:xfrm>
        </p:spPr>
        <p:txBody>
          <a:bodyPr/>
          <a:lstStyle/>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خط الرقعة: وهو معروف بملاءمة وسرعة الكتابة عند استخدام خط الرقعة.</a:t>
            </a: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endParaRPr lang="ar-SA" sz="2400" dirty="0">
              <a:solidFill>
                <a:srgbClr val="222222"/>
              </a:solidFill>
              <a:latin typeface="helvetica neue"/>
              <a:cs typeface="Times New Roman" panose="02020603050405020304" pitchFamily="18" charset="0"/>
            </a:endParaRP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endPar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endParaRPr>
          </a:p>
          <a:p>
            <a:pPr marL="0" marR="0" lvl="0" indent="0" algn="r" defTabSz="914400" rtl="1"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ar-SA" sz="2400" b="0" i="0" u="none" strike="noStrike" kern="1200" cap="all" spc="0" normalizeH="0" baseline="0" noProof="0" dirty="0">
                <a:ln>
                  <a:noFill/>
                </a:ln>
                <a:solidFill>
                  <a:srgbClr val="222222"/>
                </a:solidFill>
                <a:effectLst/>
                <a:uLnTx/>
                <a:uFillTx/>
                <a:latin typeface="helvetica neue"/>
                <a:ea typeface="+mn-ea"/>
                <a:cs typeface="Times New Roman" panose="02020603050405020304" pitchFamily="18" charset="0"/>
              </a:rPr>
              <a:t>خط الديوان: وهو نوع من الخطوط يستخدم في كتابة الدواوين التي أنشأت في عهد أمير المؤمنين عمر بن الخطاب.</a:t>
            </a:r>
          </a:p>
          <a:p>
            <a:endParaRPr lang="en-US" dirty="0"/>
          </a:p>
        </p:txBody>
      </p:sp>
      <p:pic>
        <p:nvPicPr>
          <p:cNvPr id="4" name="Picture 3">
            <a:extLst>
              <a:ext uri="{FF2B5EF4-FFF2-40B4-BE49-F238E27FC236}">
                <a16:creationId xmlns:a16="http://schemas.microsoft.com/office/drawing/2014/main" id="{3897395C-CA41-222E-A31D-C392A6020229}"/>
              </a:ext>
            </a:extLst>
          </p:cNvPr>
          <p:cNvPicPr>
            <a:picLocks noChangeAspect="1"/>
          </p:cNvPicPr>
          <p:nvPr/>
        </p:nvPicPr>
        <p:blipFill>
          <a:blip r:embed="rId2"/>
          <a:stretch>
            <a:fillRect/>
          </a:stretch>
        </p:blipFill>
        <p:spPr>
          <a:xfrm>
            <a:off x="847663" y="745357"/>
            <a:ext cx="3228975" cy="2571750"/>
          </a:xfrm>
          <a:prstGeom prst="rect">
            <a:avLst/>
          </a:prstGeom>
        </p:spPr>
      </p:pic>
      <p:pic>
        <p:nvPicPr>
          <p:cNvPr id="5" name="Picture 4">
            <a:extLst>
              <a:ext uri="{FF2B5EF4-FFF2-40B4-BE49-F238E27FC236}">
                <a16:creationId xmlns:a16="http://schemas.microsoft.com/office/drawing/2014/main" id="{35F98794-193B-583C-95CE-AFD4706D9365}"/>
              </a:ext>
            </a:extLst>
          </p:cNvPr>
          <p:cNvPicPr>
            <a:picLocks noChangeAspect="1"/>
          </p:cNvPicPr>
          <p:nvPr/>
        </p:nvPicPr>
        <p:blipFill>
          <a:blip r:embed="rId3"/>
          <a:stretch>
            <a:fillRect/>
          </a:stretch>
        </p:blipFill>
        <p:spPr>
          <a:xfrm>
            <a:off x="4777591" y="4146467"/>
            <a:ext cx="3848100" cy="1676400"/>
          </a:xfrm>
          <a:prstGeom prst="rect">
            <a:avLst/>
          </a:prstGeom>
        </p:spPr>
      </p:pic>
      <p:sp>
        <p:nvSpPr>
          <p:cNvPr id="6" name="Date Placeholder 5">
            <a:extLst>
              <a:ext uri="{FF2B5EF4-FFF2-40B4-BE49-F238E27FC236}">
                <a16:creationId xmlns:a16="http://schemas.microsoft.com/office/drawing/2014/main" id="{B47113D9-3298-3558-475E-C82BB2E564EC}"/>
              </a:ext>
            </a:extLst>
          </p:cNvPr>
          <p:cNvSpPr>
            <a:spLocks noGrp="1"/>
          </p:cNvSpPr>
          <p:nvPr>
            <p:ph type="dt" sz="half" idx="10"/>
          </p:nvPr>
        </p:nvSpPr>
        <p:spPr/>
        <p:txBody>
          <a:bodyPr/>
          <a:lstStyle/>
          <a:p>
            <a:fld id="{F467CA78-FB9B-417F-89BB-7A1F552AAAB5}" type="datetime1">
              <a:rPr lang="en-US" smtClean="0"/>
              <a:t>5/25/2024</a:t>
            </a:fld>
            <a:endParaRPr lang="en-US"/>
          </a:p>
        </p:txBody>
      </p:sp>
      <p:sp>
        <p:nvSpPr>
          <p:cNvPr id="7" name="Footer Placeholder 6">
            <a:extLst>
              <a:ext uri="{FF2B5EF4-FFF2-40B4-BE49-F238E27FC236}">
                <a16:creationId xmlns:a16="http://schemas.microsoft.com/office/drawing/2014/main" id="{9255CD8F-A881-C50C-A337-BD378334B2A5}"/>
              </a:ext>
            </a:extLst>
          </p:cNvPr>
          <p:cNvSpPr>
            <a:spLocks noGrp="1"/>
          </p:cNvSpPr>
          <p:nvPr>
            <p:ph type="ftr" sz="quarter" idx="11"/>
          </p:nvPr>
        </p:nvSpPr>
        <p:spPr/>
        <p:txBody>
          <a:bodyPr/>
          <a:lstStyle/>
          <a:p>
            <a:r>
              <a:rPr lang="ar-SA"/>
              <a:t>آوات محمد أحمد</a:t>
            </a:r>
            <a:endParaRPr lang="en-US"/>
          </a:p>
        </p:txBody>
      </p:sp>
    </p:spTree>
    <p:extLst>
      <p:ext uri="{BB962C8B-B14F-4D97-AF65-F5344CB8AC3E}">
        <p14:creationId xmlns:p14="http://schemas.microsoft.com/office/powerpoint/2010/main" val="198261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TotalTime>
  <Words>264</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Ali-A-Khalid</vt:lpstr>
      <vt:lpstr>Arial</vt:lpstr>
      <vt:lpstr>Calibri</vt:lpstr>
      <vt:lpstr>Calibri Light</vt:lpstr>
      <vt:lpstr>helvetica neue</vt:lpstr>
      <vt:lpstr>Tw Cen MT</vt:lpstr>
      <vt:lpstr>Office Theme</vt:lpstr>
      <vt:lpstr>مادة الخط والإملاء للمرحلة الأولى/ الكورس الأول</vt:lpstr>
      <vt:lpstr>تعريف الخط العربي</vt:lpstr>
      <vt:lpstr>أنواع الخط العربي</vt:lpstr>
      <vt:lpstr>أنواع الخط العربي</vt:lpstr>
      <vt:lpstr>أنواع الخط العربي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مادة الخط والإملاء للمرحلة الأولى/ الكورس الأول</dc:title>
  <dc:creator>awat ahmed</dc:creator>
  <cp:lastModifiedBy>awat ahmed</cp:lastModifiedBy>
  <cp:revision>10</cp:revision>
  <dcterms:created xsi:type="dcterms:W3CDTF">2023-09-01T18:27:31Z</dcterms:created>
  <dcterms:modified xsi:type="dcterms:W3CDTF">2024-05-25T14:35:42Z</dcterms:modified>
</cp:coreProperties>
</file>