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5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60"/>
  </p:normalViewPr>
  <p:slideViewPr>
    <p:cSldViewPr>
      <p:cViewPr>
        <p:scale>
          <a:sx n="80" d="100"/>
          <a:sy n="80" d="100"/>
        </p:scale>
        <p:origin x="-11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8F087-A15F-4E32-B6D9-F4AD16EDC7E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9CF06-AADF-4709-9ED2-ECFD8EBE2F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endParaRPr lang="ar-IQ" dirty="0"/>
          </a:p>
          <a:p>
            <a:pPr marL="0" indent="0" algn="ctr" rtl="1">
              <a:buNone/>
            </a:pPr>
            <a:endParaRPr lang="ar-IQ" sz="4400" b="1" dirty="0" smtClean="0"/>
          </a:p>
          <a:p>
            <a:pPr marL="0" indent="0" algn="ctr" rtl="1">
              <a:buNone/>
            </a:pPr>
            <a:r>
              <a:rPr lang="ar-IQ" sz="4400" b="1" dirty="0" err="1" smtClean="0"/>
              <a:t>بابەتی</a:t>
            </a:r>
            <a:r>
              <a:rPr lang="ar-IQ" sz="4400" b="1" dirty="0" smtClean="0"/>
              <a:t> :  </a:t>
            </a:r>
            <a:r>
              <a:rPr lang="ar-IQ" sz="4400" b="1" dirty="0" err="1" smtClean="0"/>
              <a:t>زارە</a:t>
            </a:r>
            <a:r>
              <a:rPr lang="ar-IQ" sz="4400" b="1" dirty="0" smtClean="0"/>
              <a:t> </a:t>
            </a:r>
            <a:r>
              <a:rPr lang="ar-IQ" sz="4400" b="1" dirty="0" err="1" smtClean="0"/>
              <a:t>کوردییەکان</a:t>
            </a:r>
            <a:r>
              <a:rPr lang="ar-IQ" sz="4400" b="1" dirty="0" smtClean="0"/>
              <a:t> </a:t>
            </a:r>
          </a:p>
          <a:p>
            <a:pPr marL="0" indent="0" algn="ctr" rtl="1">
              <a:buNone/>
            </a:pPr>
            <a:r>
              <a:rPr lang="ar-IQ" sz="4400" b="1" dirty="0" err="1" smtClean="0"/>
              <a:t>مامۆستای</a:t>
            </a:r>
            <a:r>
              <a:rPr lang="ar-IQ" sz="4400" b="1" dirty="0" smtClean="0"/>
              <a:t> </a:t>
            </a:r>
            <a:r>
              <a:rPr lang="ar-IQ" sz="4400" b="1" dirty="0" err="1" smtClean="0"/>
              <a:t>بابەت</a:t>
            </a:r>
            <a:r>
              <a:rPr lang="ar-IQ" sz="4400" b="1" dirty="0" smtClean="0"/>
              <a:t>: م. </a:t>
            </a:r>
            <a:r>
              <a:rPr lang="ar-IQ" sz="4400" b="1" dirty="0" err="1" smtClean="0"/>
              <a:t>ئازاد</a:t>
            </a:r>
            <a:r>
              <a:rPr lang="ar-IQ" sz="4400" b="1" dirty="0" smtClean="0"/>
              <a:t> </a:t>
            </a:r>
            <a:r>
              <a:rPr lang="ar-IQ" sz="4400" b="1" dirty="0" err="1" smtClean="0"/>
              <a:t>عزیز</a:t>
            </a:r>
            <a:r>
              <a:rPr lang="ar-IQ" sz="4400" b="1" dirty="0" smtClean="0"/>
              <a:t> </a:t>
            </a:r>
            <a:r>
              <a:rPr lang="ar-IQ" sz="4400" b="1" dirty="0" err="1" smtClean="0"/>
              <a:t>سلێمان</a:t>
            </a:r>
            <a:r>
              <a:rPr lang="ar-IQ" sz="4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32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600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u="sng" dirty="0" smtClean="0">
                <a:solidFill>
                  <a:srgbClr val="A50021"/>
                </a:solidFill>
                <a:cs typeface="Ali_K_Alwand" pitchFamily="2" charset="-78"/>
              </a:rPr>
              <a:t>زمان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Autofit/>
          </a:bodyPr>
          <a:lstStyle/>
          <a:p>
            <a:pPr algn="just" rtl="1">
              <a:lnSpc>
                <a:spcPct val="80000"/>
              </a:lnSpc>
            </a:pPr>
            <a:r>
              <a:rPr lang="ar-AE" dirty="0" smtClean="0">
                <a:cs typeface="Ali_K_Alwand" pitchFamily="2" charset="-78"/>
              </a:rPr>
              <a:t> </a:t>
            </a:r>
            <a:r>
              <a:rPr lang="ar-IQ" dirty="0" smtClean="0">
                <a:cs typeface="Ali_K_Alwand" pitchFamily="2" charset="-78"/>
              </a:rPr>
              <a:t>زمان طرنطترين و سةرةكيترين تايبةتيية كة مرؤظ لة </a:t>
            </a:r>
            <a:r>
              <a:rPr lang="en-US" dirty="0" smtClean="0">
                <a:cs typeface="Ali_K_Alwand" pitchFamily="2" charset="-78"/>
              </a:rPr>
              <a:t> </a:t>
            </a:r>
            <a:r>
              <a:rPr lang="ar-IQ" dirty="0" smtClean="0">
                <a:cs typeface="Ali_K_Alwand" pitchFamily="2" charset="-78"/>
              </a:rPr>
              <a:t>زيندةوةرةكانيتر جيادةكاتةوة.</a:t>
            </a:r>
            <a:endParaRPr lang="ar-AE" dirty="0" smtClean="0">
              <a:cs typeface="Ali_K_Alwand" pitchFamily="2" charset="-78"/>
            </a:endParaRPr>
          </a:p>
          <a:p>
            <a:pPr algn="r" rtl="1">
              <a:lnSpc>
                <a:spcPct val="80000"/>
              </a:lnSpc>
            </a:pPr>
            <a:endParaRPr lang="ar-IQ" dirty="0" smtClean="0">
              <a:cs typeface="Ali_K_Alwand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ar-AE" dirty="0" smtClean="0">
                <a:cs typeface="Ali_K_Alwand" pitchFamily="2" charset="-78"/>
              </a:rPr>
              <a:t> </a:t>
            </a:r>
            <a:r>
              <a:rPr lang="en-US" dirty="0" smtClean="0">
                <a:cs typeface="Ali_K_Alwand" pitchFamily="2" charset="-78"/>
              </a:rPr>
              <a:t>  </a:t>
            </a:r>
            <a:r>
              <a:rPr lang="ar-IQ" dirty="0" err="1" smtClean="0">
                <a:cs typeface="Ali_K_Alwand" pitchFamily="2" charset="-78"/>
              </a:rPr>
              <a:t>كردةى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سةرةكى</a:t>
            </a:r>
            <a:r>
              <a:rPr lang="ar-IQ" dirty="0" smtClean="0">
                <a:cs typeface="Ali_K_Alwand" pitchFamily="2" charset="-78"/>
              </a:rPr>
              <a:t> زمان </a:t>
            </a:r>
            <a:r>
              <a:rPr lang="ar-IQ" dirty="0" err="1" smtClean="0">
                <a:cs typeface="Ali_K_Alwand" pitchFamily="2" charset="-78"/>
              </a:rPr>
              <a:t>دةرِبرينة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هةست</a:t>
            </a:r>
            <a:r>
              <a:rPr lang="ar-IQ" dirty="0" smtClean="0">
                <a:cs typeface="Ali_K_Alwand" pitchFamily="2" charset="-78"/>
              </a:rPr>
              <a:t> و </a:t>
            </a:r>
            <a:r>
              <a:rPr lang="ar-IQ" dirty="0" err="1" smtClean="0">
                <a:cs typeface="Ali_K_Alwand" pitchFamily="2" charset="-78"/>
              </a:rPr>
              <a:t>سؤز</a:t>
            </a:r>
            <a:r>
              <a:rPr lang="ar-IQ" dirty="0" smtClean="0">
                <a:cs typeface="Ali_K_Alwand" pitchFamily="2" charset="-78"/>
              </a:rPr>
              <a:t> و </a:t>
            </a:r>
            <a:r>
              <a:rPr lang="ar-IQ" dirty="0" err="1" smtClean="0">
                <a:cs typeface="Ali_K_Alwand" pitchFamily="2" charset="-78"/>
              </a:rPr>
              <a:t>طةياندنى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en-US" dirty="0" smtClean="0">
                <a:cs typeface="Ali_K_Alwand" pitchFamily="2" charset="-78"/>
              </a:rPr>
              <a:t>    </a:t>
            </a:r>
            <a:r>
              <a:rPr lang="ar-AE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زانيارى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قسةكةرةوة</a:t>
            </a:r>
            <a:r>
              <a:rPr lang="ar-IQ" dirty="0" smtClean="0">
                <a:cs typeface="Ali_K_Alwand" pitchFamily="2" charset="-78"/>
              </a:rPr>
              <a:t> بؤ </a:t>
            </a:r>
            <a:r>
              <a:rPr lang="ar-IQ" dirty="0" err="1" smtClean="0">
                <a:cs typeface="Ali_K_Alwand" pitchFamily="2" charset="-78"/>
              </a:rPr>
              <a:t>طويَطر.</a:t>
            </a:r>
            <a:endParaRPr lang="ar-AE" dirty="0" smtClean="0">
              <a:cs typeface="Ali_K_Alwand" pitchFamily="2" charset="-78"/>
            </a:endParaRPr>
          </a:p>
          <a:p>
            <a:pPr algn="r" rtl="1">
              <a:lnSpc>
                <a:spcPct val="80000"/>
              </a:lnSpc>
            </a:pPr>
            <a:endParaRPr lang="ar-IQ" dirty="0" smtClean="0">
              <a:cs typeface="Ali_K_Alwand" pitchFamily="2" charset="-78"/>
            </a:endParaRPr>
          </a:p>
          <a:p>
            <a:pPr algn="r" rtl="1">
              <a:lnSpc>
                <a:spcPct val="80000"/>
              </a:lnSpc>
            </a:pPr>
            <a:r>
              <a:rPr lang="en-US" dirty="0" smtClean="0">
                <a:cs typeface="Ali_K_Alwand" pitchFamily="2" charset="-78"/>
              </a:rPr>
              <a:t>  </a:t>
            </a:r>
            <a:r>
              <a:rPr lang="ar-IQ" dirty="0" smtClean="0">
                <a:cs typeface="Ali_K_Alwand" pitchFamily="2" charset="-78"/>
              </a:rPr>
              <a:t>زمان </a:t>
            </a:r>
            <a:r>
              <a:rPr lang="ar-IQ" dirty="0" err="1" smtClean="0">
                <a:cs typeface="Ali_K_Alwand" pitchFamily="2" charset="-78"/>
              </a:rPr>
              <a:t>بةردى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بناغةى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كؤمةلَة.</a:t>
            </a:r>
            <a:r>
              <a:rPr lang="ar-IQ" dirty="0" smtClean="0">
                <a:cs typeface="Ali_K_Alwand" pitchFamily="2" charset="-78"/>
              </a:rPr>
              <a:t> بؤ </a:t>
            </a:r>
            <a:r>
              <a:rPr lang="ar-IQ" dirty="0" err="1" smtClean="0">
                <a:cs typeface="Ali_K_Alwand" pitchFamily="2" charset="-78"/>
              </a:rPr>
              <a:t>بةهيَزكردنى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ثةيوةندى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en-US" dirty="0" smtClean="0">
                <a:cs typeface="Ali_K_Alwand" pitchFamily="2" charset="-78"/>
              </a:rPr>
              <a:t>           </a:t>
            </a:r>
            <a:r>
              <a:rPr lang="ar-IQ" dirty="0" err="1" smtClean="0">
                <a:cs typeface="Ali_K_Alwand" pitchFamily="2" charset="-78"/>
              </a:rPr>
              <a:t>كؤمةلاَيةتى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بةكارديَت.</a:t>
            </a:r>
            <a:endParaRPr lang="ar-IQ" dirty="0" smtClean="0">
              <a:cs typeface="Ali_K_Alwand" pitchFamily="2" charset="-78"/>
            </a:endParaRPr>
          </a:p>
          <a:p>
            <a:pPr>
              <a:buNone/>
            </a:pPr>
            <a:endParaRPr lang="en-US" dirty="0" smtClean="0">
              <a:cs typeface="Ali_K_Alwand" pitchFamily="2" charset="-78"/>
            </a:endParaRPr>
          </a:p>
          <a:p>
            <a:pPr algn="r" rtl="1">
              <a:buNone/>
            </a:pPr>
            <a:endParaRPr lang="en-US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ar-IQ" b="1" i="1" dirty="0" err="1" smtClean="0">
                <a:solidFill>
                  <a:srgbClr val="A50021"/>
                </a:solidFill>
                <a:cs typeface="Ali_K_Alwand" pitchFamily="2" charset="-78"/>
              </a:rPr>
              <a:t>ثيَناسةكانى</a:t>
            </a:r>
            <a:r>
              <a:rPr lang="ar-IQ" b="1" i="1" dirty="0" smtClean="0">
                <a:solidFill>
                  <a:srgbClr val="A50021"/>
                </a:solidFill>
                <a:cs typeface="Ali_K_Alwand" pitchFamily="2" charset="-78"/>
              </a:rPr>
              <a:t> زمان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Autofit/>
          </a:bodyPr>
          <a:lstStyle/>
          <a:p>
            <a:pPr algn="r" rtl="1"/>
            <a:r>
              <a:rPr lang="ar-IQ" sz="2800" b="1" dirty="0" smtClean="0">
                <a:solidFill>
                  <a:srgbClr val="000099"/>
                </a:solidFill>
                <a:cs typeface="Ali_K_Alwand" pitchFamily="2" charset="-78"/>
              </a:rPr>
              <a:t>هنرى سويت</a:t>
            </a:r>
            <a:r>
              <a:rPr lang="ar-IQ" sz="2800" dirty="0" smtClean="0">
                <a:solidFill>
                  <a:srgbClr val="000099"/>
                </a:solidFill>
                <a:cs typeface="Ali_K_Alwand" pitchFamily="2" charset="-78"/>
              </a:rPr>
              <a:t> </a:t>
            </a:r>
            <a:r>
              <a:rPr lang="ar-IQ" sz="2800" dirty="0" err="1" smtClean="0">
                <a:solidFill>
                  <a:srgbClr val="000099"/>
                </a:solidFill>
                <a:cs typeface="Ali_K_Alwand" pitchFamily="2" charset="-78"/>
              </a:rPr>
              <a:t>دةلَيَت</a:t>
            </a:r>
            <a:r>
              <a:rPr lang="ar-AE" sz="2800" dirty="0" smtClean="0">
                <a:solidFill>
                  <a:srgbClr val="000099"/>
                </a:solidFill>
                <a:cs typeface="Ali_K_Alwand" pitchFamily="2" charset="-78"/>
              </a:rPr>
              <a:t> </a:t>
            </a:r>
            <a:r>
              <a:rPr lang="ar-AE" sz="2800" dirty="0" err="1" smtClean="0">
                <a:solidFill>
                  <a:srgbClr val="000099"/>
                </a:solidFill>
                <a:cs typeface="Ali_K_Alwand" pitchFamily="2" charset="-78"/>
              </a:rPr>
              <a:t>:</a:t>
            </a:r>
            <a:r>
              <a:rPr lang="ar-AE" sz="2800" dirty="0" smtClean="0">
                <a:cs typeface="Ali_K_Alwand" pitchFamily="2" charset="-78"/>
              </a:rPr>
              <a:t> </a:t>
            </a:r>
            <a:r>
              <a:rPr lang="ar-IQ" sz="2800" dirty="0" smtClean="0">
                <a:cs typeface="Ali_K_Alwand" pitchFamily="2" charset="-78"/>
              </a:rPr>
              <a:t>زمان هؤيةكة بؤ دة</a:t>
            </a:r>
            <a:r>
              <a:rPr lang="ar-SA" sz="2800" dirty="0" smtClean="0">
                <a:cs typeface="Ali_K_Alwand" pitchFamily="2" charset="-78"/>
              </a:rPr>
              <a:t>ربرِ</a:t>
            </a:r>
            <a:r>
              <a:rPr lang="ar-IQ" sz="2800" dirty="0" smtClean="0">
                <a:cs typeface="Ali_K_Alwand" pitchFamily="2" charset="-78"/>
              </a:rPr>
              <a:t>ينى بير لة رِيَطاى دةنط </a:t>
            </a:r>
            <a:r>
              <a:rPr lang="ar-AE" sz="2800" dirty="0" smtClean="0">
                <a:cs typeface="Ali_K_Alwand" pitchFamily="2" charset="-78"/>
              </a:rPr>
              <a:t>             </a:t>
            </a:r>
            <a:r>
              <a:rPr lang="ar-IQ" sz="2800" dirty="0" err="1" smtClean="0">
                <a:cs typeface="Ali_K_Alwand" pitchFamily="2" charset="-78"/>
              </a:rPr>
              <a:t>كة</a:t>
            </a:r>
            <a:r>
              <a:rPr lang="ar-IQ" sz="2800" dirty="0" smtClean="0">
                <a:cs typeface="Ali_K_Alwand" pitchFamily="2" charset="-78"/>
              </a:rPr>
              <a:t> </a:t>
            </a:r>
            <a:r>
              <a:rPr lang="ar-IQ" sz="2800" dirty="0" err="1" smtClean="0">
                <a:cs typeface="Ali_K_Alwand" pitchFamily="2" charset="-78"/>
              </a:rPr>
              <a:t>لة</a:t>
            </a:r>
            <a:r>
              <a:rPr lang="ar-IQ" sz="2800" dirty="0" smtClean="0">
                <a:cs typeface="Ali_K_Alwand" pitchFamily="2" charset="-78"/>
              </a:rPr>
              <a:t> </a:t>
            </a:r>
            <a:r>
              <a:rPr lang="ar-IQ" sz="2800" dirty="0" err="1" smtClean="0">
                <a:cs typeface="Ali_K_Alwand" pitchFamily="2" charset="-78"/>
              </a:rPr>
              <a:t>وشة</a:t>
            </a:r>
            <a:r>
              <a:rPr lang="ar-IQ" sz="2800" dirty="0" smtClean="0">
                <a:cs typeface="Ali_K_Alwand" pitchFamily="2" charset="-78"/>
              </a:rPr>
              <a:t> </a:t>
            </a:r>
            <a:r>
              <a:rPr lang="ar-IQ" sz="2800" dirty="0" err="1" smtClean="0">
                <a:cs typeface="Ali_K_Alwand" pitchFamily="2" charset="-78"/>
              </a:rPr>
              <a:t>ثيَكديَت.</a:t>
            </a:r>
            <a:endParaRPr lang="ar-IQ" sz="2800" dirty="0" smtClean="0">
              <a:cs typeface="Ali_K_Alwand" pitchFamily="2" charset="-78"/>
            </a:endParaRPr>
          </a:p>
          <a:p>
            <a:pPr algn="r" rtl="1"/>
            <a:r>
              <a:rPr lang="ar-IQ" sz="2800" b="1" dirty="0" err="1" smtClean="0">
                <a:solidFill>
                  <a:srgbClr val="000099"/>
                </a:solidFill>
                <a:cs typeface="Ali_K_Alwand" pitchFamily="2" charset="-78"/>
              </a:rPr>
              <a:t>ضؤمسكى</a:t>
            </a:r>
            <a:r>
              <a:rPr lang="ar-IQ" sz="2800" b="1" dirty="0" smtClean="0">
                <a:solidFill>
                  <a:srgbClr val="000099"/>
                </a:solidFill>
                <a:cs typeface="Ali_K_Alwand" pitchFamily="2" charset="-78"/>
              </a:rPr>
              <a:t> </a:t>
            </a:r>
            <a:r>
              <a:rPr lang="ar-IQ" sz="2800" b="1" dirty="0" err="1" smtClean="0">
                <a:solidFill>
                  <a:srgbClr val="000099"/>
                </a:solidFill>
                <a:cs typeface="Ali_K_Alwand" pitchFamily="2" charset="-78"/>
              </a:rPr>
              <a:t>دةليَت</a:t>
            </a:r>
            <a:r>
              <a:rPr lang="ar-IQ" sz="2800" b="1" dirty="0" smtClean="0">
                <a:solidFill>
                  <a:srgbClr val="000099"/>
                </a:solidFill>
                <a:cs typeface="Ali_K_Alwand" pitchFamily="2" charset="-78"/>
              </a:rPr>
              <a:t>:</a:t>
            </a:r>
            <a:r>
              <a:rPr lang="ar-IQ" sz="2800" dirty="0" smtClean="0">
                <a:cs typeface="Ali_K_Alwand" pitchFamily="2" charset="-78"/>
              </a:rPr>
              <a:t> زمان </a:t>
            </a:r>
            <a:r>
              <a:rPr lang="ar-IQ" sz="2800" dirty="0" err="1" smtClean="0">
                <a:cs typeface="Ali_K_Alwand" pitchFamily="2" charset="-78"/>
              </a:rPr>
              <a:t>كؤمةلَة</a:t>
            </a:r>
            <a:r>
              <a:rPr lang="ar-IQ" sz="2800" dirty="0" smtClean="0">
                <a:cs typeface="Ali_K_Alwand" pitchFamily="2" charset="-78"/>
              </a:rPr>
              <a:t> </a:t>
            </a:r>
            <a:r>
              <a:rPr lang="ar-IQ" sz="2800" dirty="0" err="1" smtClean="0">
                <a:cs typeface="Ali_K_Alwand" pitchFamily="2" charset="-78"/>
              </a:rPr>
              <a:t>رِستةيةكة</a:t>
            </a:r>
            <a:r>
              <a:rPr lang="ar-IQ" sz="2800" dirty="0" smtClean="0">
                <a:cs typeface="Ali_K_Alwand" pitchFamily="2" charset="-78"/>
              </a:rPr>
              <a:t> </a:t>
            </a:r>
            <a:r>
              <a:rPr lang="ar-IQ" sz="2800" dirty="0" err="1" smtClean="0">
                <a:cs typeface="Ali_K_Alwand" pitchFamily="2" charset="-78"/>
              </a:rPr>
              <a:t>رِيَزمان</a:t>
            </a:r>
            <a:r>
              <a:rPr lang="ar-IQ" sz="2800" dirty="0" smtClean="0">
                <a:cs typeface="Ali_K_Alwand" pitchFamily="2" charset="-78"/>
              </a:rPr>
              <a:t> </a:t>
            </a:r>
            <a:r>
              <a:rPr lang="ar-IQ" sz="2800" dirty="0" err="1" smtClean="0">
                <a:cs typeface="Ali_K_Alwand" pitchFamily="2" charset="-78"/>
              </a:rPr>
              <a:t>دةريان</a:t>
            </a:r>
            <a:r>
              <a:rPr lang="en-US" sz="2800" dirty="0" smtClean="0">
                <a:cs typeface="Ali_K_Alwand" pitchFamily="2" charset="-78"/>
              </a:rPr>
              <a:t> </a:t>
            </a:r>
            <a:r>
              <a:rPr lang="ar-IQ" sz="2800" dirty="0" err="1" smtClean="0">
                <a:cs typeface="Ali_K_Alwand" pitchFamily="2" charset="-78"/>
              </a:rPr>
              <a:t>دةكات.</a:t>
            </a:r>
            <a:endParaRPr lang="en-US" sz="2800" dirty="0" smtClean="0">
              <a:cs typeface="Ali_K_Alwand" pitchFamily="2" charset="-78"/>
            </a:endParaRPr>
          </a:p>
          <a:p>
            <a:pPr algn="r" rtl="1"/>
            <a:r>
              <a:rPr lang="ar-AE" sz="2800" b="1" dirty="0" smtClean="0">
                <a:solidFill>
                  <a:srgbClr val="000099"/>
                </a:solidFill>
                <a:cs typeface="Ali_K_Alwand" pitchFamily="2" charset="-78"/>
              </a:rPr>
              <a:t>مارتينيت دةلَيَت:</a:t>
            </a:r>
            <a:r>
              <a:rPr lang="ar-AE" sz="2800" dirty="0" smtClean="0">
                <a:cs typeface="Ali_K_Alwand" pitchFamily="2" charset="-78"/>
              </a:rPr>
              <a:t> زمان هوَيةكة </a:t>
            </a:r>
            <a:r>
              <a:rPr lang="ar-SA" sz="2800" dirty="0" smtClean="0">
                <a:cs typeface="Ali_K_Alwand" pitchFamily="2" charset="-78"/>
              </a:rPr>
              <a:t>بؤ</a:t>
            </a:r>
            <a:r>
              <a:rPr lang="ar-AE" sz="2800" dirty="0" smtClean="0">
                <a:cs typeface="Ali_K_Alwand" pitchFamily="2" charset="-78"/>
              </a:rPr>
              <a:t> لة يةكتر طةيشتن، دةكريَت بة ضةند دانةيةكى وردةوة (موَرفيم) </a:t>
            </a:r>
            <a:r>
              <a:rPr lang="ar-SA" sz="2800" dirty="0" smtClean="0">
                <a:cs typeface="Ali_K_Alwand" pitchFamily="2" charset="-78"/>
              </a:rPr>
              <a:t>ئةو دانانةش خاوةنى واتايى خؤيانن</a:t>
            </a:r>
            <a:r>
              <a:rPr lang="ar-AE" sz="2800" dirty="0" smtClean="0">
                <a:cs typeface="Ali_K_Alwand" pitchFamily="2" charset="-78"/>
              </a:rPr>
              <a:t>.</a:t>
            </a:r>
          </a:p>
          <a:p>
            <a:pPr algn="r" rtl="1"/>
            <a:r>
              <a:rPr lang="ar-IQ" sz="2800" b="1" dirty="0" smtClean="0">
                <a:solidFill>
                  <a:srgbClr val="000099"/>
                </a:solidFill>
                <a:cs typeface="Ali_K_Alwand" pitchFamily="2" charset="-78"/>
              </a:rPr>
              <a:t>بلؤك و تراطةر دةلَيَن</a:t>
            </a:r>
            <a:r>
              <a:rPr lang="ar-IQ" sz="2800" b="1" u="sng" dirty="0" smtClean="0">
                <a:solidFill>
                  <a:srgbClr val="000099"/>
                </a:solidFill>
                <a:cs typeface="Ali_K_Alwand" pitchFamily="2" charset="-78"/>
              </a:rPr>
              <a:t>:</a:t>
            </a:r>
            <a:r>
              <a:rPr lang="ar-IQ" sz="2800" dirty="0" smtClean="0">
                <a:cs typeface="Ali_K_Alwand" pitchFamily="2" charset="-78"/>
              </a:rPr>
              <a:t> زمان </a:t>
            </a:r>
            <a:r>
              <a:rPr lang="ar-SA" sz="2800" dirty="0" smtClean="0">
                <a:cs typeface="Ali_K_Alwand" pitchFamily="2" charset="-78"/>
              </a:rPr>
              <a:t>بريتيية لة ضةند رِةمزيَكى لةخؤوة،كة دةتوانريَت بؤ لة يةكترطةيشتن بةكاربيَت.</a:t>
            </a:r>
            <a:endParaRPr lang="en-US" sz="2800" dirty="0" smtClean="0">
              <a:cs typeface="Ali_K_Alwand" pitchFamily="2" charset="-78"/>
            </a:endParaRPr>
          </a:p>
          <a:p>
            <a:pPr algn="r" rtl="1"/>
            <a:r>
              <a:rPr lang="ar-AE" sz="2800" b="1" dirty="0" smtClean="0">
                <a:solidFill>
                  <a:srgbClr val="000099"/>
                </a:solidFill>
                <a:cs typeface="Ali_K_Alwand" pitchFamily="2" charset="-78"/>
              </a:rPr>
              <a:t>ساثير دةليَت:</a:t>
            </a:r>
            <a:r>
              <a:rPr lang="ar-AE" sz="2800" dirty="0" smtClean="0">
                <a:cs typeface="Ali_K_Alwand" pitchFamily="2" charset="-78"/>
              </a:rPr>
              <a:t> زمان هوَيةكى ناغةريزى تايبةتة بة مروَظ بوَ دةربرِينى هةست و ئارةزوو بة كار ديَت و بة هوَى رِةمزى لة سةر ياسا </a:t>
            </a:r>
            <a:r>
              <a:rPr lang="ar-SA" sz="2800" dirty="0" smtClean="0">
                <a:cs typeface="Ali_K_Alwand" pitchFamily="2" charset="-78"/>
              </a:rPr>
              <a:t>رِؤش</a:t>
            </a:r>
            <a:r>
              <a:rPr lang="ar-AE" sz="2800" dirty="0" smtClean="0">
                <a:cs typeface="Ali_K_Alwand" pitchFamily="2" charset="-78"/>
              </a:rPr>
              <a:t>تووة </a:t>
            </a:r>
            <a:r>
              <a:rPr lang="ar-SA" sz="2800" dirty="0" smtClean="0">
                <a:cs typeface="Ali_K_Alwand" pitchFamily="2" charset="-78"/>
              </a:rPr>
              <a:t>وة </a:t>
            </a:r>
            <a:r>
              <a:rPr lang="ar-AE" sz="2800" dirty="0" smtClean="0">
                <a:cs typeface="Ali_K_Alwand" pitchFamily="2" charset="-78"/>
              </a:rPr>
              <a:t>كاردةكات و لة ذيَر دةسةلاَتى مروَظ داية.</a:t>
            </a:r>
            <a:endParaRPr lang="en-US" sz="2800" dirty="0" smtClean="0">
              <a:cs typeface="Ali_K_Alwand" pitchFamily="2" charset="-78"/>
            </a:endParaRPr>
          </a:p>
          <a:p>
            <a:pPr algn="r">
              <a:buNone/>
            </a:pPr>
            <a:endParaRPr lang="en-US" sz="2800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i="1" u="sng" dirty="0" err="1" smtClean="0">
                <a:cs typeface="Ali_K_Alwand" pitchFamily="2" charset="-78"/>
              </a:rPr>
              <a:t>ئاستةكانى</a:t>
            </a:r>
            <a:r>
              <a:rPr lang="ar-AE" b="1" i="1" u="sng" dirty="0" smtClean="0">
                <a:cs typeface="Ali_K_Alwand" pitchFamily="2" charset="-78"/>
              </a:rPr>
              <a:t> زمان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ar-AE" dirty="0" smtClean="0">
                <a:solidFill>
                  <a:srgbClr val="000099"/>
                </a:solidFill>
                <a:cs typeface="Ali_K_Alwand" pitchFamily="2" charset="-78"/>
              </a:rPr>
              <a:t>1</a:t>
            </a:r>
            <a:r>
              <a:rPr lang="ar-AE" dirty="0" smtClean="0">
                <a:cs typeface="Ali_K_Alwand" pitchFamily="2" charset="-78"/>
              </a:rPr>
              <a:t>-</a:t>
            </a:r>
            <a:r>
              <a:rPr lang="ar-AE" dirty="0" smtClean="0">
                <a:solidFill>
                  <a:srgbClr val="000099"/>
                </a:solidFill>
                <a:cs typeface="Ali_K_Alwand" pitchFamily="2" charset="-78"/>
              </a:rPr>
              <a:t> </a:t>
            </a:r>
            <a:r>
              <a:rPr lang="ar-AE" dirty="0" err="1" smtClean="0">
                <a:solidFill>
                  <a:srgbClr val="000099"/>
                </a:solidFill>
                <a:cs typeface="Ali_K_Alwand" pitchFamily="2" charset="-78"/>
              </a:rPr>
              <a:t>دةنطسازى</a:t>
            </a:r>
            <a:r>
              <a:rPr lang="ar-AE" dirty="0" smtClean="0">
                <a:solidFill>
                  <a:srgbClr val="990000"/>
                </a:solidFill>
                <a:cs typeface="Ali_K_Alwand" pitchFamily="2" charset="-78"/>
              </a:rPr>
              <a:t>             </a:t>
            </a:r>
            <a:r>
              <a:rPr lang="ar-AE" dirty="0" err="1" smtClean="0">
                <a:solidFill>
                  <a:srgbClr val="000099"/>
                </a:solidFill>
                <a:cs typeface="Ali_K_Alwand" pitchFamily="2" charset="-78"/>
              </a:rPr>
              <a:t>فوَنةتيك</a:t>
            </a:r>
            <a:endParaRPr lang="ar-AE" dirty="0" smtClean="0">
              <a:solidFill>
                <a:srgbClr val="000099"/>
              </a:solidFill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AE" dirty="0" smtClean="0">
                <a:solidFill>
                  <a:srgbClr val="000099"/>
                </a:solidFill>
                <a:cs typeface="Ali_K_Alwand" pitchFamily="2" charset="-78"/>
              </a:rPr>
              <a:t>                     </a:t>
            </a:r>
            <a:r>
              <a:rPr lang="ar-SA" dirty="0" smtClean="0">
                <a:solidFill>
                  <a:srgbClr val="000099"/>
                </a:solidFill>
                <a:cs typeface="Ali_K_Alwand" pitchFamily="2" charset="-78"/>
              </a:rPr>
              <a:t>  </a:t>
            </a:r>
            <a:r>
              <a:rPr lang="ar-AE" dirty="0" smtClean="0">
                <a:solidFill>
                  <a:srgbClr val="000099"/>
                </a:solidFill>
                <a:cs typeface="Ali_K_Alwand" pitchFamily="2" charset="-78"/>
              </a:rPr>
              <a:t>  </a:t>
            </a:r>
            <a:r>
              <a:rPr lang="ar-AE" dirty="0" err="1" smtClean="0">
                <a:solidFill>
                  <a:srgbClr val="000099"/>
                </a:solidFill>
                <a:cs typeface="Ali_K_Alwand" pitchFamily="2" charset="-78"/>
              </a:rPr>
              <a:t>فؤنؤلؤجى</a:t>
            </a:r>
            <a:endParaRPr lang="ar-AE" dirty="0" smtClean="0">
              <a:solidFill>
                <a:srgbClr val="000099"/>
              </a:solidFill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ar-AE" dirty="0" smtClean="0">
              <a:solidFill>
                <a:srgbClr val="000099"/>
              </a:solidFill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AE" dirty="0" smtClean="0">
                <a:solidFill>
                  <a:srgbClr val="800000"/>
                </a:solidFill>
                <a:cs typeface="Ali_K_Alwand" pitchFamily="2" charset="-78"/>
              </a:rPr>
              <a:t>2- </a:t>
            </a:r>
            <a:r>
              <a:rPr lang="ar-AE" dirty="0" err="1" smtClean="0">
                <a:solidFill>
                  <a:srgbClr val="800000"/>
                </a:solidFill>
                <a:cs typeface="Ali_K_Alwand" pitchFamily="2" charset="-78"/>
              </a:rPr>
              <a:t>رِيَزمان</a:t>
            </a:r>
            <a:r>
              <a:rPr lang="ar-AE" dirty="0" smtClean="0">
                <a:solidFill>
                  <a:srgbClr val="800000"/>
                </a:solidFill>
                <a:cs typeface="Ali_K_Alwand" pitchFamily="2" charset="-78"/>
              </a:rPr>
              <a:t>            </a:t>
            </a:r>
            <a:r>
              <a:rPr lang="ar-AE" dirty="0" err="1" smtClean="0">
                <a:solidFill>
                  <a:srgbClr val="800000"/>
                </a:solidFill>
                <a:cs typeface="Ali_K_Alwand" pitchFamily="2" charset="-78"/>
              </a:rPr>
              <a:t>مؤرفؤلؤجى</a:t>
            </a:r>
            <a:endParaRPr lang="ar-AE" dirty="0" smtClean="0">
              <a:solidFill>
                <a:srgbClr val="800000"/>
              </a:solidFill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AE" dirty="0" smtClean="0">
                <a:solidFill>
                  <a:srgbClr val="800000"/>
                </a:solidFill>
                <a:cs typeface="Ali_K_Alwand" pitchFamily="2" charset="-78"/>
              </a:rPr>
              <a:t>                    </a:t>
            </a:r>
            <a:r>
              <a:rPr lang="ar-SA" dirty="0" smtClean="0">
                <a:solidFill>
                  <a:srgbClr val="800000"/>
                </a:solidFill>
                <a:cs typeface="Ali_K_Alwand" pitchFamily="2" charset="-78"/>
              </a:rPr>
              <a:t>  </a:t>
            </a:r>
            <a:r>
              <a:rPr lang="ar-AE" dirty="0" smtClean="0">
                <a:solidFill>
                  <a:srgbClr val="800000"/>
                </a:solidFill>
                <a:cs typeface="Ali_K_Alwand" pitchFamily="2" charset="-78"/>
              </a:rPr>
              <a:t>  </a:t>
            </a:r>
            <a:r>
              <a:rPr lang="ar-AE" dirty="0" err="1" smtClean="0">
                <a:solidFill>
                  <a:srgbClr val="800000"/>
                </a:solidFill>
                <a:cs typeface="Ali_K_Alwand" pitchFamily="2" charset="-78"/>
              </a:rPr>
              <a:t>سينتاكس</a:t>
            </a:r>
            <a:endParaRPr lang="ar-AE" dirty="0" smtClean="0">
              <a:solidFill>
                <a:srgbClr val="800000"/>
              </a:solidFill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ar-AE" dirty="0" smtClean="0">
              <a:solidFill>
                <a:srgbClr val="993300"/>
              </a:solidFill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ar-AE" dirty="0" smtClean="0">
                <a:cs typeface="Ali_K_Alwand" pitchFamily="2" charset="-78"/>
              </a:rPr>
              <a:t>3- واتا</a:t>
            </a:r>
            <a:r>
              <a:rPr lang="ar-AE" dirty="0" smtClean="0">
                <a:solidFill>
                  <a:srgbClr val="990000"/>
                </a:solidFill>
                <a:cs typeface="Ali_K_Alwand" pitchFamily="2" charset="-78"/>
              </a:rPr>
              <a:t>           </a:t>
            </a:r>
            <a:r>
              <a:rPr lang="ar-AE" dirty="0" smtClean="0">
                <a:cs typeface="Ali_K_Alwand" pitchFamily="2" charset="-78"/>
              </a:rPr>
              <a:t>سيمانتيك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AE" dirty="0" smtClean="0">
                <a:solidFill>
                  <a:srgbClr val="990000"/>
                </a:solidFill>
                <a:cs typeface="Ali_K_Alwand" pitchFamily="2" charset="-78"/>
              </a:rPr>
              <a:t>                    </a:t>
            </a:r>
            <a:r>
              <a:rPr lang="ar-SA" dirty="0" smtClean="0">
                <a:solidFill>
                  <a:srgbClr val="990000"/>
                </a:solidFill>
                <a:cs typeface="Ali_K_Alwand" pitchFamily="2" charset="-78"/>
              </a:rPr>
              <a:t>   </a:t>
            </a:r>
            <a:r>
              <a:rPr lang="ar-AE" dirty="0" smtClean="0">
                <a:solidFill>
                  <a:srgbClr val="990000"/>
                </a:solidFill>
                <a:cs typeface="Ali_K_Alwand" pitchFamily="2" charset="-78"/>
              </a:rPr>
              <a:t> </a:t>
            </a:r>
            <a:r>
              <a:rPr lang="ar-AE" dirty="0" err="1" smtClean="0">
                <a:cs typeface="Ali_K_Alwand" pitchFamily="2" charset="-78"/>
              </a:rPr>
              <a:t>ثراطماتيك</a:t>
            </a:r>
            <a:endParaRPr lang="ar-AE" dirty="0" smtClean="0"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ar-AE" sz="2800" dirty="0" smtClean="0">
              <a:solidFill>
                <a:srgbClr val="990000"/>
              </a:solidFill>
              <a:cs typeface="Ali_K_Alwand" pitchFamily="2" charset="-78"/>
            </a:endParaRPr>
          </a:p>
          <a:p>
            <a:pPr algn="r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990000"/>
              </a:solidFill>
              <a:cs typeface="Ali_K_Alwand" pitchFamily="2" charset="-78"/>
            </a:endParaRPr>
          </a:p>
          <a:p>
            <a:pPr algn="r">
              <a:buNone/>
            </a:pPr>
            <a:endParaRPr lang="en-US" dirty="0">
              <a:cs typeface="Ali_K_Alwand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6019800" y="1828800"/>
            <a:ext cx="99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172200" y="19050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246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248400" y="35052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324600" y="5105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324600" y="51054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4894</TotalTime>
  <Words>178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زمان</vt:lpstr>
      <vt:lpstr>ثيَناسةكانى زمان</vt:lpstr>
      <vt:lpstr>ئاستةكانى زمان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Razgar</dc:creator>
  <cp:lastModifiedBy>Maher</cp:lastModifiedBy>
  <cp:revision>881</cp:revision>
  <dcterms:created xsi:type="dcterms:W3CDTF">2006-08-16T00:00:00Z</dcterms:created>
  <dcterms:modified xsi:type="dcterms:W3CDTF">2020-10-02T20:04:13Z</dcterms:modified>
</cp:coreProperties>
</file>