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4"/>
  </p:notesMasterIdLst>
  <p:sldIdLst>
    <p:sldId id="256" r:id="rId2"/>
    <p:sldId id="267" r:id="rId3"/>
    <p:sldId id="268" r:id="rId4"/>
    <p:sldId id="345" r:id="rId5"/>
    <p:sldId id="346" r:id="rId6"/>
    <p:sldId id="347" r:id="rId7"/>
    <p:sldId id="351" r:id="rId8"/>
    <p:sldId id="266" r:id="rId9"/>
    <p:sldId id="257" r:id="rId10"/>
    <p:sldId id="258" r:id="rId11"/>
    <p:sldId id="349" r:id="rId12"/>
    <p:sldId id="259" r:id="rId13"/>
    <p:sldId id="261" r:id="rId14"/>
    <p:sldId id="263" r:id="rId15"/>
    <p:sldId id="264" r:id="rId16"/>
    <p:sldId id="265" r:id="rId17"/>
    <p:sldId id="273" r:id="rId18"/>
    <p:sldId id="350"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2" r:id="rId32"/>
    <p:sldId id="394" r:id="rId33"/>
    <p:sldId id="352" r:id="rId34"/>
    <p:sldId id="353" r:id="rId35"/>
    <p:sldId id="354" r:id="rId36"/>
    <p:sldId id="355" r:id="rId37"/>
    <p:sldId id="356" r:id="rId38"/>
    <p:sldId id="357" r:id="rId39"/>
    <p:sldId id="358" r:id="rId40"/>
    <p:sldId id="359" r:id="rId41"/>
    <p:sldId id="360" r:id="rId42"/>
    <p:sldId id="361" r:id="rId43"/>
    <p:sldId id="362" r:id="rId44"/>
    <p:sldId id="363" r:id="rId45"/>
    <p:sldId id="364" r:id="rId46"/>
    <p:sldId id="365" r:id="rId47"/>
    <p:sldId id="366" r:id="rId48"/>
    <p:sldId id="367" r:id="rId49"/>
    <p:sldId id="368" r:id="rId50"/>
    <p:sldId id="369" r:id="rId51"/>
    <p:sldId id="370" r:id="rId52"/>
    <p:sldId id="371" r:id="rId53"/>
    <p:sldId id="372" r:id="rId54"/>
    <p:sldId id="378" r:id="rId55"/>
    <p:sldId id="379" r:id="rId56"/>
    <p:sldId id="388" r:id="rId57"/>
    <p:sldId id="389" r:id="rId58"/>
    <p:sldId id="390" r:id="rId59"/>
    <p:sldId id="381" r:id="rId60"/>
    <p:sldId id="382" r:id="rId61"/>
    <p:sldId id="383" r:id="rId62"/>
    <p:sldId id="384" r:id="rId63"/>
    <p:sldId id="387" r:id="rId64"/>
    <p:sldId id="392" r:id="rId65"/>
    <p:sldId id="393" r:id="rId66"/>
    <p:sldId id="418" r:id="rId67"/>
    <p:sldId id="420" r:id="rId68"/>
    <p:sldId id="414" r:id="rId69"/>
    <p:sldId id="415" r:id="rId70"/>
    <p:sldId id="291" r:id="rId71"/>
    <p:sldId id="395" r:id="rId72"/>
    <p:sldId id="292" r:id="rId73"/>
    <p:sldId id="293" r:id="rId74"/>
    <p:sldId id="297" r:id="rId75"/>
    <p:sldId id="298" r:id="rId76"/>
    <p:sldId id="299" r:id="rId77"/>
    <p:sldId id="300" r:id="rId78"/>
    <p:sldId id="301" r:id="rId79"/>
    <p:sldId id="302" r:id="rId80"/>
    <p:sldId id="303" r:id="rId81"/>
    <p:sldId id="304" r:id="rId82"/>
    <p:sldId id="305" r:id="rId83"/>
    <p:sldId id="306" r:id="rId84"/>
    <p:sldId id="319" r:id="rId85"/>
    <p:sldId id="320" r:id="rId86"/>
    <p:sldId id="321" r:id="rId87"/>
    <p:sldId id="323" r:id="rId88"/>
    <p:sldId id="324" r:id="rId89"/>
    <p:sldId id="325" r:id="rId90"/>
    <p:sldId id="326" r:id="rId91"/>
    <p:sldId id="331" r:id="rId92"/>
    <p:sldId id="398" r:id="rId93"/>
    <p:sldId id="328" r:id="rId94"/>
    <p:sldId id="419" r:id="rId95"/>
    <p:sldId id="330" r:id="rId96"/>
    <p:sldId id="333" r:id="rId97"/>
    <p:sldId id="410" r:id="rId98"/>
    <p:sldId id="411" r:id="rId99"/>
    <p:sldId id="412" r:id="rId100"/>
    <p:sldId id="413" r:id="rId101"/>
    <p:sldId id="399" r:id="rId102"/>
    <p:sldId id="396" r:id="rId103"/>
    <p:sldId id="401" r:id="rId104"/>
    <p:sldId id="402" r:id="rId105"/>
    <p:sldId id="403" r:id="rId106"/>
    <p:sldId id="400" r:id="rId107"/>
    <p:sldId id="404" r:id="rId108"/>
    <p:sldId id="405" r:id="rId109"/>
    <p:sldId id="406" r:id="rId110"/>
    <p:sldId id="407" r:id="rId111"/>
    <p:sldId id="408" r:id="rId112"/>
    <p:sldId id="409" r:id="rId1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4660"/>
  </p:normalViewPr>
  <p:slideViewPr>
    <p:cSldViewPr>
      <p:cViewPr>
        <p:scale>
          <a:sx n="80" d="100"/>
          <a:sy n="80" d="100"/>
        </p:scale>
        <p:origin x="-11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8F087-A15F-4E32-B6D9-F4AD16EDC7EA}" type="datetimeFigureOut">
              <a:rPr lang="en-US" smtClean="0"/>
              <a:pPr/>
              <a:t>10/4/2020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9CF06-AADF-4709-9ED2-ECFD8EBE2F5C}" type="slidenum">
              <a:rPr lang="en-US" smtClean="0"/>
              <a:pPr/>
              <a:t>‹#›</a:t>
            </a:fld>
            <a:endParaRPr lang="en-US"/>
          </a:p>
        </p:txBody>
      </p:sp>
    </p:spTree>
    <p:extLst>
      <p:ext uri="{BB962C8B-B14F-4D97-AF65-F5344CB8AC3E}">
        <p14:creationId xmlns:p14="http://schemas.microsoft.com/office/powerpoint/2010/main" val="16674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FC88B993-AF1F-4B82-ADA5-F8EA11965DDD}" type="datetimeFigureOut">
              <a:rPr lang="en-US"/>
              <a:pPr>
                <a:defRPr/>
              </a:pPr>
              <a:t>10/4/2020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E88EEA-BB2F-4C9C-AD56-5C69F44E8BCE}" type="slidenum">
              <a:rPr lang="en-US"/>
              <a:pPr>
                <a:defRPr/>
              </a:pPr>
              <a:t>‹#›</a:t>
            </a:fld>
            <a:endParaRPr lang="en-US"/>
          </a:p>
        </p:txBody>
      </p:sp>
    </p:spTree>
    <p:extLst>
      <p:ext uri="{BB962C8B-B14F-4D97-AF65-F5344CB8AC3E}">
        <p14:creationId xmlns:p14="http://schemas.microsoft.com/office/powerpoint/2010/main" val="2981444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E0AA300-2B8F-4069-A6F2-58E792CA410B}" type="datetimeFigureOut">
              <a:rPr lang="en-US"/>
              <a:pPr>
                <a:defRPr/>
              </a:pPr>
              <a:t>10/4/2020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2DECA6-9065-419C-B966-A4A8D5420D67}" type="slidenum">
              <a:rPr lang="en-US"/>
              <a:pPr>
                <a:defRPr/>
              </a:pPr>
              <a:t>‹#›</a:t>
            </a:fld>
            <a:endParaRPr lang="en-US"/>
          </a:p>
        </p:txBody>
      </p:sp>
    </p:spTree>
    <p:extLst>
      <p:ext uri="{BB962C8B-B14F-4D97-AF65-F5344CB8AC3E}">
        <p14:creationId xmlns:p14="http://schemas.microsoft.com/office/powerpoint/2010/main" val="420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r>
              <a:rPr lang="ar-IQ" b="1" u="sng" dirty="0" smtClean="0">
                <a:solidFill>
                  <a:srgbClr val="A50021"/>
                </a:solidFill>
                <a:cs typeface="Ali_K_Alwand" pitchFamily="2" charset="-78"/>
              </a:rPr>
              <a:t>زمان</a:t>
            </a:r>
            <a:endParaRPr lang="en-US" dirty="0">
              <a:solidFill>
                <a:srgbClr val="FF0000"/>
              </a:solidFill>
              <a:cs typeface="Ali_K_Alwand" pitchFamily="2" charset="-78"/>
            </a:endParaRPr>
          </a:p>
        </p:txBody>
      </p:sp>
      <p:sp>
        <p:nvSpPr>
          <p:cNvPr id="3" name="Content Placeholder 2"/>
          <p:cNvSpPr>
            <a:spLocks noGrp="1"/>
          </p:cNvSpPr>
          <p:nvPr>
            <p:ph idx="1"/>
          </p:nvPr>
        </p:nvSpPr>
        <p:spPr>
          <a:xfrm>
            <a:off x="228600" y="1600200"/>
            <a:ext cx="8534400" cy="4525963"/>
          </a:xfrm>
        </p:spPr>
        <p:txBody>
          <a:bodyPr>
            <a:noAutofit/>
          </a:bodyPr>
          <a:lstStyle/>
          <a:p>
            <a:pPr algn="just" rtl="1">
              <a:lnSpc>
                <a:spcPct val="80000"/>
              </a:lnSpc>
            </a:pPr>
            <a:r>
              <a:rPr lang="ar-AE" dirty="0" smtClean="0">
                <a:cs typeface="Ali_K_Alwand" pitchFamily="2" charset="-78"/>
              </a:rPr>
              <a:t> </a:t>
            </a:r>
            <a:r>
              <a:rPr lang="ar-IQ" dirty="0" smtClean="0">
                <a:cs typeface="Ali_K_Alwand" pitchFamily="2" charset="-78"/>
              </a:rPr>
              <a:t>زمان طرنطترين و سةرةكيترين تايبةتيية كة مرؤظ لة </a:t>
            </a:r>
            <a:r>
              <a:rPr lang="en-US" dirty="0" smtClean="0">
                <a:cs typeface="Ali_K_Alwand" pitchFamily="2" charset="-78"/>
              </a:rPr>
              <a:t> </a:t>
            </a:r>
            <a:r>
              <a:rPr lang="ar-IQ" dirty="0" smtClean="0">
                <a:cs typeface="Ali_K_Alwand" pitchFamily="2" charset="-78"/>
              </a:rPr>
              <a:t>زيندةوةرةكانيتر جيادةكاتةوة.</a:t>
            </a:r>
            <a:endParaRPr lang="ar-AE" dirty="0" smtClean="0">
              <a:cs typeface="Ali_K_Alwand" pitchFamily="2" charset="-78"/>
            </a:endParaRPr>
          </a:p>
          <a:p>
            <a:pPr algn="r" rtl="1">
              <a:lnSpc>
                <a:spcPct val="80000"/>
              </a:lnSpc>
            </a:pPr>
            <a:endParaRPr lang="ar-IQ" dirty="0" smtClean="0">
              <a:cs typeface="Ali_K_Alwand" pitchFamily="2" charset="-78"/>
            </a:endParaRPr>
          </a:p>
          <a:p>
            <a:pPr algn="r" rtl="1">
              <a:lnSpc>
                <a:spcPct val="80000"/>
              </a:lnSpc>
            </a:pPr>
            <a:r>
              <a:rPr lang="ar-AE" dirty="0" smtClean="0">
                <a:cs typeface="Ali_K_Alwand" pitchFamily="2" charset="-78"/>
              </a:rPr>
              <a:t> </a:t>
            </a:r>
            <a:r>
              <a:rPr lang="en-US" dirty="0" smtClean="0">
                <a:cs typeface="Ali_K_Alwand" pitchFamily="2" charset="-78"/>
              </a:rPr>
              <a:t>  </a:t>
            </a:r>
            <a:r>
              <a:rPr lang="ar-IQ" dirty="0" err="1" smtClean="0">
                <a:cs typeface="Ali_K_Alwand" pitchFamily="2" charset="-78"/>
              </a:rPr>
              <a:t>كردةى</a:t>
            </a:r>
            <a:r>
              <a:rPr lang="ar-IQ" dirty="0" smtClean="0">
                <a:cs typeface="Ali_K_Alwand" pitchFamily="2" charset="-78"/>
              </a:rPr>
              <a:t> </a:t>
            </a:r>
            <a:r>
              <a:rPr lang="ar-IQ" dirty="0" err="1" smtClean="0">
                <a:cs typeface="Ali_K_Alwand" pitchFamily="2" charset="-78"/>
              </a:rPr>
              <a:t>سةرةكى</a:t>
            </a:r>
            <a:r>
              <a:rPr lang="ar-IQ" dirty="0" smtClean="0">
                <a:cs typeface="Ali_K_Alwand" pitchFamily="2" charset="-78"/>
              </a:rPr>
              <a:t> زمان </a:t>
            </a:r>
            <a:r>
              <a:rPr lang="ar-IQ" dirty="0" err="1" smtClean="0">
                <a:cs typeface="Ali_K_Alwand" pitchFamily="2" charset="-78"/>
              </a:rPr>
              <a:t>دةرِبرينة</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هةست</a:t>
            </a:r>
            <a:r>
              <a:rPr lang="ar-IQ" dirty="0" smtClean="0">
                <a:cs typeface="Ali_K_Alwand" pitchFamily="2" charset="-78"/>
              </a:rPr>
              <a:t> و </a:t>
            </a:r>
            <a:r>
              <a:rPr lang="ar-IQ" dirty="0" err="1" smtClean="0">
                <a:cs typeface="Ali_K_Alwand" pitchFamily="2" charset="-78"/>
              </a:rPr>
              <a:t>سؤز</a:t>
            </a:r>
            <a:r>
              <a:rPr lang="ar-IQ" dirty="0" smtClean="0">
                <a:cs typeface="Ali_K_Alwand" pitchFamily="2" charset="-78"/>
              </a:rPr>
              <a:t> و </a:t>
            </a:r>
            <a:r>
              <a:rPr lang="ar-IQ" dirty="0" err="1" smtClean="0">
                <a:cs typeface="Ali_K_Alwand" pitchFamily="2" charset="-78"/>
              </a:rPr>
              <a:t>طةياندنى</a:t>
            </a:r>
            <a:r>
              <a:rPr lang="ar-IQ" dirty="0" smtClean="0">
                <a:cs typeface="Ali_K_Alwand" pitchFamily="2" charset="-78"/>
              </a:rPr>
              <a:t> </a:t>
            </a:r>
            <a:r>
              <a:rPr lang="en-US" dirty="0" smtClean="0">
                <a:cs typeface="Ali_K_Alwand" pitchFamily="2" charset="-78"/>
              </a:rPr>
              <a:t>    </a:t>
            </a:r>
            <a:r>
              <a:rPr lang="ar-AE" dirty="0" smtClean="0">
                <a:cs typeface="Ali_K_Alwand" pitchFamily="2" charset="-78"/>
              </a:rPr>
              <a:t> </a:t>
            </a:r>
            <a:r>
              <a:rPr lang="ar-IQ" dirty="0" err="1" smtClean="0">
                <a:cs typeface="Ali_K_Alwand" pitchFamily="2" charset="-78"/>
              </a:rPr>
              <a:t>زانيارى</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قسةكةرةوة</a:t>
            </a:r>
            <a:r>
              <a:rPr lang="ar-IQ" dirty="0" smtClean="0">
                <a:cs typeface="Ali_K_Alwand" pitchFamily="2" charset="-78"/>
              </a:rPr>
              <a:t> بؤ </a:t>
            </a:r>
            <a:r>
              <a:rPr lang="ar-IQ" dirty="0" err="1" smtClean="0">
                <a:cs typeface="Ali_K_Alwand" pitchFamily="2" charset="-78"/>
              </a:rPr>
              <a:t>طويَطر.</a:t>
            </a:r>
            <a:endParaRPr lang="ar-AE" dirty="0" smtClean="0">
              <a:cs typeface="Ali_K_Alwand" pitchFamily="2" charset="-78"/>
            </a:endParaRPr>
          </a:p>
          <a:p>
            <a:pPr algn="r" rtl="1">
              <a:lnSpc>
                <a:spcPct val="80000"/>
              </a:lnSpc>
            </a:pPr>
            <a:endParaRPr lang="ar-IQ" dirty="0" smtClean="0">
              <a:cs typeface="Ali_K_Alwand" pitchFamily="2" charset="-78"/>
            </a:endParaRPr>
          </a:p>
          <a:p>
            <a:pPr algn="r" rtl="1">
              <a:lnSpc>
                <a:spcPct val="80000"/>
              </a:lnSpc>
            </a:pPr>
            <a:r>
              <a:rPr lang="en-US" dirty="0" smtClean="0">
                <a:cs typeface="Ali_K_Alwand" pitchFamily="2" charset="-78"/>
              </a:rPr>
              <a:t>  </a:t>
            </a:r>
            <a:r>
              <a:rPr lang="ar-IQ" dirty="0" smtClean="0">
                <a:cs typeface="Ali_K_Alwand" pitchFamily="2" charset="-78"/>
              </a:rPr>
              <a:t>زمان </a:t>
            </a:r>
            <a:r>
              <a:rPr lang="ar-IQ" dirty="0" err="1" smtClean="0">
                <a:cs typeface="Ali_K_Alwand" pitchFamily="2" charset="-78"/>
              </a:rPr>
              <a:t>بةردى</a:t>
            </a:r>
            <a:r>
              <a:rPr lang="ar-IQ" dirty="0" smtClean="0">
                <a:cs typeface="Ali_K_Alwand" pitchFamily="2" charset="-78"/>
              </a:rPr>
              <a:t> </a:t>
            </a:r>
            <a:r>
              <a:rPr lang="ar-IQ" dirty="0" err="1" smtClean="0">
                <a:cs typeface="Ali_K_Alwand" pitchFamily="2" charset="-78"/>
              </a:rPr>
              <a:t>بناغةى</a:t>
            </a:r>
            <a:r>
              <a:rPr lang="ar-IQ" dirty="0" smtClean="0">
                <a:cs typeface="Ali_K_Alwand" pitchFamily="2" charset="-78"/>
              </a:rPr>
              <a:t> </a:t>
            </a:r>
            <a:r>
              <a:rPr lang="ar-IQ" dirty="0" err="1" smtClean="0">
                <a:cs typeface="Ali_K_Alwand" pitchFamily="2" charset="-78"/>
              </a:rPr>
              <a:t>كؤمةلَة.</a:t>
            </a:r>
            <a:r>
              <a:rPr lang="ar-IQ" dirty="0" smtClean="0">
                <a:cs typeface="Ali_K_Alwand" pitchFamily="2" charset="-78"/>
              </a:rPr>
              <a:t> بؤ </a:t>
            </a:r>
            <a:r>
              <a:rPr lang="ar-IQ" dirty="0" err="1" smtClean="0">
                <a:cs typeface="Ali_K_Alwand" pitchFamily="2" charset="-78"/>
              </a:rPr>
              <a:t>بةهيَزكردنى</a:t>
            </a:r>
            <a:r>
              <a:rPr lang="ar-IQ" dirty="0" smtClean="0">
                <a:cs typeface="Ali_K_Alwand" pitchFamily="2" charset="-78"/>
              </a:rPr>
              <a:t> </a:t>
            </a:r>
            <a:r>
              <a:rPr lang="ar-IQ" dirty="0" err="1" smtClean="0">
                <a:cs typeface="Ali_K_Alwand" pitchFamily="2" charset="-78"/>
              </a:rPr>
              <a:t>ثةيوةندى</a:t>
            </a:r>
            <a:r>
              <a:rPr lang="ar-IQ" dirty="0" smtClean="0">
                <a:cs typeface="Ali_K_Alwand" pitchFamily="2" charset="-78"/>
              </a:rPr>
              <a:t> </a:t>
            </a:r>
            <a:r>
              <a:rPr lang="en-US" dirty="0" smtClean="0">
                <a:cs typeface="Ali_K_Alwand" pitchFamily="2" charset="-78"/>
              </a:rPr>
              <a:t>           </a:t>
            </a:r>
            <a:r>
              <a:rPr lang="ar-IQ" dirty="0" err="1" smtClean="0">
                <a:cs typeface="Ali_K_Alwand" pitchFamily="2" charset="-78"/>
              </a:rPr>
              <a:t>كؤمةلاَيةتى</a:t>
            </a:r>
            <a:r>
              <a:rPr lang="ar-IQ" dirty="0" smtClean="0">
                <a:cs typeface="Ali_K_Alwand" pitchFamily="2" charset="-78"/>
              </a:rPr>
              <a:t> </a:t>
            </a:r>
            <a:r>
              <a:rPr lang="ar-IQ" dirty="0" err="1" smtClean="0">
                <a:cs typeface="Ali_K_Alwand" pitchFamily="2" charset="-78"/>
              </a:rPr>
              <a:t>بةكارديَت.</a:t>
            </a:r>
            <a:endParaRPr lang="ar-IQ" dirty="0" smtClean="0">
              <a:cs typeface="Ali_K_Alwand" pitchFamily="2" charset="-78"/>
            </a:endParaRPr>
          </a:p>
          <a:p>
            <a:pPr>
              <a:buNone/>
            </a:pPr>
            <a:endParaRPr lang="en-US" dirty="0" smtClean="0">
              <a:cs typeface="Ali_K_Alwand" pitchFamily="2" charset="-78"/>
            </a:endParaRPr>
          </a:p>
          <a:p>
            <a:pPr algn="r" rtl="1">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rgbClr val="FF0000"/>
                </a:solidFill>
                <a:cs typeface="Ali_K_Alwand" pitchFamily="2" charset="-78"/>
              </a:rPr>
              <a:t>جوَرةكانى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دياليَكت:</a:t>
            </a:r>
            <a:endParaRPr lang="en-US" dirty="0">
              <a:solidFill>
                <a:srgbClr val="FF0000"/>
              </a:solidFill>
              <a:cs typeface="Ali_K_Alwand" pitchFamily="2" charset="-78"/>
            </a:endParaRPr>
          </a:p>
        </p:txBody>
      </p:sp>
      <p:sp>
        <p:nvSpPr>
          <p:cNvPr id="3" name="Content Placeholder 2"/>
          <p:cNvSpPr>
            <a:spLocks noGrp="1"/>
          </p:cNvSpPr>
          <p:nvPr>
            <p:ph idx="1"/>
          </p:nvPr>
        </p:nvSpPr>
        <p:spPr>
          <a:xfrm>
            <a:off x="457200" y="1219200"/>
            <a:ext cx="8458200" cy="5334000"/>
          </a:xfrm>
        </p:spPr>
        <p:txBody>
          <a:bodyPr anchor="t">
            <a:normAutofit lnSpcReduction="10000"/>
          </a:bodyPr>
          <a:lstStyle/>
          <a:p>
            <a:pPr algn="r">
              <a:buNone/>
            </a:pPr>
            <a:r>
              <a:rPr lang="ar-SA" sz="4000" dirty="0" smtClean="0">
                <a:solidFill>
                  <a:schemeClr val="accent2"/>
                </a:solidFill>
                <a:cs typeface="Ali_K_Alwand" pitchFamily="2" charset="-78"/>
              </a:rPr>
              <a:t>1- </a:t>
            </a:r>
            <a:r>
              <a:rPr lang="ar-SA" sz="4000" dirty="0" err="1" smtClean="0">
                <a:solidFill>
                  <a:schemeClr val="accent2"/>
                </a:solidFill>
                <a:cs typeface="Ali_K_Alwand" pitchFamily="2" charset="-78"/>
              </a:rPr>
              <a:t>دياليَكتى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جوطرافى</a:t>
            </a:r>
            <a:r>
              <a:rPr lang="ar-SA" sz="4000" dirty="0" smtClean="0">
                <a:solidFill>
                  <a:schemeClr val="accent2"/>
                </a:solidFill>
                <a:cs typeface="Ali_K_Alwand" pitchFamily="2" charset="-78"/>
              </a:rPr>
              <a:t> </a:t>
            </a:r>
            <a:r>
              <a:rPr lang="ar-SA" sz="4000" dirty="0" err="1" smtClean="0">
                <a:cs typeface="Ali_K_Alwand" pitchFamily="2" charset="-78"/>
              </a:rPr>
              <a:t>:</a:t>
            </a:r>
            <a:endParaRPr lang="ar-SA" sz="4000" dirty="0" smtClean="0">
              <a:cs typeface="Ali_K_Alwand" pitchFamily="2" charset="-78"/>
            </a:endParaRPr>
          </a:p>
          <a:p>
            <a:pPr algn="r">
              <a:buNone/>
            </a:pPr>
            <a:r>
              <a:rPr lang="ar-SA" dirty="0" smtClean="0">
                <a:cs typeface="Ali_K_Alwand" pitchFamily="2" charset="-78"/>
              </a:rPr>
              <a:t>     </a:t>
            </a:r>
            <a:r>
              <a:rPr lang="ar-SA" b="1" dirty="0" smtClean="0">
                <a:cs typeface="Ali_K_Alwand" pitchFamily="2" charset="-78"/>
              </a:rPr>
              <a:t>ئةم جوَرة دياليَكتة كة كومةلَة كةسيَك لة ناوضةيةكى دياريكراودا بة كارى ديَنيَن بة دياليَكتى </a:t>
            </a:r>
            <a:r>
              <a:rPr lang="en-US" b="1" dirty="0" smtClean="0">
                <a:cs typeface="Ali_K_Alwand" pitchFamily="2" charset="-78"/>
              </a:rPr>
              <a:t>     </a:t>
            </a:r>
            <a:endParaRPr lang="ar-SA" b="1" dirty="0" smtClean="0">
              <a:cs typeface="Ali_K_Alwand" pitchFamily="2" charset="-78"/>
            </a:endParaRPr>
          </a:p>
          <a:p>
            <a:pPr algn="r">
              <a:buNone/>
            </a:pPr>
            <a:r>
              <a:rPr lang="ar-SA" b="1" dirty="0" smtClean="0">
                <a:cs typeface="Ali_K_Alwand" pitchFamily="2" charset="-78"/>
              </a:rPr>
              <a:t>ناو </a:t>
            </a:r>
            <a:r>
              <a:rPr lang="ar-SA" b="1" dirty="0" err="1" smtClean="0">
                <a:cs typeface="Ali_K_Alwand" pitchFamily="2" charset="-78"/>
              </a:rPr>
              <a:t>دةبريَت.</a:t>
            </a:r>
            <a:r>
              <a:rPr lang="en-US" dirty="0" smtClean="0">
                <a:cs typeface="Ali_K_Alwand" pitchFamily="2" charset="-78"/>
              </a:rPr>
              <a:t>(Geographical dialects)</a:t>
            </a:r>
            <a:r>
              <a:rPr lang="ar-SA" dirty="0" err="1" smtClean="0">
                <a:cs typeface="Ali_K_Alwand" pitchFamily="2" charset="-78"/>
              </a:rPr>
              <a:t>جوطرافى</a:t>
            </a:r>
            <a:endParaRPr lang="ar-SA" dirty="0" smtClean="0">
              <a:cs typeface="Ali_K_Alwand" pitchFamily="2" charset="-78"/>
            </a:endParaRPr>
          </a:p>
          <a:p>
            <a:pPr algn="r">
              <a:buNone/>
            </a:pP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جوَرة</a:t>
            </a:r>
            <a:r>
              <a:rPr lang="ar-SA" dirty="0" smtClean="0">
                <a:cs typeface="Ali_K_Alwand" pitchFamily="2" charset="-78"/>
              </a:rPr>
              <a:t> </a:t>
            </a:r>
            <a:r>
              <a:rPr lang="ar-SA" dirty="0" err="1" smtClean="0">
                <a:cs typeface="Ali_K_Alwand" pitchFamily="2" charset="-78"/>
              </a:rPr>
              <a:t>دياليَكتة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ئةنجامى</a:t>
            </a:r>
            <a:r>
              <a:rPr lang="ar-SA" dirty="0" smtClean="0">
                <a:cs typeface="Ali_K_Alwand" pitchFamily="2" charset="-78"/>
              </a:rPr>
              <a:t> </a:t>
            </a:r>
            <a:r>
              <a:rPr lang="ar-SA" dirty="0" err="1" smtClean="0">
                <a:cs typeface="Ali_K_Alwand" pitchFamily="2" charset="-78"/>
              </a:rPr>
              <a:t>هوَكارى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ثةيدا</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نموونة</a:t>
            </a:r>
            <a:r>
              <a:rPr lang="ar-SA" dirty="0" smtClean="0">
                <a:cs typeface="Ali_K_Alwand" pitchFamily="2" charset="-78"/>
              </a:rPr>
              <a:t> </a:t>
            </a:r>
            <a:r>
              <a:rPr lang="ar-SA" dirty="0" err="1" smtClean="0">
                <a:cs typeface="Ali_K_Alwand" pitchFamily="2" charset="-78"/>
              </a:rPr>
              <a:t>كاتى</a:t>
            </a:r>
            <a:r>
              <a:rPr lang="ar-SA" dirty="0" smtClean="0">
                <a:cs typeface="Ali_K_Alwand" pitchFamily="2" charset="-78"/>
              </a:rPr>
              <a:t> </a:t>
            </a:r>
            <a:r>
              <a:rPr lang="ar-SA" dirty="0" err="1" smtClean="0">
                <a:cs typeface="Ali_K_Alwand" pitchFamily="2" charset="-78"/>
              </a:rPr>
              <a:t>بةربةستيَكى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ناوضةى</a:t>
            </a:r>
            <a:r>
              <a:rPr lang="ar-SA" dirty="0" smtClean="0">
                <a:cs typeface="Ali_K_Alwand" pitchFamily="2" charset="-78"/>
              </a:rPr>
              <a:t> </a:t>
            </a:r>
            <a:r>
              <a:rPr lang="ar-SA" dirty="0" err="1" smtClean="0">
                <a:cs typeface="Ali_K_Alwand" pitchFamily="2" charset="-78"/>
              </a:rPr>
              <a:t>يةك</a:t>
            </a:r>
            <a:r>
              <a:rPr lang="ar-SA" dirty="0" smtClean="0">
                <a:cs typeface="Ali_K_Alwand" pitchFamily="2" charset="-78"/>
              </a:rPr>
              <a:t> زمان </a:t>
            </a:r>
            <a:r>
              <a:rPr lang="ar-SA" dirty="0" err="1" smtClean="0">
                <a:cs typeface="Ali_K_Alwand" pitchFamily="2" charset="-78"/>
              </a:rPr>
              <a:t>ثةيدا</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بةربةستة</a:t>
            </a:r>
            <a:r>
              <a:rPr lang="ar-SA" dirty="0" smtClean="0">
                <a:cs typeface="Ali_K_Alwand" pitchFamily="2" charset="-78"/>
              </a:rPr>
              <a:t> </a:t>
            </a:r>
            <a:r>
              <a:rPr lang="ar-SA" dirty="0" err="1" smtClean="0">
                <a:cs typeface="Ali_K_Alwand" pitchFamily="2" charset="-78"/>
              </a:rPr>
              <a:t>جوطرافيية</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هوَيى</a:t>
            </a:r>
            <a:r>
              <a:rPr lang="ar-SA" dirty="0" smtClean="0">
                <a:cs typeface="Ali_K_Alwand" pitchFamily="2" charset="-78"/>
              </a:rPr>
              <a:t> </a:t>
            </a:r>
            <a:r>
              <a:rPr lang="ar-SA" dirty="0" err="1" smtClean="0">
                <a:cs typeface="Ali_K_Alwand" pitchFamily="2" charset="-78"/>
              </a:rPr>
              <a:t>ثضران</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سنوردار</a:t>
            </a:r>
            <a:r>
              <a:rPr lang="ar-SA" dirty="0" smtClean="0">
                <a:cs typeface="Ali_K_Alwand" pitchFamily="2" charset="-78"/>
              </a:rPr>
              <a:t> </a:t>
            </a:r>
            <a:r>
              <a:rPr lang="ar-SA" dirty="0" err="1" smtClean="0">
                <a:cs typeface="Ali_K_Alwand" pitchFamily="2" charset="-78"/>
              </a:rPr>
              <a:t>كردنى</a:t>
            </a:r>
            <a:r>
              <a:rPr lang="ar-SA" dirty="0" smtClean="0">
                <a:cs typeface="Ali_K_Alwand" pitchFamily="2" charset="-78"/>
              </a:rPr>
              <a:t> </a:t>
            </a:r>
            <a:r>
              <a:rPr lang="ar-SA" dirty="0" err="1" smtClean="0">
                <a:cs typeface="Ali_K_Alwand" pitchFamily="2" charset="-78"/>
              </a:rPr>
              <a:t>ثةيوةندى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ئاخاوتنكةرةكانى</a:t>
            </a:r>
            <a:r>
              <a:rPr lang="ar-SA" dirty="0" smtClean="0">
                <a:cs typeface="Ali_K_Alwand" pitchFamily="2" charset="-78"/>
              </a:rPr>
              <a:t>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ناوضةيةدا</a:t>
            </a:r>
            <a:r>
              <a:rPr lang="ar-SA" dirty="0" smtClean="0">
                <a:cs typeface="Ali_K_Alwand" pitchFamily="2" charset="-78"/>
              </a:rPr>
              <a:t> </a:t>
            </a:r>
            <a:r>
              <a:rPr lang="ar-SA" dirty="0" err="1" smtClean="0">
                <a:cs typeface="Ali_K_Alwand" pitchFamily="2" charset="-78"/>
              </a:rPr>
              <a:t>وئةمةش</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هوَيي</a:t>
            </a:r>
            <a:r>
              <a:rPr lang="ar-SA" dirty="0" smtClean="0">
                <a:cs typeface="Ali_K_Alwand" pitchFamily="2" charset="-78"/>
              </a:rPr>
              <a:t> </a:t>
            </a:r>
            <a:r>
              <a:rPr lang="ar-SA" dirty="0" err="1" smtClean="0">
                <a:cs typeface="Ali_K_Alwand" pitchFamily="2" charset="-78"/>
              </a:rPr>
              <a:t>ثةيدابوونى</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en-US" dirty="0" smtClean="0">
                <a:cs typeface="Ali_K_Alwand" pitchFamily="2" charset="-78"/>
              </a:rPr>
              <a:t>  </a:t>
            </a:r>
            <a:endParaRPr lang="en-US" dirty="0">
              <a:cs typeface="+mj-cs"/>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fontScale="92500" lnSpcReduction="10000"/>
          </a:bodyPr>
          <a:lstStyle/>
          <a:p>
            <a:pPr marL="0" indent="0" algn="r">
              <a:buNone/>
            </a:pPr>
            <a:r>
              <a:rPr lang="ar-SA" dirty="0" smtClean="0">
                <a:cs typeface="Ali_K_Alwand" pitchFamily="2" charset="-78"/>
              </a:rPr>
              <a:t>دةستةى يةكةم (من) لة رابردووى تيَثةر وةك بكةر و لة داهاتوودا وةك : بةركار دةردةكةوىَ.</a:t>
            </a:r>
          </a:p>
          <a:p>
            <a:pPr marL="0" indent="0" algn="r">
              <a:buNone/>
            </a:pPr>
            <a:r>
              <a:rPr lang="ar-SA" dirty="0" smtClean="0">
                <a:cs typeface="Ali_K_Alwand" pitchFamily="2" charset="-78"/>
              </a:rPr>
              <a:t>-من نظيسى (رابردووى تيَثة ر)</a:t>
            </a:r>
          </a:p>
          <a:p>
            <a:pPr marL="0" indent="0" algn="r">
              <a:buNone/>
            </a:pPr>
            <a:r>
              <a:rPr lang="ar-SA" dirty="0" smtClean="0">
                <a:cs typeface="Ali_K_Alwand" pitchFamily="2" charset="-78"/>
              </a:rPr>
              <a:t>-تو من دبينى(داهاتوو)</a:t>
            </a:r>
          </a:p>
          <a:p>
            <a:pPr marL="0" indent="0" algn="r">
              <a:buNone/>
            </a:pPr>
            <a:r>
              <a:rPr lang="ar-SA" dirty="0" smtClean="0">
                <a:cs typeface="Ali_K_Alwand" pitchFamily="2" charset="-78"/>
              </a:rPr>
              <a:t>دةستةى دووةم (ئةز) لة رابردووى تيَثةرِدا فةرمان راناويَكى لكاوى سةر بة هةمان كةس ذمارةى بةركار وةردةطريَت  </a:t>
            </a:r>
          </a:p>
          <a:p>
            <a:pPr marL="0" indent="0" algn="r">
              <a:buNone/>
            </a:pPr>
            <a:r>
              <a:rPr lang="ar-SA" dirty="0" smtClean="0">
                <a:cs typeface="Ali_K_Alwand" pitchFamily="2" charset="-78"/>
              </a:rPr>
              <a:t>- ئازادى رزطار و ئاهةنط ديتن (رابردووى تيَثةر).  </a:t>
            </a:r>
          </a:p>
          <a:p>
            <a:pPr marL="0" indent="0" algn="r">
              <a:buNone/>
            </a:pPr>
            <a:r>
              <a:rPr lang="ar-SA" dirty="0" smtClean="0">
                <a:cs typeface="Ali_K_Alwand" pitchFamily="2" charset="-78"/>
              </a:rPr>
              <a:t>لة هةموو بارةكانى تردا فرمان راناويَكى لكاوى سةربةهةمان كةس و ذمارةى بكةر وةردةطرىَ:</a:t>
            </a:r>
          </a:p>
          <a:p>
            <a:pPr marL="0" indent="0" algn="r">
              <a:buNone/>
            </a:pPr>
            <a:r>
              <a:rPr lang="ar-SA" dirty="0" smtClean="0">
                <a:cs typeface="Ali_K_Alwand" pitchFamily="2" charset="-78"/>
              </a:rPr>
              <a:t>-ئازاد و رزطار نانى دخؤن (داهاتووى تيَثةر)</a:t>
            </a:r>
          </a:p>
          <a:p>
            <a:pPr marL="0" indent="0" algn="r">
              <a:buNone/>
            </a:pPr>
            <a:r>
              <a:rPr lang="ar-SA" dirty="0" smtClean="0">
                <a:cs typeface="Ali_K_Alwand" pitchFamily="2" charset="-78"/>
              </a:rPr>
              <a:t>-هوون دنظن (داهاتووى تيَنة ثة ر)</a:t>
            </a:r>
          </a:p>
          <a:p>
            <a:pPr marL="0" indent="0" algn="r">
              <a:buNone/>
            </a:pPr>
            <a:r>
              <a:rPr lang="ar-SA" dirty="0" smtClean="0">
                <a:cs typeface="Ali_K_Alwand" pitchFamily="2" charset="-78"/>
              </a:rPr>
              <a:t>-تونظستى (رابردووى تيَنةثةر) </a:t>
            </a:r>
          </a:p>
          <a:p>
            <a:pPr marL="0" indent="0" algn="r">
              <a:buNone/>
            </a:pPr>
            <a:endParaRPr lang="en-US" dirty="0">
              <a:cs typeface="Ali_K_Alwand" pitchFamily="2" charset="-78"/>
            </a:endParaRPr>
          </a:p>
        </p:txBody>
      </p:sp>
    </p:spTree>
    <p:extLst>
      <p:ext uri="{BB962C8B-B14F-4D97-AF65-F5344CB8AC3E}">
        <p14:creationId xmlns:p14="http://schemas.microsoft.com/office/powerpoint/2010/main" val="21938390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762000"/>
            <a:ext cx="8382000" cy="5638800"/>
          </a:xfrm>
        </p:spPr>
        <p:txBody>
          <a:bodyPr>
            <a:normAutofit/>
          </a:bodyPr>
          <a:lstStyle/>
          <a:p>
            <a:pPr algn="r" rtl="1">
              <a:lnSpc>
                <a:spcPct val="90000"/>
              </a:lnSpc>
            </a:pPr>
            <a:r>
              <a:rPr lang="ar-SA" b="1" dirty="0" smtClean="0">
                <a:solidFill>
                  <a:srgbClr val="FF0000"/>
                </a:solidFill>
                <a:cs typeface="Ali_K_Samik" pitchFamily="2" charset="-78"/>
              </a:rPr>
              <a:t>8-</a:t>
            </a:r>
            <a:r>
              <a:rPr lang="ar-IQ" b="1" dirty="0" smtClean="0">
                <a:solidFill>
                  <a:srgbClr val="FF0000"/>
                </a:solidFill>
                <a:cs typeface="Ali_K_Samik" pitchFamily="2" charset="-78"/>
              </a:rPr>
              <a:t>مؤرفيمةكانى </a:t>
            </a:r>
            <a:r>
              <a:rPr lang="ar-IQ" b="1" dirty="0">
                <a:solidFill>
                  <a:srgbClr val="FF0000"/>
                </a:solidFill>
                <a:cs typeface="Ali_K_Samik" pitchFamily="2" charset="-78"/>
              </a:rPr>
              <a:t>نةرىَ:</a:t>
            </a:r>
          </a:p>
          <a:p>
            <a:pPr algn="r" rtl="1">
              <a:lnSpc>
                <a:spcPct val="90000"/>
              </a:lnSpc>
            </a:pPr>
            <a:r>
              <a:rPr lang="ar-IQ" b="1" dirty="0">
                <a:solidFill>
                  <a:schemeClr val="tx1"/>
                </a:solidFill>
                <a:cs typeface="Ali_K_Samik" pitchFamily="2" charset="-78"/>
              </a:rPr>
              <a:t>مؤرفيمةكانى نةرىَ بريتين لة (نة، نين، نا) كة بة ثيَى كات و جؤرى كارةكة دةطؤرِيَت.</a:t>
            </a:r>
          </a:p>
          <a:p>
            <a:pPr algn="r" rtl="1">
              <a:lnSpc>
                <a:spcPct val="90000"/>
              </a:lnSpc>
            </a:pPr>
            <a:r>
              <a:rPr lang="ar-IQ" b="1" dirty="0">
                <a:solidFill>
                  <a:schemeClr val="tx1"/>
                </a:solidFill>
                <a:cs typeface="Ali_K_Samik" pitchFamily="2" charset="-78"/>
              </a:rPr>
              <a:t>_ (نة) لةطةلَ كارى رِابردوو: ئةز قوتابياتة نةبووم.</a:t>
            </a:r>
          </a:p>
          <a:p>
            <a:pPr algn="r" rtl="1">
              <a:lnSpc>
                <a:spcPct val="90000"/>
              </a:lnSpc>
            </a:pPr>
            <a:r>
              <a:rPr lang="ar-IQ" b="1" dirty="0">
                <a:solidFill>
                  <a:schemeClr val="tx1"/>
                </a:solidFill>
                <a:cs typeface="Ali_K_Samik" pitchFamily="2" charset="-78"/>
              </a:rPr>
              <a:t>هةروةها لةطةلَ رِابردووى خؤزطةيى و مةرجى : ئةطةر ئةز نةبمة فةرمانبةر....</a:t>
            </a:r>
          </a:p>
          <a:p>
            <a:pPr algn="r" rtl="1">
              <a:lnSpc>
                <a:spcPct val="90000"/>
              </a:lnSpc>
            </a:pPr>
            <a:r>
              <a:rPr lang="ar-IQ" b="1" dirty="0">
                <a:solidFill>
                  <a:schemeClr val="tx1"/>
                </a:solidFill>
                <a:cs typeface="Ali_K_Samik" pitchFamily="2" charset="-78"/>
              </a:rPr>
              <a:t>لةطةلَ كارى داخوازيش بةكاردآ: نة </a:t>
            </a:r>
            <a:r>
              <a:rPr lang="ar-IQ" b="1" dirty="0" smtClean="0">
                <a:solidFill>
                  <a:schemeClr val="tx1"/>
                </a:solidFill>
                <a:cs typeface="Ali_K_Samik" pitchFamily="2" charset="-78"/>
              </a:rPr>
              <a:t>نظيس</a:t>
            </a:r>
            <a:r>
              <a:rPr lang="ar-SA" b="1" dirty="0" smtClean="0">
                <a:solidFill>
                  <a:schemeClr val="tx1"/>
                </a:solidFill>
                <a:cs typeface="Ali_K_Samik" pitchFamily="2" charset="-78"/>
              </a:rPr>
              <a:t>ة</a:t>
            </a:r>
            <a:r>
              <a:rPr lang="ar-IQ" b="1" dirty="0" smtClean="0">
                <a:solidFill>
                  <a:schemeClr val="tx1"/>
                </a:solidFill>
                <a:cs typeface="Ali_K_Samik" pitchFamily="2" charset="-78"/>
              </a:rPr>
              <a:t>، </a:t>
            </a:r>
            <a:r>
              <a:rPr lang="ar-IQ" b="1" dirty="0">
                <a:solidFill>
                  <a:schemeClr val="tx1"/>
                </a:solidFill>
                <a:cs typeface="Ali_K_Samik" pitchFamily="2" charset="-78"/>
              </a:rPr>
              <a:t>هيَدى نةبة.</a:t>
            </a:r>
          </a:p>
          <a:p>
            <a:pPr algn="r" rtl="1">
              <a:lnSpc>
                <a:spcPct val="90000"/>
              </a:lnSpc>
            </a:pPr>
            <a:r>
              <a:rPr lang="ar-IQ" b="1" dirty="0">
                <a:solidFill>
                  <a:schemeClr val="tx1"/>
                </a:solidFill>
                <a:cs typeface="Ali_K_Samik" pitchFamily="2" charset="-78"/>
              </a:rPr>
              <a:t>_ (نا) لةطةلَ كارى رِانةبردوو: ئةز نابمة شظان، ناضين.</a:t>
            </a:r>
          </a:p>
          <a:p>
            <a:pPr algn="r" rtl="1">
              <a:lnSpc>
                <a:spcPct val="90000"/>
              </a:lnSpc>
            </a:pPr>
            <a:r>
              <a:rPr lang="ar-IQ" b="1" dirty="0">
                <a:solidFill>
                  <a:schemeClr val="tx1"/>
                </a:solidFill>
                <a:cs typeface="Ali_K_Samik" pitchFamily="2" charset="-78"/>
              </a:rPr>
              <a:t>_ (نين) لةحالةتى بوونى كاتى ئيَستا: ئةز نيمة.ئازاد كورِى تة نينة.</a:t>
            </a:r>
          </a:p>
          <a:p>
            <a:pPr algn="r" rtl="1">
              <a:lnSpc>
                <a:spcPct val="90000"/>
              </a:lnSpc>
            </a:pPr>
            <a:endParaRPr lang="ar-IQ" b="1" dirty="0">
              <a:solidFill>
                <a:schemeClr val="tx1"/>
              </a:solidFill>
              <a:cs typeface="Ali_K_Samik" pitchFamily="2" charset="-78"/>
            </a:endParaRPr>
          </a:p>
          <a:p>
            <a:endParaRPr lang="en-US" b="1" dirty="0">
              <a:solidFill>
                <a:schemeClr val="tx1"/>
              </a:solidFill>
            </a:endParaRPr>
          </a:p>
        </p:txBody>
      </p:sp>
    </p:spTree>
    <p:extLst>
      <p:ext uri="{BB962C8B-B14F-4D97-AF65-F5344CB8AC3E}">
        <p14:creationId xmlns:p14="http://schemas.microsoft.com/office/powerpoint/2010/main" val="217073901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r"/>
            <a:r>
              <a:rPr lang="ar-SA" dirty="0" smtClean="0">
                <a:solidFill>
                  <a:srgbClr val="FF0000"/>
                </a:solidFill>
                <a:cs typeface="Ali_K_Samik" pitchFamily="2" charset="-78"/>
              </a:rPr>
              <a:t>9-</a:t>
            </a:r>
            <a:r>
              <a:rPr lang="ar-IQ" dirty="0" smtClean="0">
                <a:solidFill>
                  <a:srgbClr val="FF0000"/>
                </a:solidFill>
                <a:cs typeface="Ali_K_Samik" pitchFamily="2" charset="-78"/>
              </a:rPr>
              <a:t>مؤرفيمةكانى </a:t>
            </a:r>
            <a:r>
              <a:rPr lang="ar-IQ" dirty="0">
                <a:solidFill>
                  <a:srgbClr val="FF0000"/>
                </a:solidFill>
                <a:cs typeface="Ali_K_Samik" pitchFamily="2" charset="-78"/>
              </a:rPr>
              <a:t>كات</a:t>
            </a:r>
            <a:endParaRPr lang="en-US" dirty="0">
              <a:solidFill>
                <a:srgbClr val="FF0000"/>
              </a:solidFill>
              <a:cs typeface="Ali_K_Samik" pitchFamily="2" charset="-78"/>
            </a:endParaRPr>
          </a:p>
        </p:txBody>
      </p:sp>
      <p:sp>
        <p:nvSpPr>
          <p:cNvPr id="191491" name="Rectangle 3"/>
          <p:cNvSpPr>
            <a:spLocks noGrp="1" noChangeArrowheads="1"/>
          </p:cNvSpPr>
          <p:nvPr>
            <p:ph type="body" idx="1"/>
          </p:nvPr>
        </p:nvSpPr>
        <p:spPr/>
        <p:txBody>
          <a:bodyPr/>
          <a:lstStyle/>
          <a:p>
            <a:pPr algn="r" rtl="1"/>
            <a:r>
              <a:rPr lang="ar-IQ" dirty="0">
                <a:cs typeface="Ali_K_Samik" pitchFamily="2" charset="-78"/>
              </a:rPr>
              <a:t>كاتى رِابردوو: (ا، وو، ى، ت، </a:t>
            </a:r>
            <a:r>
              <a:rPr lang="en-US" dirty="0">
                <a:cs typeface="Ali_K_Samik" pitchFamily="2" charset="-78"/>
              </a:rPr>
              <a:t>Ø</a:t>
            </a:r>
            <a:r>
              <a:rPr lang="ar-IQ" dirty="0">
                <a:cs typeface="Ali_K_Samik" pitchFamily="2" charset="-78"/>
              </a:rPr>
              <a:t>) </a:t>
            </a:r>
          </a:p>
          <a:p>
            <a:pPr algn="r" rtl="1"/>
            <a:r>
              <a:rPr lang="ar-IQ" dirty="0">
                <a:cs typeface="Ali_K_Samik" pitchFamily="2" charset="-78"/>
              </a:rPr>
              <a:t>كاتى ئيَستا: (ة) وةك: دارآ ببرِة</a:t>
            </a:r>
          </a:p>
          <a:p>
            <a:pPr algn="r" rtl="1"/>
            <a:r>
              <a:rPr lang="ar-IQ" dirty="0">
                <a:cs typeface="Ali_K_Samik" pitchFamily="2" charset="-78"/>
              </a:rPr>
              <a:t>كاتى داهاتوو(ىَ) وةكو: دىَ بيتة شظان.</a:t>
            </a:r>
            <a:endParaRPr lang="en-US" dirty="0">
              <a:cs typeface="Ali_K_Samik" pitchFamily="2" charset="-78"/>
            </a:endParaRPr>
          </a:p>
        </p:txBody>
      </p:sp>
    </p:spTree>
    <p:extLst>
      <p:ext uri="{BB962C8B-B14F-4D97-AF65-F5344CB8AC3E}">
        <p14:creationId xmlns:p14="http://schemas.microsoft.com/office/powerpoint/2010/main" val="141099491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ar-IQ" sz="3600" smtClean="0">
                <a:cs typeface="Ali_K_Samik" pitchFamily="2" charset="-78"/>
              </a:rPr>
              <a:t>جؤرةكانى كارى رِابردوو</a:t>
            </a:r>
            <a:endParaRPr lang="en-US" sz="3600" smtClean="0">
              <a:cs typeface="Ali_K_Samik" pitchFamily="2" charset="-78"/>
            </a:endParaRPr>
          </a:p>
        </p:txBody>
      </p:sp>
      <p:sp>
        <p:nvSpPr>
          <p:cNvPr id="115715" name="Rectangle 3"/>
          <p:cNvSpPr>
            <a:spLocks noGrp="1" noChangeArrowheads="1"/>
          </p:cNvSpPr>
          <p:nvPr>
            <p:ph type="body" idx="1"/>
          </p:nvPr>
        </p:nvSpPr>
        <p:spPr/>
        <p:txBody>
          <a:bodyPr/>
          <a:lstStyle/>
          <a:p>
            <a:pPr algn="r" rtl="1" eaLnBrk="1" hangingPunct="1"/>
            <a:r>
              <a:rPr lang="ar-IQ" smtClean="0">
                <a:cs typeface="Ali_K_Samik" pitchFamily="2" charset="-78"/>
              </a:rPr>
              <a:t>رِابردووى سادة(نزيك):</a:t>
            </a:r>
          </a:p>
          <a:p>
            <a:pPr algn="r" rtl="1" eaLnBrk="1" hangingPunct="1">
              <a:buFontTx/>
              <a:buNone/>
            </a:pPr>
            <a:r>
              <a:rPr lang="ar-IQ" smtClean="0">
                <a:cs typeface="Ali_K_Samik" pitchFamily="2" charset="-78"/>
              </a:rPr>
              <a:t> ئةز هاتم                           ئةم هاتن</a:t>
            </a:r>
          </a:p>
          <a:p>
            <a:pPr algn="r" rtl="1" eaLnBrk="1" hangingPunct="1">
              <a:buFontTx/>
              <a:buNone/>
            </a:pPr>
            <a:r>
              <a:rPr lang="ar-IQ" smtClean="0">
                <a:cs typeface="Ali_K_Samik" pitchFamily="2" charset="-78"/>
              </a:rPr>
              <a:t>تو هاتى                             هون هاتن</a:t>
            </a:r>
          </a:p>
          <a:p>
            <a:pPr algn="r" rtl="1" eaLnBrk="1" hangingPunct="1">
              <a:buFontTx/>
              <a:buNone/>
            </a:pPr>
            <a:r>
              <a:rPr lang="ar-IQ" smtClean="0">
                <a:cs typeface="Ali_K_Samik" pitchFamily="2" charset="-78"/>
              </a:rPr>
              <a:t>ئةو هات                             ئةو هاتن</a:t>
            </a:r>
          </a:p>
        </p:txBody>
      </p:sp>
    </p:spTree>
    <p:extLst>
      <p:ext uri="{BB962C8B-B14F-4D97-AF65-F5344CB8AC3E}">
        <p14:creationId xmlns:p14="http://schemas.microsoft.com/office/powerpoint/2010/main" val="1528659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476250"/>
            <a:ext cx="8229600" cy="288925"/>
          </a:xfrm>
        </p:spPr>
        <p:txBody>
          <a:bodyPr>
            <a:normAutofit fontScale="90000"/>
          </a:bodyPr>
          <a:lstStyle/>
          <a:p>
            <a:pPr algn="r" eaLnBrk="1" hangingPunct="1"/>
            <a:r>
              <a:rPr lang="ar-IQ" sz="4000" smtClean="0">
                <a:cs typeface="Ali_K_Samik" pitchFamily="2" charset="-78"/>
              </a:rPr>
              <a:t>رِابردووى تةواو:</a:t>
            </a:r>
            <a:br>
              <a:rPr lang="ar-IQ" sz="4000" smtClean="0">
                <a:cs typeface="Ali_K_Samik" pitchFamily="2" charset="-78"/>
              </a:rPr>
            </a:br>
            <a:endParaRPr lang="en-US" sz="4000" smtClean="0">
              <a:cs typeface="Ali_K_Samik" pitchFamily="2" charset="-78"/>
            </a:endParaRPr>
          </a:p>
        </p:txBody>
      </p:sp>
      <p:sp>
        <p:nvSpPr>
          <p:cNvPr id="116739" name="Rectangle 3"/>
          <p:cNvSpPr>
            <a:spLocks noGrp="1" noChangeArrowheads="1"/>
          </p:cNvSpPr>
          <p:nvPr>
            <p:ph type="body" idx="1"/>
          </p:nvPr>
        </p:nvSpPr>
        <p:spPr>
          <a:xfrm>
            <a:off x="457200" y="836613"/>
            <a:ext cx="8229600" cy="5289550"/>
          </a:xfrm>
        </p:spPr>
        <p:txBody>
          <a:bodyPr/>
          <a:lstStyle/>
          <a:p>
            <a:pPr algn="r" rtl="1" eaLnBrk="1" hangingPunct="1">
              <a:buFontTx/>
              <a:buNone/>
            </a:pPr>
            <a:r>
              <a:rPr lang="ar-IQ" dirty="0" smtClean="0">
                <a:cs typeface="Ali_K_Samik" pitchFamily="2" charset="-78"/>
              </a:rPr>
              <a:t>ئةز هاتمة                     ئةم هاتنة</a:t>
            </a:r>
          </a:p>
          <a:p>
            <a:pPr algn="r" rtl="1" eaLnBrk="1" hangingPunct="1">
              <a:buFontTx/>
              <a:buNone/>
            </a:pPr>
            <a:r>
              <a:rPr lang="ar-IQ" dirty="0" smtClean="0">
                <a:cs typeface="Ali_K_Samik" pitchFamily="2" charset="-78"/>
              </a:rPr>
              <a:t>تو هاتية                      هون هاتنة</a:t>
            </a:r>
          </a:p>
          <a:p>
            <a:pPr algn="r" rtl="1" eaLnBrk="1" hangingPunct="1">
              <a:buFontTx/>
              <a:buNone/>
            </a:pPr>
            <a:r>
              <a:rPr lang="ar-IQ" dirty="0" smtClean="0">
                <a:cs typeface="Ali_K_Samik" pitchFamily="2" charset="-78"/>
              </a:rPr>
              <a:t>ئةو هاتة                    ئةو هاتنة</a:t>
            </a:r>
          </a:p>
          <a:p>
            <a:pPr algn="r" rtl="1" eaLnBrk="1" hangingPunct="1"/>
            <a:r>
              <a:rPr lang="ar-IQ" dirty="0" smtClean="0">
                <a:cs typeface="Ali_K_Samik" pitchFamily="2" charset="-78"/>
              </a:rPr>
              <a:t>رِابردووى بةردةوام:</a:t>
            </a:r>
          </a:p>
          <a:p>
            <a:pPr algn="r" rtl="1" eaLnBrk="1" hangingPunct="1">
              <a:buFontTx/>
              <a:buNone/>
            </a:pPr>
            <a:r>
              <a:rPr lang="ar-IQ" dirty="0" smtClean="0">
                <a:cs typeface="Ali_K_Samik" pitchFamily="2" charset="-78"/>
              </a:rPr>
              <a:t>ئةز دضووم                        ئةم دضووين</a:t>
            </a:r>
          </a:p>
          <a:p>
            <a:pPr algn="r" rtl="1" eaLnBrk="1" hangingPunct="1">
              <a:buFontTx/>
              <a:buNone/>
            </a:pPr>
            <a:r>
              <a:rPr lang="ar-IQ" dirty="0" smtClean="0">
                <a:cs typeface="Ali_K_Samik" pitchFamily="2" charset="-78"/>
              </a:rPr>
              <a:t>تو دضوويى                       هون دضوون</a:t>
            </a:r>
          </a:p>
          <a:p>
            <a:pPr algn="r" rtl="1" eaLnBrk="1" hangingPunct="1">
              <a:buFontTx/>
              <a:buNone/>
            </a:pPr>
            <a:r>
              <a:rPr lang="ar-IQ" dirty="0" smtClean="0">
                <a:cs typeface="Ali_K_Samik" pitchFamily="2" charset="-78"/>
              </a:rPr>
              <a:t>ئةو دضوو                        ئةو دضوون</a:t>
            </a:r>
          </a:p>
          <a:p>
            <a:pPr eaLnBrk="1" hangingPunct="1"/>
            <a:endParaRPr lang="en-US" dirty="0" smtClean="0"/>
          </a:p>
        </p:txBody>
      </p:sp>
    </p:spTree>
    <p:extLst>
      <p:ext uri="{BB962C8B-B14F-4D97-AF65-F5344CB8AC3E}">
        <p14:creationId xmlns:p14="http://schemas.microsoft.com/office/powerpoint/2010/main" val="222474333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457200" y="188913"/>
            <a:ext cx="8229600" cy="5937250"/>
          </a:xfrm>
        </p:spPr>
        <p:txBody>
          <a:bodyPr/>
          <a:lstStyle/>
          <a:p>
            <a:pPr algn="r" rtl="1" eaLnBrk="1" hangingPunct="1"/>
            <a:r>
              <a:rPr lang="ar-IQ" smtClean="0">
                <a:cs typeface="Ali_K_Samik" pitchFamily="2" charset="-78"/>
              </a:rPr>
              <a:t>رِابردوويآ دوور(دوير)</a:t>
            </a:r>
          </a:p>
          <a:p>
            <a:pPr algn="r" rtl="1" eaLnBrk="1" hangingPunct="1">
              <a:buFontTx/>
              <a:buNone/>
            </a:pPr>
            <a:r>
              <a:rPr lang="ar-IQ" smtClean="0">
                <a:cs typeface="Ali_K_Samik" pitchFamily="2" charset="-78"/>
              </a:rPr>
              <a:t>ئةز  ضووبووم                       ئةم ضووبووين</a:t>
            </a:r>
          </a:p>
          <a:p>
            <a:pPr algn="r" rtl="1" eaLnBrk="1" hangingPunct="1">
              <a:buFontTx/>
              <a:buNone/>
            </a:pPr>
            <a:r>
              <a:rPr lang="ar-IQ" smtClean="0">
                <a:cs typeface="Ali_K_Samik" pitchFamily="2" charset="-78"/>
              </a:rPr>
              <a:t>تو ضووبوويى                        هون ضووبوون</a:t>
            </a:r>
          </a:p>
          <a:p>
            <a:pPr algn="r" rtl="1" eaLnBrk="1" hangingPunct="1">
              <a:buFontTx/>
              <a:buNone/>
            </a:pPr>
            <a:r>
              <a:rPr lang="ar-IQ" smtClean="0">
                <a:cs typeface="Ali_K_Samik" pitchFamily="2" charset="-78"/>
              </a:rPr>
              <a:t>ئةو ضووبوو                           ئةو ضووبوون</a:t>
            </a:r>
            <a:endParaRPr lang="en-US" smtClean="0">
              <a:cs typeface="Ali_K_Samik" pitchFamily="2" charset="-78"/>
            </a:endParaRPr>
          </a:p>
          <a:p>
            <a:pPr eaLnBrk="1" hangingPunct="1"/>
            <a:endParaRPr lang="en-US" smtClean="0"/>
          </a:p>
        </p:txBody>
      </p:sp>
    </p:spTree>
    <p:extLst>
      <p:ext uri="{BB962C8B-B14F-4D97-AF65-F5344CB8AC3E}">
        <p14:creationId xmlns:p14="http://schemas.microsoft.com/office/powerpoint/2010/main" val="175252989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body" idx="1"/>
          </p:nvPr>
        </p:nvSpPr>
        <p:spPr>
          <a:xfrm>
            <a:off x="457200" y="333375"/>
            <a:ext cx="8229600" cy="5792788"/>
          </a:xfrm>
        </p:spPr>
        <p:txBody>
          <a:bodyPr/>
          <a:lstStyle/>
          <a:p>
            <a:pPr algn="r" rtl="1" eaLnBrk="1" hangingPunct="1">
              <a:lnSpc>
                <a:spcPct val="90000"/>
              </a:lnSpc>
            </a:pPr>
            <a:r>
              <a:rPr lang="ar-IQ" sz="2800" smtClean="0">
                <a:cs typeface="Ali_K_Samik" pitchFamily="2" charset="-78"/>
              </a:rPr>
              <a:t>كاتى ئيَستا:</a:t>
            </a:r>
          </a:p>
          <a:p>
            <a:pPr algn="r" rtl="1" eaLnBrk="1" hangingPunct="1">
              <a:lnSpc>
                <a:spcPct val="90000"/>
              </a:lnSpc>
              <a:buFontTx/>
              <a:buNone/>
            </a:pPr>
            <a:r>
              <a:rPr lang="ar-IQ" sz="2800" smtClean="0">
                <a:cs typeface="Ali_K_Samik" pitchFamily="2" charset="-78"/>
              </a:rPr>
              <a:t>ئةزآ دضم                      ئةمآ دضن</a:t>
            </a:r>
          </a:p>
          <a:p>
            <a:pPr algn="r" rtl="1" eaLnBrk="1" hangingPunct="1">
              <a:lnSpc>
                <a:spcPct val="90000"/>
              </a:lnSpc>
              <a:buFontTx/>
              <a:buNone/>
            </a:pPr>
            <a:r>
              <a:rPr lang="ar-IQ" sz="2800" smtClean="0">
                <a:cs typeface="Ali_K_Samik" pitchFamily="2" charset="-78"/>
              </a:rPr>
              <a:t>تويآ دضى                        هونآ دضن</a:t>
            </a:r>
          </a:p>
          <a:p>
            <a:pPr algn="r" rtl="1" eaLnBrk="1" hangingPunct="1">
              <a:lnSpc>
                <a:spcPct val="90000"/>
              </a:lnSpc>
              <a:buFontTx/>
              <a:buNone/>
            </a:pPr>
            <a:r>
              <a:rPr lang="ar-IQ" sz="2800" smtClean="0">
                <a:cs typeface="Ali_K_Samik" pitchFamily="2" charset="-78"/>
              </a:rPr>
              <a:t>ئةوآ دضة                     ئةوىَ دضن</a:t>
            </a:r>
          </a:p>
          <a:p>
            <a:pPr algn="r" rtl="1" eaLnBrk="1" hangingPunct="1">
              <a:lnSpc>
                <a:spcPct val="90000"/>
              </a:lnSpc>
            </a:pPr>
            <a:r>
              <a:rPr lang="ar-IQ" sz="2800" smtClean="0">
                <a:cs typeface="Ali_K_Samik" pitchFamily="2" charset="-78"/>
              </a:rPr>
              <a:t>داهاتووى دوير:</a:t>
            </a:r>
          </a:p>
          <a:p>
            <a:pPr algn="r" rtl="1" eaLnBrk="1" hangingPunct="1">
              <a:lnSpc>
                <a:spcPct val="90000"/>
              </a:lnSpc>
              <a:buFontTx/>
              <a:buNone/>
            </a:pPr>
            <a:r>
              <a:rPr lang="ar-IQ" sz="2800" smtClean="0">
                <a:cs typeface="Ali_K_Samik" pitchFamily="2" charset="-78"/>
              </a:rPr>
              <a:t>ئةز دىَ ضم                    ئةم دآ ضن</a:t>
            </a:r>
          </a:p>
          <a:p>
            <a:pPr algn="r" rtl="1" eaLnBrk="1" hangingPunct="1">
              <a:lnSpc>
                <a:spcPct val="90000"/>
              </a:lnSpc>
              <a:buFontTx/>
              <a:buNone/>
            </a:pPr>
            <a:r>
              <a:rPr lang="ar-IQ" sz="2800" smtClean="0">
                <a:cs typeface="Ali_K_Samik" pitchFamily="2" charset="-78"/>
              </a:rPr>
              <a:t>تو دآ ضى                      هون دآ ضن</a:t>
            </a:r>
          </a:p>
          <a:p>
            <a:pPr algn="r" rtl="1" eaLnBrk="1" hangingPunct="1">
              <a:lnSpc>
                <a:spcPct val="90000"/>
              </a:lnSpc>
              <a:buFontTx/>
              <a:buNone/>
            </a:pPr>
            <a:r>
              <a:rPr lang="ar-IQ" sz="2800" smtClean="0">
                <a:cs typeface="Ali_K_Samik" pitchFamily="2" charset="-78"/>
              </a:rPr>
              <a:t>ئةو دآ  ضة                         ئةو دآ ضن</a:t>
            </a:r>
          </a:p>
          <a:p>
            <a:pPr algn="r" rtl="1" eaLnBrk="1" hangingPunct="1">
              <a:lnSpc>
                <a:spcPct val="90000"/>
              </a:lnSpc>
            </a:pPr>
            <a:r>
              <a:rPr lang="ar-IQ" sz="2800" smtClean="0">
                <a:cs typeface="Ali_K_Samik" pitchFamily="2" charset="-78"/>
              </a:rPr>
              <a:t>داهاتووى نزيك:</a:t>
            </a:r>
          </a:p>
          <a:p>
            <a:pPr algn="r" rtl="1" eaLnBrk="1" hangingPunct="1">
              <a:lnSpc>
                <a:spcPct val="90000"/>
              </a:lnSpc>
              <a:buFontTx/>
              <a:buNone/>
            </a:pPr>
            <a:r>
              <a:rPr lang="ar-IQ" sz="2800" smtClean="0">
                <a:cs typeface="Ali_K_Samik" pitchFamily="2" charset="-78"/>
              </a:rPr>
              <a:t>ئةزىَ دآ ضم                        ئةمآ دآ ضين</a:t>
            </a:r>
          </a:p>
          <a:p>
            <a:pPr algn="r" rtl="1" eaLnBrk="1" hangingPunct="1">
              <a:lnSpc>
                <a:spcPct val="90000"/>
              </a:lnSpc>
              <a:buFontTx/>
              <a:buNone/>
            </a:pPr>
            <a:r>
              <a:rPr lang="ar-IQ" sz="2800" smtClean="0">
                <a:cs typeface="Ali_K_Samik" pitchFamily="2" charset="-78"/>
              </a:rPr>
              <a:t>تويآ دآ ضى                        هونآ دآ ضن</a:t>
            </a:r>
          </a:p>
          <a:p>
            <a:pPr algn="r" rtl="1" eaLnBrk="1" hangingPunct="1">
              <a:lnSpc>
                <a:spcPct val="90000"/>
              </a:lnSpc>
              <a:buFontTx/>
              <a:buNone/>
            </a:pPr>
            <a:r>
              <a:rPr lang="ar-IQ" sz="2800" smtClean="0">
                <a:cs typeface="Ali_K_Samik" pitchFamily="2" charset="-78"/>
              </a:rPr>
              <a:t>ئةوىَ دآ ضة                          ئةوآ دآ ضن</a:t>
            </a:r>
            <a:endParaRPr lang="en-US" sz="2800" smtClean="0">
              <a:cs typeface="Ali_K_Samik" pitchFamily="2" charset="-78"/>
            </a:endParaRPr>
          </a:p>
        </p:txBody>
      </p:sp>
    </p:spTree>
    <p:extLst>
      <p:ext uri="{BB962C8B-B14F-4D97-AF65-F5344CB8AC3E}">
        <p14:creationId xmlns:p14="http://schemas.microsoft.com/office/powerpoint/2010/main" val="69248054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68313" y="457201"/>
            <a:ext cx="8229600" cy="1085850"/>
          </a:xfrm>
        </p:spPr>
        <p:txBody>
          <a:bodyPr>
            <a:normAutofit fontScale="90000"/>
          </a:bodyPr>
          <a:lstStyle/>
          <a:p>
            <a:pPr rtl="1" eaLnBrk="1" hangingPunct="1"/>
            <a:r>
              <a:rPr lang="ar-SA" dirty="0" smtClean="0">
                <a:cs typeface="Ali_K_Sharif bold" pitchFamily="2" charset="-78"/>
              </a:rPr>
              <a:t>ئاستى</a:t>
            </a:r>
            <a:r>
              <a:rPr lang="en-US" dirty="0" smtClean="0">
                <a:cs typeface="Ali_K_Sharif bold" pitchFamily="2" charset="-78"/>
              </a:rPr>
              <a:t> </a:t>
            </a:r>
            <a:r>
              <a:rPr lang="ar-SA" dirty="0" smtClean="0">
                <a:cs typeface="Ali_K_Sharif bold" pitchFamily="2" charset="-78"/>
              </a:rPr>
              <a:t>رِستةسازى</a:t>
            </a:r>
            <a:br>
              <a:rPr lang="ar-SA" dirty="0" smtClean="0">
                <a:cs typeface="Ali_K_Sharif bold" pitchFamily="2" charset="-78"/>
              </a:rPr>
            </a:br>
            <a:r>
              <a:rPr lang="ar-SA" dirty="0" smtClean="0">
                <a:solidFill>
                  <a:srgbClr val="FF0000"/>
                </a:solidFill>
                <a:cs typeface="Ali_K_Sharif bold" pitchFamily="2" charset="-78"/>
              </a:rPr>
              <a:t>أ- ريَزبوونى كةرةستة كان </a:t>
            </a:r>
            <a:r>
              <a:rPr lang="en-US" sz="4000" dirty="0" smtClean="0">
                <a:cs typeface="Ali_K_Sharif bold" pitchFamily="2" charset="-78"/>
              </a:rPr>
              <a:t/>
            </a:r>
            <a:br>
              <a:rPr lang="en-US" sz="4000" dirty="0" smtClean="0">
                <a:cs typeface="Ali_K_Sharif bold" pitchFamily="2" charset="-78"/>
              </a:rPr>
            </a:br>
            <a:r>
              <a:rPr lang="ar-SA" sz="4000" dirty="0" smtClean="0">
                <a:cs typeface="Ali_K_Sharif bold" pitchFamily="2" charset="-78"/>
              </a:rPr>
              <a:t>سة بارةت بة زارى ذووروو وةك زارى ناوةرِاست دوو رِيَزبة ندى هةية</a:t>
            </a:r>
            <a:endParaRPr lang="en-US" sz="3600" dirty="0" smtClean="0">
              <a:cs typeface="Ali_K_Sharif bold" pitchFamily="2" charset="-78"/>
            </a:endParaRPr>
          </a:p>
        </p:txBody>
      </p:sp>
      <p:sp>
        <p:nvSpPr>
          <p:cNvPr id="120835" name="Rectangle 3"/>
          <p:cNvSpPr>
            <a:spLocks noGrp="1" noChangeArrowheads="1"/>
          </p:cNvSpPr>
          <p:nvPr>
            <p:ph type="body" idx="1"/>
          </p:nvPr>
        </p:nvSpPr>
        <p:spPr>
          <a:xfrm>
            <a:off x="457200" y="1773238"/>
            <a:ext cx="8229600" cy="4352925"/>
          </a:xfrm>
        </p:spPr>
        <p:txBody>
          <a:bodyPr>
            <a:normAutofit fontScale="92500" lnSpcReduction="20000"/>
          </a:bodyPr>
          <a:lstStyle/>
          <a:p>
            <a:pPr algn="r" rtl="1" eaLnBrk="1" hangingPunct="1"/>
            <a:r>
              <a:rPr lang="ar-SA" dirty="0" smtClean="0">
                <a:cs typeface="Ali_K_Alwand" pitchFamily="2" charset="-78"/>
              </a:rPr>
              <a:t>كةرستة</a:t>
            </a:r>
            <a:r>
              <a:rPr lang="en-US" dirty="0" smtClean="0">
                <a:cs typeface="Ali_K_Alwand" pitchFamily="2" charset="-78"/>
              </a:rPr>
              <a:t> </a:t>
            </a:r>
            <a:r>
              <a:rPr lang="ar-SA" dirty="0" smtClean="0">
                <a:cs typeface="Ali_K_Alwand" pitchFamily="2" charset="-78"/>
              </a:rPr>
              <a:t>سةرةكييةكانى</a:t>
            </a:r>
            <a:r>
              <a:rPr lang="en-US" dirty="0" smtClean="0">
                <a:cs typeface="Ali_K_Alwand" pitchFamily="2" charset="-78"/>
              </a:rPr>
              <a:t> </a:t>
            </a:r>
            <a:r>
              <a:rPr lang="ar-SA" dirty="0" smtClean="0">
                <a:cs typeface="Ali_K_Alwand" pitchFamily="2" charset="-78"/>
              </a:rPr>
              <a:t>رِستة</a:t>
            </a:r>
            <a:endParaRPr lang="en-US" dirty="0" smtClean="0">
              <a:cs typeface="Ali_K_Alwand" pitchFamily="2" charset="-78"/>
            </a:endParaRPr>
          </a:p>
          <a:p>
            <a:pPr algn="r" rtl="1" eaLnBrk="1" hangingPunct="1"/>
            <a:r>
              <a:rPr lang="ar-SA" dirty="0" smtClean="0">
                <a:cs typeface="Ali_K_Alwand" pitchFamily="2" charset="-78"/>
              </a:rPr>
              <a:t>بكةر</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 </a:t>
            </a:r>
            <a:r>
              <a:rPr lang="ar-SA" dirty="0" smtClean="0">
                <a:cs typeface="Ali_K_Alwand" pitchFamily="2" charset="-78"/>
              </a:rPr>
              <a:t>رِستةى</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a:t>
            </a:r>
            <a:r>
              <a:rPr lang="ar-SA" dirty="0" smtClean="0">
                <a:cs typeface="Ali_K_Alwand" pitchFamily="2" charset="-78"/>
              </a:rPr>
              <a:t>تيَنةثةرِ</a:t>
            </a:r>
            <a:endParaRPr lang="en-US" dirty="0" smtClean="0">
              <a:cs typeface="Ali_K_Alwand" pitchFamily="2" charset="-78"/>
            </a:endParaRPr>
          </a:p>
          <a:p>
            <a:pPr algn="r" rtl="1" eaLnBrk="1" hangingPunct="1">
              <a:buFontTx/>
              <a:buNone/>
            </a:pPr>
            <a:r>
              <a:rPr lang="ar-SA" dirty="0" smtClean="0">
                <a:cs typeface="Ali_K_Alwand" pitchFamily="2" charset="-78"/>
              </a:rPr>
              <a:t>ئة ز ضووم - زانا</a:t>
            </a:r>
            <a:r>
              <a:rPr lang="en-US" dirty="0" smtClean="0">
                <a:cs typeface="Ali_K_Alwand" pitchFamily="2" charset="-78"/>
              </a:rPr>
              <a:t> </a:t>
            </a:r>
            <a:r>
              <a:rPr lang="ar-SA" dirty="0" smtClean="0">
                <a:cs typeface="Ali_K_Alwand" pitchFamily="2" charset="-78"/>
              </a:rPr>
              <a:t>نظست</a:t>
            </a:r>
            <a:endParaRPr lang="en-US" dirty="0" smtClean="0">
              <a:cs typeface="Ali_K_Alwand" pitchFamily="2" charset="-78"/>
            </a:endParaRPr>
          </a:p>
          <a:p>
            <a:pPr algn="r" rtl="1" eaLnBrk="1" hangingPunct="1"/>
            <a:r>
              <a:rPr lang="ar-SA" dirty="0" smtClean="0">
                <a:cs typeface="Ali_K_Alwand" pitchFamily="2" charset="-78"/>
              </a:rPr>
              <a:t>بكةر</a:t>
            </a:r>
            <a:r>
              <a:rPr lang="en-US" dirty="0" smtClean="0">
                <a:cs typeface="Ali_K_Alwand" pitchFamily="2" charset="-78"/>
              </a:rPr>
              <a:t>+  </a:t>
            </a:r>
            <a:r>
              <a:rPr lang="ar-SA" dirty="0" smtClean="0">
                <a:cs typeface="Ali_K_Alwand" pitchFamily="2" charset="-78"/>
              </a:rPr>
              <a:t>بةركار</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 </a:t>
            </a:r>
            <a:r>
              <a:rPr lang="ar-SA" dirty="0" smtClean="0">
                <a:cs typeface="Ali_K_Alwand" pitchFamily="2" charset="-78"/>
              </a:rPr>
              <a:t>رِستةى</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a:t>
            </a:r>
            <a:r>
              <a:rPr lang="ar-SA" dirty="0" smtClean="0">
                <a:cs typeface="Ali_K_Alwand" pitchFamily="2" charset="-78"/>
              </a:rPr>
              <a:t>تيَثةرِ</a:t>
            </a:r>
            <a:endParaRPr lang="en-US" dirty="0" smtClean="0">
              <a:cs typeface="Ali_K_Alwand" pitchFamily="2" charset="-78"/>
            </a:endParaRPr>
          </a:p>
          <a:p>
            <a:pPr algn="r" rtl="1" eaLnBrk="1" hangingPunct="1">
              <a:buFontTx/>
              <a:buNone/>
            </a:pPr>
            <a:r>
              <a:rPr lang="ar-SA" dirty="0" smtClean="0">
                <a:cs typeface="Ali_K_Alwand" pitchFamily="2" charset="-78"/>
              </a:rPr>
              <a:t>من سيَظ خوار</a:t>
            </a:r>
            <a:endParaRPr lang="ar-IQ" dirty="0" smtClean="0">
              <a:cs typeface="Ali_K_Alwand" pitchFamily="2" charset="-78"/>
            </a:endParaRPr>
          </a:p>
          <a:p>
            <a:pPr algn="r" rtl="1" eaLnBrk="1" hangingPunct="1">
              <a:buFontTx/>
              <a:buNone/>
            </a:pPr>
            <a:r>
              <a:rPr lang="ar-SA" dirty="0" smtClean="0">
                <a:cs typeface="Ali_K_Alwand" pitchFamily="2" charset="-78"/>
              </a:rPr>
              <a:t>نة سرينىَ ضيَل دؤت</a:t>
            </a:r>
            <a:r>
              <a:rPr lang="ar-IQ" dirty="0" smtClean="0">
                <a:cs typeface="Ali_K_Alwand" pitchFamily="2" charset="-78"/>
              </a:rPr>
              <a:t>.</a:t>
            </a:r>
            <a:endParaRPr lang="ar-SA" dirty="0" smtClean="0">
              <a:cs typeface="Ali_K_Alwand" pitchFamily="2" charset="-78"/>
            </a:endParaRPr>
          </a:p>
          <a:p>
            <a:pPr algn="r" rtl="1" eaLnBrk="1" hangingPunct="1">
              <a:buFontTx/>
              <a:buNone/>
            </a:pPr>
            <a:r>
              <a:rPr lang="ar-SA" dirty="0" smtClean="0">
                <a:cs typeface="Ali_K_Alwand" pitchFamily="2" charset="-78"/>
              </a:rPr>
              <a:t> تاكة جياوازى كة هة بيَت لة رِيَكةوتنى كة س  وذما رة دا ية  كة لة زارةكانى تر دا نابينرَيَت ، ئة ويش ئة وةية لة رِابردووى تيَثة ردا فة رمان رانا ويَكى لكاوى سة ر بة هةمان كة س و ذمارةى بة ركار وةردةطريَت وةك : نة سرينىَ ئاظان و نة وزاد ديتن .</a:t>
            </a:r>
            <a:endParaRPr lang="ar-IQ" dirty="0" smtClean="0">
              <a:cs typeface="Ali_K_Alwand" pitchFamily="2" charset="-78"/>
            </a:endParaRPr>
          </a:p>
        </p:txBody>
      </p:sp>
    </p:spTree>
    <p:extLst>
      <p:ext uri="{BB962C8B-B14F-4D97-AF65-F5344CB8AC3E}">
        <p14:creationId xmlns:p14="http://schemas.microsoft.com/office/powerpoint/2010/main" val="2510144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to="" calcmode="lin" valueType="num">
                                      <p:cBhvr>
                                        <p:cTn id="7" dur="1" fill="hold"/>
                                        <p:tgtEl>
                                          <p:spTgt spid="12083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0835">
                                            <p:txEl>
                                              <p:pRg st="0" end="0"/>
                                            </p:txEl>
                                          </p:spTgt>
                                        </p:tgtEl>
                                        <p:attrNameLst>
                                          <p:attrName>style.visibility</p:attrName>
                                        </p:attrNameLst>
                                      </p:cBhvr>
                                      <p:to>
                                        <p:strVal val="visible"/>
                                      </p:to>
                                    </p:set>
                                    <p:animEffect transition="in" filter="diamond(in)">
                                      <p:cBhvr>
                                        <p:cTn id="12" dur="2000"/>
                                        <p:tgtEl>
                                          <p:spTgt spid="12083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20835">
                                            <p:txEl>
                                              <p:pRg st="1" end="1"/>
                                            </p:txEl>
                                          </p:spTgt>
                                        </p:tgtEl>
                                        <p:attrNameLst>
                                          <p:attrName>style.visibility</p:attrName>
                                        </p:attrNameLst>
                                      </p:cBhvr>
                                      <p:to>
                                        <p:strVal val="visible"/>
                                      </p:to>
                                    </p:set>
                                    <p:animEffect transition="in" filter="diamond(in)">
                                      <p:cBhvr>
                                        <p:cTn id="15" dur="2000"/>
                                        <p:tgtEl>
                                          <p:spTgt spid="12083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20835">
                                            <p:txEl>
                                              <p:pRg st="2" end="2"/>
                                            </p:txEl>
                                          </p:spTgt>
                                        </p:tgtEl>
                                        <p:attrNameLst>
                                          <p:attrName>style.visibility</p:attrName>
                                        </p:attrNameLst>
                                      </p:cBhvr>
                                      <p:to>
                                        <p:strVal val="visible"/>
                                      </p:to>
                                    </p:set>
                                    <p:animEffect transition="in" filter="diamond(in)">
                                      <p:cBhvr>
                                        <p:cTn id="18" dur="2000"/>
                                        <p:tgtEl>
                                          <p:spTgt spid="120835">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20835">
                                            <p:txEl>
                                              <p:pRg st="3" end="3"/>
                                            </p:txEl>
                                          </p:spTgt>
                                        </p:tgtEl>
                                        <p:attrNameLst>
                                          <p:attrName>style.visibility</p:attrName>
                                        </p:attrNameLst>
                                      </p:cBhvr>
                                      <p:to>
                                        <p:strVal val="visible"/>
                                      </p:to>
                                    </p:set>
                                    <p:animEffect transition="in" filter="diamond(in)">
                                      <p:cBhvr>
                                        <p:cTn id="21" dur="2000"/>
                                        <p:tgtEl>
                                          <p:spTgt spid="120835">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20835">
                                            <p:txEl>
                                              <p:pRg st="4" end="4"/>
                                            </p:txEl>
                                          </p:spTgt>
                                        </p:tgtEl>
                                        <p:attrNameLst>
                                          <p:attrName>style.visibility</p:attrName>
                                        </p:attrNameLst>
                                      </p:cBhvr>
                                      <p:to>
                                        <p:strVal val="visible"/>
                                      </p:to>
                                    </p:set>
                                    <p:animEffect transition="in" filter="diamond(in)">
                                      <p:cBhvr>
                                        <p:cTn id="24" dur="2000"/>
                                        <p:tgtEl>
                                          <p:spTgt spid="120835">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20835">
                                            <p:txEl>
                                              <p:pRg st="5" end="5"/>
                                            </p:txEl>
                                          </p:spTgt>
                                        </p:tgtEl>
                                        <p:attrNameLst>
                                          <p:attrName>style.visibility</p:attrName>
                                        </p:attrNameLst>
                                      </p:cBhvr>
                                      <p:to>
                                        <p:strVal val="visible"/>
                                      </p:to>
                                    </p:set>
                                    <p:animEffect transition="in" filter="diamond(in)">
                                      <p:cBhvr>
                                        <p:cTn id="27" dur="2000"/>
                                        <p:tgtEl>
                                          <p:spTgt spid="120835">
                                            <p:txEl>
                                              <p:pRg st="5" end="5"/>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20835">
                                            <p:txEl>
                                              <p:pRg st="6" end="6"/>
                                            </p:txEl>
                                          </p:spTgt>
                                        </p:tgtEl>
                                        <p:attrNameLst>
                                          <p:attrName>style.visibility</p:attrName>
                                        </p:attrNameLst>
                                      </p:cBhvr>
                                      <p:to>
                                        <p:strVal val="visible"/>
                                      </p:to>
                                    </p:set>
                                    <p:animEffect transition="in" filter="diamond(in)">
                                      <p:cBhvr>
                                        <p:cTn id="30" dur="20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latin typeface="Afshin - Khurmawa" pitchFamily="2" charset="0"/>
                <a:cs typeface="Ali_K_Alwand" pitchFamily="2" charset="-78"/>
              </a:rPr>
              <a:t>ب - ثيَكهاتى رِستة</a:t>
            </a:r>
            <a:endParaRPr lang="en-US" dirty="0">
              <a:solidFill>
                <a:srgbClr val="FF0000"/>
              </a:solidFill>
              <a:latin typeface="Afshin - Khurmawa" pitchFamily="2" charset="0"/>
              <a:cs typeface="Ali_K_Alwand" pitchFamily="2" charset="-78"/>
            </a:endParaRPr>
          </a:p>
        </p:txBody>
      </p:sp>
      <p:sp>
        <p:nvSpPr>
          <p:cNvPr id="3" name="Content Placeholder 2"/>
          <p:cNvSpPr>
            <a:spLocks noGrp="1"/>
          </p:cNvSpPr>
          <p:nvPr>
            <p:ph idx="1"/>
          </p:nvPr>
        </p:nvSpPr>
        <p:spPr/>
        <p:txBody>
          <a:bodyPr/>
          <a:lstStyle/>
          <a:p>
            <a:pPr marL="0" indent="0" algn="r">
              <a:buNone/>
            </a:pPr>
            <a:r>
              <a:rPr lang="ar-SA" dirty="0" smtClean="0">
                <a:cs typeface="Ali_K_Alwand" pitchFamily="2" charset="-78"/>
              </a:rPr>
              <a:t>رِستة لة م زارة دا هة مان ثيَكهاتى زارى ناوةرِاستى هةية و لة طريَى ناوى وطريَى كارى ثيَكديَت وةك :</a:t>
            </a:r>
          </a:p>
          <a:p>
            <a:pPr marL="0" indent="0" algn="r">
              <a:buNone/>
            </a:pPr>
            <a:r>
              <a:rPr lang="ar-SA" dirty="0" smtClean="0">
                <a:cs typeface="Ali_K_Alwand" pitchFamily="2" charset="-78"/>
              </a:rPr>
              <a:t>ِط .ن.ناو+نة نا ساندن + رِة طة ز +ئاولَناو = كضةكا جوان</a:t>
            </a:r>
          </a:p>
          <a:p>
            <a:pPr marL="0" indent="0" algn="r">
              <a:buNone/>
            </a:pPr>
            <a:r>
              <a:rPr lang="ar-SA" dirty="0" smtClean="0">
                <a:cs typeface="Ali_K_Alwand" pitchFamily="2" charset="-78"/>
              </a:rPr>
              <a:t>ط.ك.  رِةط +كات =ديت</a:t>
            </a:r>
            <a:endParaRPr lang="en-US" dirty="0">
              <a:cs typeface="Ali_K_Alwand" pitchFamily="2" charset="-78"/>
            </a:endParaRPr>
          </a:p>
        </p:txBody>
      </p:sp>
    </p:spTree>
    <p:extLst>
      <p:ext uri="{BB962C8B-B14F-4D97-AF65-F5344CB8AC3E}">
        <p14:creationId xmlns:p14="http://schemas.microsoft.com/office/powerpoint/2010/main" val="358842169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r" eaLnBrk="1" hangingPunct="1"/>
            <a:r>
              <a:rPr lang="ar-SA" dirty="0" smtClean="0">
                <a:solidFill>
                  <a:srgbClr val="FF0000"/>
                </a:solidFill>
                <a:cs typeface="Ali_K_Alwand" pitchFamily="2" charset="-78"/>
              </a:rPr>
              <a:t>ج - رِستة ى </a:t>
            </a:r>
            <a:r>
              <a:rPr lang="ar-IQ" dirty="0" smtClean="0">
                <a:solidFill>
                  <a:srgbClr val="FF0000"/>
                </a:solidFill>
                <a:cs typeface="Ali_K_Alwand" pitchFamily="2" charset="-78"/>
              </a:rPr>
              <a:t>بكةر ناديار </a:t>
            </a:r>
            <a:endParaRPr lang="en-US" dirty="0" smtClean="0">
              <a:solidFill>
                <a:srgbClr val="FF0000"/>
              </a:solidFill>
              <a:cs typeface="Ali_K_Alwand" pitchFamily="2" charset="-78"/>
            </a:endParaRPr>
          </a:p>
        </p:txBody>
      </p:sp>
      <p:sp>
        <p:nvSpPr>
          <p:cNvPr id="122883" name="Rectangle 3"/>
          <p:cNvSpPr>
            <a:spLocks noGrp="1" noChangeArrowheads="1"/>
          </p:cNvSpPr>
          <p:nvPr>
            <p:ph type="body" idx="1"/>
          </p:nvPr>
        </p:nvSpPr>
        <p:spPr/>
        <p:txBody>
          <a:bodyPr/>
          <a:lstStyle/>
          <a:p>
            <a:pPr marL="609600" indent="-609600" algn="r" rtl="1" eaLnBrk="1" hangingPunct="1">
              <a:lnSpc>
                <a:spcPct val="90000"/>
              </a:lnSpc>
            </a:pPr>
            <a:r>
              <a:rPr lang="ar-IQ" smtClean="0">
                <a:cs typeface="Ali_K_Alwand" pitchFamily="2" charset="-78"/>
              </a:rPr>
              <a:t>هةنطاوةكانى دروستكردنى بكةر ناديار لة زارى ذووروو:</a:t>
            </a:r>
          </a:p>
          <a:p>
            <a:pPr marL="609600" indent="-609600" algn="r" rtl="1" eaLnBrk="1" hangingPunct="1">
              <a:lnSpc>
                <a:spcPct val="90000"/>
              </a:lnSpc>
              <a:buFontTx/>
              <a:buAutoNum type="arabicPeriod"/>
            </a:pPr>
            <a:r>
              <a:rPr lang="ar-IQ" smtClean="0">
                <a:cs typeface="Ali_K_Alwand" pitchFamily="2" charset="-78"/>
              </a:rPr>
              <a:t>بكةر و جيَناوى لكاو لادةبريَت.</a:t>
            </a:r>
          </a:p>
          <a:p>
            <a:pPr marL="609600" indent="-609600" algn="r" rtl="1" eaLnBrk="1" hangingPunct="1">
              <a:lnSpc>
                <a:spcPct val="90000"/>
              </a:lnSpc>
              <a:buFontTx/>
              <a:buAutoNum type="arabicPeriod"/>
            </a:pPr>
            <a:r>
              <a:rPr lang="ar-IQ" smtClean="0">
                <a:cs typeface="Ali_K_Alwand" pitchFamily="2" charset="-78"/>
              </a:rPr>
              <a:t>بةركار شويَنى بكةر دةطريَتةوة.</a:t>
            </a:r>
          </a:p>
          <a:p>
            <a:pPr marL="609600" indent="-609600" algn="r" rtl="1" eaLnBrk="1" hangingPunct="1">
              <a:lnSpc>
                <a:spcPct val="90000"/>
              </a:lnSpc>
              <a:buFontTx/>
              <a:buAutoNum type="arabicPeriod"/>
            </a:pPr>
            <a:r>
              <a:rPr lang="ar-IQ" smtClean="0">
                <a:cs typeface="Ali_K_Alwand" pitchFamily="2" charset="-78"/>
              </a:rPr>
              <a:t>ضاوطى كارةكة وةردةطرين.</a:t>
            </a:r>
          </a:p>
          <a:p>
            <a:pPr marL="609600" indent="-609600" algn="r" rtl="1" eaLnBrk="1" hangingPunct="1">
              <a:lnSpc>
                <a:spcPct val="90000"/>
              </a:lnSpc>
              <a:buFontTx/>
              <a:buAutoNum type="arabicPeriod"/>
            </a:pPr>
            <a:r>
              <a:rPr lang="ar-IQ" smtClean="0">
                <a:cs typeface="Ali_K_Alwand" pitchFamily="2" charset="-78"/>
              </a:rPr>
              <a:t>(هاتن_ة) دةخريَتة ثيَش كارةكة.</a:t>
            </a:r>
          </a:p>
          <a:p>
            <a:pPr marL="609600" indent="-609600" algn="r" rtl="1" eaLnBrk="1" hangingPunct="1">
              <a:lnSpc>
                <a:spcPct val="90000"/>
              </a:lnSpc>
              <a:buFontTx/>
              <a:buAutoNum type="arabicPeriod"/>
            </a:pPr>
            <a:r>
              <a:rPr lang="ar-IQ" smtClean="0">
                <a:cs typeface="Ali_K_Alwand" pitchFamily="2" charset="-78"/>
              </a:rPr>
              <a:t>بة ثيَى كةس و ذمارةى بةركارةكة جيَناوى لكاو بة كارى(هاتن) وةدةنوسيَت.</a:t>
            </a:r>
          </a:p>
          <a:p>
            <a:pPr marL="609600" indent="-609600" algn="r" rtl="1" eaLnBrk="1" hangingPunct="1">
              <a:lnSpc>
                <a:spcPct val="90000"/>
              </a:lnSpc>
              <a:buFontTx/>
              <a:buNone/>
            </a:pPr>
            <a:r>
              <a:rPr lang="ar-IQ" smtClean="0">
                <a:cs typeface="Ali_K_Alwand" pitchFamily="2" charset="-78"/>
              </a:rPr>
              <a:t>تة كاوة و دارا ديتن  ____كاوة و دارا هاتنة ديتن</a:t>
            </a:r>
            <a:endParaRPr lang="en-US" smtClean="0">
              <a:cs typeface="Ali_K_Alwand" pitchFamily="2" charset="-78"/>
            </a:endParaRPr>
          </a:p>
        </p:txBody>
      </p:sp>
    </p:spTree>
    <p:extLst>
      <p:ext uri="{BB962C8B-B14F-4D97-AF65-F5344CB8AC3E}">
        <p14:creationId xmlns:p14="http://schemas.microsoft.com/office/powerpoint/2010/main" val="4184483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chemeClr val="accent2"/>
                </a:solidFill>
                <a:cs typeface="Ali_K_Alwand" pitchFamily="2" charset="-78"/>
              </a:rPr>
              <a:t>2- دياليَكتى ثيشةيى :</a:t>
            </a:r>
            <a:endParaRPr lang="en-US" dirty="0"/>
          </a:p>
        </p:txBody>
      </p:sp>
      <p:sp>
        <p:nvSpPr>
          <p:cNvPr id="3" name="Content Placeholder 2"/>
          <p:cNvSpPr>
            <a:spLocks noGrp="1"/>
          </p:cNvSpPr>
          <p:nvPr>
            <p:ph idx="1"/>
          </p:nvPr>
        </p:nvSpPr>
        <p:spPr/>
        <p:txBody>
          <a:bodyPr/>
          <a:lstStyle/>
          <a:p>
            <a:pPr algn="r">
              <a:buNone/>
            </a:pPr>
            <a:r>
              <a:rPr lang="ar-SA" dirty="0" smtClean="0">
                <a:cs typeface="Ali_K_Alwand" pitchFamily="2" charset="-78"/>
              </a:rPr>
              <a:t>هةر ثيشةيةك خاوةنى شيَوازى ئاخاوتنى خوَيةتى كة لة طةلَ ئاخاوتنى ثيشةكانى تر جيا دةبيَتةوة ,وةكو: (ثزيشك،   ماموَستا، كريَكار ...هتد) بؤ نمونة ئةطةر ئاخاوتنى ثيشةى ماموستا وةرطرين ، دةبينين وشةكانى (ثول، تةباشير، ماجيك...هتد) بةر ضاومان دةكةويَت كة جياوازن لةو وشة و زاراوانةى كة لة ناو ثيشةى زيَرينطرى بة كار ديَت وةكو : (عةيار، مسقال، هتد). </a:t>
            </a:r>
            <a:endParaRPr lang="en-US" dirty="0" smtClean="0">
              <a:cs typeface="Ali_K_Alwand" pitchFamily="2" charset="-78"/>
            </a:endParaRPr>
          </a:p>
          <a:p>
            <a:pPr algn="r">
              <a:buNone/>
            </a:pP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cs typeface="Ali_K_Alwand" pitchFamily="2" charset="-78"/>
              </a:rPr>
              <a:t>ئاستى واتا :</a:t>
            </a:r>
            <a:br>
              <a:rPr lang="ar-SA" dirty="0" smtClean="0">
                <a:cs typeface="Ali_K_Alwand" pitchFamily="2" charset="-78"/>
              </a:rPr>
            </a:br>
            <a:r>
              <a:rPr lang="ar-SA" dirty="0" smtClean="0">
                <a:solidFill>
                  <a:srgbClr val="FF0000"/>
                </a:solidFill>
                <a:cs typeface="Ali_K_Alwand" pitchFamily="2" charset="-78"/>
              </a:rPr>
              <a:t>أ- جياوازى ليَكسيكى</a:t>
            </a:r>
            <a:r>
              <a:rPr lang="ar-SA" dirty="0" smtClean="0">
                <a:cs typeface="Ali_K_Alwand" pitchFamily="2" charset="-78"/>
              </a:rPr>
              <a:t/>
            </a:r>
            <a:br>
              <a:rPr lang="ar-SA"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marL="0" indent="0" algn="r">
              <a:buNone/>
            </a:pPr>
            <a:r>
              <a:rPr lang="ar-SA" u="sng" dirty="0" smtClean="0">
                <a:cs typeface="Ali_K_Alwand" pitchFamily="2" charset="-78"/>
              </a:rPr>
              <a:t>زارى ذووروو</a:t>
            </a:r>
            <a:r>
              <a:rPr lang="ar-SA" dirty="0" smtClean="0">
                <a:cs typeface="Ali_K_Alwand" pitchFamily="2" charset="-78"/>
              </a:rPr>
              <a:t>                                 </a:t>
            </a:r>
            <a:r>
              <a:rPr lang="ar-SA" u="sng" dirty="0" smtClean="0">
                <a:cs typeface="Ali_K_Alwand" pitchFamily="2" charset="-78"/>
              </a:rPr>
              <a:t>زارى ناوةراست</a:t>
            </a:r>
          </a:p>
          <a:p>
            <a:pPr marL="0" indent="0" algn="r">
              <a:buNone/>
            </a:pPr>
            <a:r>
              <a:rPr lang="ar-SA" dirty="0" smtClean="0">
                <a:cs typeface="Ali_K_Alwand" pitchFamily="2" charset="-78"/>
              </a:rPr>
              <a:t>ظةذن                                              تاقةت </a:t>
            </a:r>
          </a:p>
          <a:p>
            <a:pPr marL="0" indent="0" algn="r">
              <a:buNone/>
            </a:pPr>
            <a:r>
              <a:rPr lang="ar-SA" dirty="0" smtClean="0">
                <a:cs typeface="Ali_K_Alwand" pitchFamily="2" charset="-78"/>
              </a:rPr>
              <a:t>زارؤك                                             مندالَ</a:t>
            </a:r>
          </a:p>
          <a:p>
            <a:pPr marL="0" indent="0" algn="r">
              <a:buNone/>
            </a:pPr>
            <a:r>
              <a:rPr lang="ar-SA" dirty="0" smtClean="0">
                <a:cs typeface="Ali_K_Alwand" pitchFamily="2" charset="-78"/>
              </a:rPr>
              <a:t>جظاك                                             كؤمةلَ</a:t>
            </a:r>
          </a:p>
          <a:p>
            <a:pPr marL="0" indent="0" algn="r">
              <a:buNone/>
            </a:pPr>
            <a:r>
              <a:rPr lang="ar-SA" dirty="0" smtClean="0">
                <a:cs typeface="Ali_K_Alwand" pitchFamily="2" charset="-78"/>
              </a:rPr>
              <a:t>ثةيف                                              وشة</a:t>
            </a:r>
          </a:p>
          <a:p>
            <a:pPr marL="0" indent="0" algn="r">
              <a:buNone/>
            </a:pPr>
            <a:r>
              <a:rPr lang="ar-SA" dirty="0" smtClean="0">
                <a:cs typeface="Ali_K_Alwand" pitchFamily="2" charset="-78"/>
              </a:rPr>
              <a:t>بةرسظ                                             وةلَام</a:t>
            </a:r>
            <a:endParaRPr lang="en-US" dirty="0">
              <a:cs typeface="Ali_K_Alwand" pitchFamily="2" charset="-78"/>
            </a:endParaRPr>
          </a:p>
        </p:txBody>
      </p:sp>
    </p:spTree>
    <p:extLst>
      <p:ext uri="{BB962C8B-B14F-4D97-AF65-F5344CB8AC3E}">
        <p14:creationId xmlns:p14="http://schemas.microsoft.com/office/powerpoint/2010/main" val="392530733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solidFill>
                  <a:srgbClr val="FF0000"/>
                </a:solidFill>
                <a:cs typeface="Ali_K_Alwand" pitchFamily="2" charset="-78"/>
              </a:rPr>
              <a:t>ب- هةمان فؤرم بة واتاى جياواز</a:t>
            </a:r>
            <a:r>
              <a:rPr lang="ar-SA" dirty="0" smtClean="0">
                <a:cs typeface="Ali_K_Alwand" pitchFamily="2" charset="-78"/>
              </a:rPr>
              <a:t/>
            </a:r>
            <a:br>
              <a:rPr lang="ar-SA"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a:xfrm>
            <a:off x="457200" y="1066800"/>
            <a:ext cx="8229600" cy="5486400"/>
          </a:xfrm>
        </p:spPr>
        <p:txBody>
          <a:bodyPr>
            <a:normAutofit/>
          </a:bodyPr>
          <a:lstStyle/>
          <a:p>
            <a:pPr marL="0" indent="0" algn="r">
              <a:buNone/>
            </a:pPr>
            <a:r>
              <a:rPr lang="ar-SA" u="sng" dirty="0" smtClean="0">
                <a:cs typeface="Ali_K_Alwand" pitchFamily="2" charset="-78"/>
              </a:rPr>
              <a:t>زارى ذووروو</a:t>
            </a:r>
            <a:r>
              <a:rPr lang="ar-SA" dirty="0" smtClean="0">
                <a:cs typeface="Ali_K_Alwand" pitchFamily="2" charset="-78"/>
              </a:rPr>
              <a:t>                               </a:t>
            </a:r>
            <a:r>
              <a:rPr lang="ar-SA" u="sng" dirty="0" smtClean="0">
                <a:cs typeface="Ali_K_Alwand" pitchFamily="2" charset="-78"/>
              </a:rPr>
              <a:t>زارى ناوةراست</a:t>
            </a:r>
          </a:p>
          <a:p>
            <a:pPr marL="0" indent="0" algn="r">
              <a:buNone/>
            </a:pPr>
            <a:r>
              <a:rPr lang="ar-SA" dirty="0" smtClean="0">
                <a:cs typeface="Ali_K_Alwand" pitchFamily="2" charset="-78"/>
              </a:rPr>
              <a:t>دين (شيَت)                                   دين (ئايين) </a:t>
            </a:r>
          </a:p>
          <a:p>
            <a:pPr marL="0" indent="0" algn="r">
              <a:buNone/>
            </a:pPr>
            <a:r>
              <a:rPr lang="ar-SA" dirty="0" smtClean="0">
                <a:cs typeface="Ali_K_Alwand" pitchFamily="2" charset="-78"/>
              </a:rPr>
              <a:t>ئاخ:خاك (دةربرينى ئازار)              (ئاخ)دةربرينى ئازار          </a:t>
            </a:r>
          </a:p>
          <a:p>
            <a:pPr marL="0" indent="0" algn="r">
              <a:buNone/>
            </a:pPr>
            <a:r>
              <a:rPr lang="ar-SA" dirty="0" smtClean="0">
                <a:cs typeface="Ali_K_Alwand" pitchFamily="2" charset="-78"/>
              </a:rPr>
              <a:t>خزم:خزمى ذن                              خزم:خزمى ذن و ثياو</a:t>
            </a:r>
          </a:p>
          <a:p>
            <a:pPr marL="0" indent="0" algn="r">
              <a:buNone/>
            </a:pPr>
            <a:r>
              <a:rPr lang="ar-SA" dirty="0" smtClean="0">
                <a:cs typeface="Ali_K_Alwand" pitchFamily="2" charset="-78"/>
              </a:rPr>
              <a:t>دةوار:طيانوةريَكة                             دةوار:ضادر و خيَوةت</a:t>
            </a:r>
          </a:p>
          <a:p>
            <a:pPr marL="0" indent="0" algn="r">
              <a:buNone/>
            </a:pPr>
            <a:r>
              <a:rPr lang="ar-SA" dirty="0" smtClean="0">
                <a:cs typeface="Ali_K_Alwand" pitchFamily="2" charset="-78"/>
              </a:rPr>
              <a:t>دةم(كات)                                       دةم (زار)</a:t>
            </a:r>
          </a:p>
          <a:p>
            <a:pPr marL="0" indent="0" algn="r">
              <a:buNone/>
            </a:pPr>
            <a:r>
              <a:rPr lang="ar-SA" dirty="0" smtClean="0">
                <a:cs typeface="Ali_K_Alwand" pitchFamily="2" charset="-78"/>
              </a:rPr>
              <a:t>كؤن(ضادر)                                     رابردوو</a:t>
            </a:r>
          </a:p>
          <a:p>
            <a:pPr marL="0" indent="0" algn="r">
              <a:buNone/>
            </a:pPr>
            <a:r>
              <a:rPr lang="ar-SA" dirty="0" smtClean="0">
                <a:cs typeface="Ali_K_Alwand" pitchFamily="2" charset="-78"/>
              </a:rPr>
              <a:t>لاو(جوان)بؤ كورِو شت                        لاو (طةنج) </a:t>
            </a:r>
          </a:p>
          <a:p>
            <a:pPr marL="0" indent="0" algn="r">
              <a:buNone/>
            </a:pPr>
            <a:r>
              <a:rPr lang="ar-SA" dirty="0" smtClean="0">
                <a:cs typeface="Ali_K_Alwand" pitchFamily="2" charset="-78"/>
              </a:rPr>
              <a:t>تازة (جوان)                                   تازة (نوىَ)</a:t>
            </a:r>
            <a:endParaRPr lang="en-US" dirty="0">
              <a:cs typeface="Ali_K_Alwand" pitchFamily="2" charset="-78"/>
            </a:endParaRPr>
          </a:p>
        </p:txBody>
      </p:sp>
    </p:spTree>
    <p:extLst>
      <p:ext uri="{BB962C8B-B14F-4D97-AF65-F5344CB8AC3E}">
        <p14:creationId xmlns:p14="http://schemas.microsoft.com/office/powerpoint/2010/main" val="321685109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ar-SA" dirty="0" smtClean="0">
                <a:solidFill>
                  <a:srgbClr val="FF0000"/>
                </a:solidFill>
                <a:cs typeface="Ali_K_Alwand" pitchFamily="2" charset="-78"/>
              </a:rPr>
              <a:t>ج- واتاى دةق </a:t>
            </a:r>
            <a:r>
              <a:rPr lang="ar-SA" dirty="0" smtClean="0">
                <a:cs typeface="Ali_K_Alwand" pitchFamily="2" charset="-78"/>
              </a:rPr>
              <a:t>:</a:t>
            </a:r>
            <a:endParaRPr lang="en-US" dirty="0">
              <a:cs typeface="Ali_K_Alwand" pitchFamily="2" charset="-78"/>
            </a:endParaRPr>
          </a:p>
        </p:txBody>
      </p:sp>
    </p:spTree>
    <p:extLst>
      <p:ext uri="{BB962C8B-B14F-4D97-AF65-F5344CB8AC3E}">
        <p14:creationId xmlns:p14="http://schemas.microsoft.com/office/powerpoint/2010/main" val="3069238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solidFill>
                  <a:schemeClr val="accent2"/>
                </a:solidFill>
                <a:cs typeface="Ali_K_Alwand" pitchFamily="2" charset="-78"/>
              </a:rPr>
              <a:t>3- دياليَكتى ضينايةتى </a:t>
            </a:r>
            <a:r>
              <a:rPr lang="en-US" dirty="0" smtClean="0">
                <a:cs typeface="Ali_K_Alwand" pitchFamily="2" charset="-78"/>
              </a:rPr>
              <a:t/>
            </a:r>
            <a:br>
              <a:rPr lang="en-US" dirty="0" smtClean="0">
                <a:cs typeface="Ali_K_Alwand" pitchFamily="2" charset="-78"/>
              </a:rPr>
            </a:br>
            <a:endParaRPr lang="en-US" dirty="0"/>
          </a:p>
        </p:txBody>
      </p:sp>
      <p:sp>
        <p:nvSpPr>
          <p:cNvPr id="3" name="Content Placeholder 2"/>
          <p:cNvSpPr>
            <a:spLocks noGrp="1"/>
          </p:cNvSpPr>
          <p:nvPr>
            <p:ph idx="1"/>
          </p:nvPr>
        </p:nvSpPr>
        <p:spPr>
          <a:xfrm>
            <a:off x="457200" y="1066800"/>
            <a:ext cx="8229600" cy="5059363"/>
          </a:xfrm>
        </p:spPr>
        <p:txBody>
          <a:bodyPr/>
          <a:lstStyle/>
          <a:p>
            <a:pPr algn="r">
              <a:buNone/>
            </a:pPr>
            <a:r>
              <a:rPr lang="ar-SA" dirty="0" smtClean="0">
                <a:cs typeface="Ali_K_Alwand" pitchFamily="2" charset="-78"/>
              </a:rPr>
              <a:t>ئةم جوَرة دياليَكتة بريتيية لة شيَوازى ئاخاوتني ضينة كومةلَايةتية جياوازةكان ,كةواتةهةرضينيَكي كومةلَايةتي خاوةني وشة و زاراوةى خوَيةتى ، بوَ نمونة ئةو وشة و زاراوانةى ضينى شارنشين بة كاردينن جياوازن لة طةل ئةو وشةو زاراوانةى ضينى طوندنشين بة كاردينن و ئةم جياوازييةش دةطاتة ئاستى جياوازى شيَوازى قسةكردن.</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dirty="0" smtClean="0">
                <a:solidFill>
                  <a:schemeClr val="accent2"/>
                </a:solidFill>
                <a:cs typeface="Ali_K_Alwand" pitchFamily="2" charset="-78"/>
              </a:rPr>
              <a:t>4- </a:t>
            </a:r>
            <a:r>
              <a:rPr lang="ar-SA" sz="4000" dirty="0" err="1" smtClean="0">
                <a:solidFill>
                  <a:schemeClr val="accent2"/>
                </a:solidFill>
                <a:cs typeface="Ali_K_Alwand" pitchFamily="2" charset="-78"/>
              </a:rPr>
              <a:t>دياليَكتى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رِةطةزى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a:t>
            </a:r>
            <a:endParaRPr lang="en-US" sz="4000" dirty="0">
              <a:solidFill>
                <a:schemeClr val="accent2"/>
              </a:solidFill>
              <a:cs typeface="Ali_K_Alwand" pitchFamily="2" charset="-78"/>
            </a:endParaRPr>
          </a:p>
        </p:txBody>
      </p:sp>
      <p:sp>
        <p:nvSpPr>
          <p:cNvPr id="3" name="Content Placeholder 2"/>
          <p:cNvSpPr>
            <a:spLocks noGrp="1"/>
          </p:cNvSpPr>
          <p:nvPr>
            <p:ph idx="1"/>
          </p:nvPr>
        </p:nvSpPr>
        <p:spPr>
          <a:xfrm>
            <a:off x="457200" y="1219200"/>
            <a:ext cx="8229600" cy="4906963"/>
          </a:xfrm>
        </p:spPr>
        <p:txBody>
          <a:bodyPr>
            <a:normAutofit/>
          </a:bodyPr>
          <a:lstStyle/>
          <a:p>
            <a:pPr algn="r">
              <a:buNone/>
            </a:pPr>
            <a:r>
              <a:rPr lang="ar-SA" dirty="0" smtClean="0">
                <a:cs typeface="Ali_K_Alwand" pitchFamily="2" charset="-78"/>
              </a:rPr>
              <a:t>ئةم جؤرة دياليَكتة شيَوازى قسةكردنى ذن و ثياو ثيَك ديَنيَت، ضونكة لة نيَوان قسةكردنى ذن و ثياودا جياوازييةكى بةرضاو لة لايةن (ضؤنيةتى دةربرِينى وشة، ذمارةى وشة و زاراوة، رِادةى لةرينى ذيَيةكانى دةنط (الاوتار الصوتية)...هتد)هةية، هةر ئةم هوَكارانة دةبنة هوَيى ئةوة كة (شيَوازي ئاخاوتني ذن) لة (شيَوازي ئاخاوتني ثياو) لة ناو يةك زماندا جياواز بيَت، واتة هةندىَ وشة لة فةرهةنطى ذن دا هةية وةكو ( بة ساقة،حةيراني...هتد) و لة فة رهةنطى ثياودا نية0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chemeClr val="accent2"/>
                </a:solidFill>
                <a:cs typeface="Ali_K_Alwand" pitchFamily="2" charset="-78"/>
              </a:rPr>
              <a:t>هؤكارةكانى</a:t>
            </a:r>
            <a:r>
              <a:rPr lang="ar-SA" dirty="0" smtClean="0">
                <a:solidFill>
                  <a:schemeClr val="accent2"/>
                </a:solidFill>
                <a:cs typeface="Ali_K_Alwand" pitchFamily="2" charset="-78"/>
              </a:rPr>
              <a:t> </a:t>
            </a:r>
            <a:r>
              <a:rPr lang="ar-SA" dirty="0" err="1" smtClean="0">
                <a:solidFill>
                  <a:schemeClr val="accent2"/>
                </a:solidFill>
                <a:cs typeface="Ali_K_Alwand" pitchFamily="2" charset="-78"/>
              </a:rPr>
              <a:t>ثةيدابوونى</a:t>
            </a:r>
            <a:r>
              <a:rPr lang="ar-SA" dirty="0" smtClean="0">
                <a:solidFill>
                  <a:schemeClr val="accent2"/>
                </a:solidFill>
                <a:cs typeface="Ali_K_Alwand" pitchFamily="2" charset="-78"/>
              </a:rPr>
              <a:t> </a:t>
            </a:r>
            <a:r>
              <a:rPr lang="ar-SA" dirty="0" err="1" smtClean="0">
                <a:solidFill>
                  <a:schemeClr val="accent2"/>
                </a:solidFill>
                <a:cs typeface="Ali_K_Alwand" pitchFamily="2" charset="-78"/>
              </a:rPr>
              <a:t>دياليَكت</a:t>
            </a:r>
            <a:endParaRPr lang="en-US" dirty="0">
              <a:solidFill>
                <a:schemeClr val="accent2"/>
              </a:solidFill>
              <a:cs typeface="Ali_K_Alwand" pitchFamily="2" charset="-78"/>
            </a:endParaRPr>
          </a:p>
        </p:txBody>
      </p:sp>
      <p:sp>
        <p:nvSpPr>
          <p:cNvPr id="3" name="Content Placeholder 2"/>
          <p:cNvSpPr>
            <a:spLocks noGrp="1"/>
          </p:cNvSpPr>
          <p:nvPr>
            <p:ph idx="1"/>
          </p:nvPr>
        </p:nvSpPr>
        <p:spPr/>
        <p:txBody>
          <a:bodyPr/>
          <a:lstStyle/>
          <a:p>
            <a:pPr algn="r">
              <a:buNone/>
            </a:pPr>
            <a:r>
              <a:rPr lang="ar-SA" sz="3600" dirty="0" smtClean="0">
                <a:solidFill>
                  <a:srgbClr val="FF0000"/>
                </a:solidFill>
                <a:cs typeface="Ali_K_Alwand" pitchFamily="2" charset="-78"/>
              </a:rPr>
              <a:t>1- هؤكارى كةسى وجياوازى قسةكردن</a:t>
            </a:r>
            <a:r>
              <a:rPr lang="ar-SA" dirty="0" smtClean="0">
                <a:solidFill>
                  <a:srgbClr val="FF0000"/>
                </a:solidFill>
                <a:cs typeface="Ali_K_Alwand" pitchFamily="2" charset="-78"/>
              </a:rPr>
              <a:t>:</a:t>
            </a:r>
          </a:p>
          <a:p>
            <a:pPr algn="r">
              <a:buNone/>
            </a:pPr>
            <a:r>
              <a:rPr lang="ar-SA" dirty="0" smtClean="0">
                <a:cs typeface="Ali_K_Alwand" pitchFamily="2" charset="-78"/>
              </a:rPr>
              <a:t>تايبةتى و كةسايةتي مرؤظ وا دةكات ,كة هةلَسوكةوتى مروظيَك جياوازدةبيَت لة هةلَسوكةوتى مروظيَكى تر و ئةم تايبةتييةلة قسةكردندا دةردةكةويَت ,واتة دةنط و شيَوازوقسةكردني كةسيَك لة دةنط و شيَوازوقسةكردني كةسيَكى تر جياوازة و ئةم جياوازييةلة كةسيَكةوة بوَ </a:t>
            </a:r>
            <a:r>
              <a:rPr lang="ar-SA" smtClean="0">
                <a:cs typeface="Ali_K_Alwand" pitchFamily="2" charset="-78"/>
              </a:rPr>
              <a:t>كةسيَكى تردةطورِيَت</a:t>
            </a:r>
            <a:r>
              <a:rPr lang="ar-SA" dirty="0" smtClean="0">
                <a:cs typeface="Ali_K_Alwand" pitchFamily="2" charset="-78"/>
              </a:rPr>
              <a:t>.</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lstStyle/>
          <a:p>
            <a:pPr algn="r">
              <a:buNone/>
            </a:pPr>
            <a:r>
              <a:rPr lang="ar-SA" sz="3600" dirty="0" smtClean="0">
                <a:solidFill>
                  <a:srgbClr val="FF0000"/>
                </a:solidFill>
                <a:cs typeface="Ali_K_Alwand" pitchFamily="2" charset="-78"/>
              </a:rPr>
              <a:t>2- جياوازى لة رِووى لايةنى دةنطسازييةوة:</a:t>
            </a:r>
          </a:p>
          <a:p>
            <a:pPr algn="r">
              <a:buNone/>
            </a:pPr>
            <a:r>
              <a:rPr lang="ar-SA" dirty="0" smtClean="0">
                <a:cs typeface="Ali_K_Alwand" pitchFamily="2" charset="-78"/>
              </a:rPr>
              <a:t>واتة لة رِووى فؤنيمةوة جياوازييان دةبيَ ،وئةم جياوازييةش لة رِووى طؤرِينى فؤنيمةكانةوة بةرضاو دةكةويَت بؤ نموونة لة دياليَكتى ناوةراستى زمانى كوردى وشةى(زاوا)بةكاردىَ,بةرامبةرى لةدياليَكتى سةرووى زمانى كوردى(زاظا) بةكاردىَ.</a:t>
            </a:r>
          </a:p>
          <a:p>
            <a:pPr algn="r">
              <a:buNone/>
            </a:pP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3600" dirty="0" smtClean="0">
                <a:solidFill>
                  <a:srgbClr val="FF0000"/>
                </a:solidFill>
                <a:cs typeface="Ali_K_Alwand" pitchFamily="2" charset="-78"/>
              </a:rPr>
              <a:t>3- </a:t>
            </a:r>
            <a:r>
              <a:rPr lang="ar-SA" sz="3600" dirty="0" err="1" smtClean="0">
                <a:solidFill>
                  <a:srgbClr val="FF0000"/>
                </a:solidFill>
                <a:cs typeface="Ali_K_Alwand" pitchFamily="2" charset="-78"/>
              </a:rPr>
              <a:t>هؤكارى</a:t>
            </a:r>
            <a:r>
              <a:rPr lang="ar-SA" sz="3600" dirty="0" smtClean="0">
                <a:solidFill>
                  <a:srgbClr val="FF0000"/>
                </a:solidFill>
                <a:cs typeface="Ali_K_Alwand" pitchFamily="2" charset="-78"/>
              </a:rPr>
              <a:t> </a:t>
            </a:r>
            <a:r>
              <a:rPr lang="ar-SA" sz="3600" dirty="0" err="1" smtClean="0">
                <a:solidFill>
                  <a:srgbClr val="FF0000"/>
                </a:solidFill>
                <a:cs typeface="Ali_K_Alwand" pitchFamily="2" charset="-78"/>
              </a:rPr>
              <a:t>ئابوورى</a:t>
            </a:r>
            <a:r>
              <a:rPr lang="ar-SA" sz="3600"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cs typeface="Ali_K_Alwand" pitchFamily="2" charset="-78"/>
              </a:rPr>
              <a:t>هؤى ئابوورى رِوليَكى طرنط دةبينيَت لة دةولَةمةندكردنى زمان و طةشةكردنى زاردا ، بة هؤى جياوازى ضالاكى و ئيش و كار و ثيشةى جيا جياى خةلَك لة </a:t>
            </a:r>
            <a:r>
              <a:rPr lang="ar-SA" smtClean="0">
                <a:cs typeface="Ali_K_Alwand" pitchFamily="2" charset="-78"/>
              </a:rPr>
              <a:t>ناو كوَمةلَدا </a:t>
            </a:r>
            <a:r>
              <a:rPr lang="ar-SA" dirty="0" smtClean="0">
                <a:cs typeface="Ali_K_Alwand" pitchFamily="2" charset="-78"/>
              </a:rPr>
              <a:t>، كة هةر ثيشةيةكى وشة و زاراوة و دربرِينى تايبةت بة خؤى هةية و زارى بضووك ثةيدا دةكةن .</a:t>
            </a:r>
          </a:p>
          <a:p>
            <a:pPr algn="r">
              <a:buNone/>
            </a:pPr>
            <a:endParaRPr lang="en-US" dirty="0" smtClean="0">
              <a:cs typeface="Ali_K_Alwand"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algn="r">
              <a:buNone/>
            </a:pPr>
            <a:r>
              <a:rPr lang="ar-SA" sz="3600" dirty="0" smtClean="0">
                <a:solidFill>
                  <a:srgbClr val="FF0000"/>
                </a:solidFill>
                <a:cs typeface="Ali_K_Alwand" pitchFamily="2" charset="-78"/>
              </a:rPr>
              <a:t>4- </a:t>
            </a:r>
            <a:r>
              <a:rPr lang="ar-SA" sz="3600" dirty="0" err="1" smtClean="0">
                <a:solidFill>
                  <a:srgbClr val="FF0000"/>
                </a:solidFill>
                <a:cs typeface="Ali_K_Alwand" pitchFamily="2" charset="-78"/>
              </a:rPr>
              <a:t>هؤكارى</a:t>
            </a:r>
            <a:r>
              <a:rPr lang="ar-SA" sz="3600" dirty="0" smtClean="0">
                <a:solidFill>
                  <a:srgbClr val="FF0000"/>
                </a:solidFill>
                <a:cs typeface="Ali_K_Alwand" pitchFamily="2" charset="-78"/>
              </a:rPr>
              <a:t> </a:t>
            </a:r>
            <a:r>
              <a:rPr lang="ar-SA" sz="3600" dirty="0" err="1" smtClean="0">
                <a:solidFill>
                  <a:srgbClr val="FF0000"/>
                </a:solidFill>
                <a:cs typeface="Ali_K_Alwand" pitchFamily="2" charset="-78"/>
              </a:rPr>
              <a:t>كوَمةلَايةتى</a:t>
            </a:r>
            <a:r>
              <a:rPr lang="ar-SA" sz="3600" dirty="0" smtClean="0">
                <a:solidFill>
                  <a:srgbClr val="FF0000"/>
                </a:solidFill>
                <a:cs typeface="Ali_K_Alwand" pitchFamily="2" charset="-78"/>
              </a:rPr>
              <a:t> </a:t>
            </a:r>
            <a:r>
              <a:rPr lang="ar-SA" sz="3600" dirty="0" err="1" smtClean="0">
                <a:solidFill>
                  <a:srgbClr val="FF0000"/>
                </a:solidFill>
                <a:cs typeface="Ali_K_Alwand" pitchFamily="2" charset="-78"/>
              </a:rPr>
              <a:t>:</a:t>
            </a:r>
            <a:endParaRPr lang="ar-SA" sz="3600" dirty="0" smtClean="0">
              <a:solidFill>
                <a:srgbClr val="FF0000"/>
              </a:solidFill>
              <a:cs typeface="Ali_K_Alwand" pitchFamily="2" charset="-78"/>
            </a:endParaRPr>
          </a:p>
          <a:p>
            <a:pPr algn="r">
              <a:buNone/>
            </a:pPr>
            <a:r>
              <a:rPr lang="ar-SA" dirty="0" smtClean="0">
                <a:cs typeface="Ali_K_Alwand" pitchFamily="2" charset="-78"/>
              </a:rPr>
              <a:t>ئةمة ثةيوةندى بة داب ونةريتى ناو كومةلطة و دابةشبوونى ضينةكانى كومةلَطاوة هةية ,لة بة ر ئةوةى دانيشتوانى ناوضةكان لة رِووى داب ونةريت ولايةنى رِؤشنبيرى وبيركردنةوة جياوازن,ئةمةش دةبيَتة هؤى ثةيدابوونى دياليَكتى جياواز.</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3600" dirty="0" smtClean="0">
                <a:solidFill>
                  <a:srgbClr val="FF0000"/>
                </a:solidFill>
                <a:cs typeface="Ali_K_Alwand" pitchFamily="2" charset="-78"/>
              </a:rPr>
              <a:t>5-هوَكارى ميللى:</a:t>
            </a:r>
          </a:p>
          <a:p>
            <a:pPr algn="r">
              <a:buNone/>
            </a:pPr>
            <a:r>
              <a:rPr lang="ar-SA" sz="3600" dirty="0" smtClean="0">
                <a:cs typeface="Ali_K_Alwand" pitchFamily="2" charset="-78"/>
              </a:rPr>
              <a:t>كة لة ناو دانيشتوانى ناوضة جياوازةكاندا دةردةكةويَت، وةك جياوازى لة نيَوان خةلَكةكة، لة رِووى تيرة و تايةفةوة، كة هةر يةكة سةر بة جؤرة تيرةيةكة، و جياوازى نيَوان خةلَكى ناوضةكة دةبيَتة هؤى ثةيدابوونى دياليَكت لة ناو زماندا.</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a:buNone/>
            </a:pPr>
            <a:r>
              <a:rPr lang="ar-SA" dirty="0" smtClean="0">
                <a:solidFill>
                  <a:srgbClr val="FF0000"/>
                </a:solidFill>
                <a:cs typeface="Ali_K_Alwand" pitchFamily="2" charset="-78"/>
              </a:rPr>
              <a:t>6- هوَكارى جوطرافى :-</a:t>
            </a:r>
          </a:p>
          <a:p>
            <a:pPr algn="r">
              <a:buNone/>
            </a:pPr>
            <a:r>
              <a:rPr lang="ar-SA" dirty="0" smtClean="0">
                <a:cs typeface="Ali_K_Alwand" pitchFamily="2" charset="-78"/>
              </a:rPr>
              <a:t>هؤية جوطرافييةكان، كة سةختى ناوضة و شاخ و دول و دةريا و سةرماوسول، دةبيَتة هؤى ليَكدابرِانى ناوضةكان لة طةل يةكترى بة تايبةتى لة سةردةمى كؤندا، هةروةها كاتيَك سنورى بة كارهيَنانى زمان فراوان بيَت، ثةيوةندى لة نيوان ناوضةكاندا كةم دةبيَت و هةر كاتيَك ثةيوةندى لة نيوان ناوضةكانى يةك زماندا كةم ببيت، جياوازى لة نيوان ئاخاوتنى ئةو ناوضانة دةردةكةويَت وئةمةش دةبيَتة هؤكاربؤ ثةيدابوونى دياليَكت لة ناو زماندا .</a:t>
            </a:r>
          </a:p>
          <a:p>
            <a:pPr algn="r">
              <a:buNone/>
            </a:pPr>
            <a:endParaRPr lang="ar-SA" dirty="0" smtClean="0">
              <a:cs typeface="Ali_K_Alwand" pitchFamily="2" charset="-78"/>
            </a:endParaRPr>
          </a:p>
          <a:p>
            <a:pPr algn="r">
              <a:buNone/>
            </a:pPr>
            <a:endParaRPr lang="ar-SA" dirty="0" smtClean="0">
              <a:solidFill>
                <a:srgbClr val="FF0000"/>
              </a:solidFill>
              <a:cs typeface="Ali_K_Alwand" pitchFamily="2" charset="-78"/>
            </a:endParaRPr>
          </a:p>
          <a:p>
            <a:pPr algn="r">
              <a:buNone/>
            </a:pPr>
            <a:endParaRPr lang="ar-SA" dirty="0" smtClean="0">
              <a:cs typeface="Ali_K_Alwand" pitchFamily="2" charset="-78"/>
            </a:endParaRPr>
          </a:p>
          <a:p>
            <a:pPr algn="r">
              <a:buNone/>
            </a:pPr>
            <a:endParaRPr lang="ar-SA" dirty="0" smtClean="0">
              <a:cs typeface="Ali_K_Alwand" pitchFamily="2" charset="-78"/>
            </a:endParaRPr>
          </a:p>
          <a:p>
            <a:pPr algn="r">
              <a:buNone/>
            </a:pPr>
            <a:r>
              <a:rPr lang="ar-SA" dirty="0" smtClean="0">
                <a:cs typeface="Ali_K_Alwand" pitchFamily="2" charset="-7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990600"/>
          </a:xfrm>
        </p:spPr>
        <p:txBody>
          <a:bodyPr/>
          <a:lstStyle/>
          <a:p>
            <a:r>
              <a:rPr lang="ar-IQ" b="1" i="1" dirty="0" err="1" smtClean="0">
                <a:solidFill>
                  <a:srgbClr val="A50021"/>
                </a:solidFill>
                <a:cs typeface="Ali_K_Alwand" pitchFamily="2" charset="-78"/>
              </a:rPr>
              <a:t>ثيَناسةكانى</a:t>
            </a:r>
            <a:r>
              <a:rPr lang="ar-IQ" b="1" i="1" dirty="0" smtClean="0">
                <a:solidFill>
                  <a:srgbClr val="A50021"/>
                </a:solidFill>
                <a:cs typeface="Ali_K_Alwand" pitchFamily="2" charset="-78"/>
              </a:rPr>
              <a:t> زمان</a:t>
            </a:r>
            <a:endParaRPr lang="en-US" dirty="0">
              <a:cs typeface="Ali_K_Alwand" pitchFamily="2" charset="-78"/>
            </a:endParaRPr>
          </a:p>
        </p:txBody>
      </p:sp>
      <p:sp>
        <p:nvSpPr>
          <p:cNvPr id="3" name="Content Placeholder 2"/>
          <p:cNvSpPr>
            <a:spLocks noGrp="1"/>
          </p:cNvSpPr>
          <p:nvPr>
            <p:ph idx="1"/>
          </p:nvPr>
        </p:nvSpPr>
        <p:spPr>
          <a:xfrm>
            <a:off x="457200" y="762000"/>
            <a:ext cx="8229600" cy="5715000"/>
          </a:xfrm>
        </p:spPr>
        <p:txBody>
          <a:bodyPr>
            <a:noAutofit/>
          </a:bodyPr>
          <a:lstStyle/>
          <a:p>
            <a:pPr algn="r" rtl="1"/>
            <a:r>
              <a:rPr lang="ar-IQ" sz="2800" b="1" dirty="0" smtClean="0">
                <a:solidFill>
                  <a:srgbClr val="000099"/>
                </a:solidFill>
                <a:cs typeface="Ali_K_Alwand" pitchFamily="2" charset="-78"/>
              </a:rPr>
              <a:t>هنرى سويت</a:t>
            </a:r>
            <a:r>
              <a:rPr lang="ar-IQ" sz="2800" dirty="0" smtClean="0">
                <a:solidFill>
                  <a:srgbClr val="000099"/>
                </a:solidFill>
                <a:cs typeface="Ali_K_Alwand" pitchFamily="2" charset="-78"/>
              </a:rPr>
              <a:t> </a:t>
            </a:r>
            <a:r>
              <a:rPr lang="ar-IQ" sz="2800" dirty="0" err="1" smtClean="0">
                <a:solidFill>
                  <a:srgbClr val="000099"/>
                </a:solidFill>
                <a:cs typeface="Ali_K_Alwand" pitchFamily="2" charset="-78"/>
              </a:rPr>
              <a:t>دةلَيَت</a:t>
            </a:r>
            <a:r>
              <a:rPr lang="ar-AE" sz="2800" dirty="0" smtClean="0">
                <a:solidFill>
                  <a:srgbClr val="000099"/>
                </a:solidFill>
                <a:cs typeface="Ali_K_Alwand" pitchFamily="2" charset="-78"/>
              </a:rPr>
              <a:t> </a:t>
            </a:r>
            <a:r>
              <a:rPr lang="ar-AE" sz="2800" dirty="0" err="1" smtClean="0">
                <a:solidFill>
                  <a:srgbClr val="000099"/>
                </a:solidFill>
                <a:cs typeface="Ali_K_Alwand" pitchFamily="2" charset="-78"/>
              </a:rPr>
              <a:t>:</a:t>
            </a:r>
            <a:r>
              <a:rPr lang="ar-AE" sz="2800" dirty="0" smtClean="0">
                <a:cs typeface="Ali_K_Alwand" pitchFamily="2" charset="-78"/>
              </a:rPr>
              <a:t> </a:t>
            </a:r>
            <a:r>
              <a:rPr lang="ar-IQ" sz="2800" dirty="0" smtClean="0">
                <a:cs typeface="Ali_K_Alwand" pitchFamily="2" charset="-78"/>
              </a:rPr>
              <a:t>زمان هؤيةكة بؤ دة</a:t>
            </a:r>
            <a:r>
              <a:rPr lang="ar-SA" sz="2800" dirty="0" smtClean="0">
                <a:cs typeface="Ali_K_Alwand" pitchFamily="2" charset="-78"/>
              </a:rPr>
              <a:t>ربرِ</a:t>
            </a:r>
            <a:r>
              <a:rPr lang="ar-IQ" sz="2800" dirty="0" smtClean="0">
                <a:cs typeface="Ali_K_Alwand" pitchFamily="2" charset="-78"/>
              </a:rPr>
              <a:t>ينى بير لة رِيَطاى دةنط </a:t>
            </a:r>
            <a:r>
              <a:rPr lang="ar-AE" sz="2800" dirty="0" smtClean="0">
                <a:cs typeface="Ali_K_Alwand" pitchFamily="2" charset="-78"/>
              </a:rPr>
              <a:t>             </a:t>
            </a:r>
            <a:r>
              <a:rPr lang="ar-IQ" sz="2800" dirty="0" err="1" smtClean="0">
                <a:cs typeface="Ali_K_Alwand" pitchFamily="2" charset="-78"/>
              </a:rPr>
              <a:t>كة</a:t>
            </a:r>
            <a:r>
              <a:rPr lang="ar-IQ" sz="2800" dirty="0" smtClean="0">
                <a:cs typeface="Ali_K_Alwand" pitchFamily="2" charset="-78"/>
              </a:rPr>
              <a:t> </a:t>
            </a:r>
            <a:r>
              <a:rPr lang="ar-IQ" sz="2800" dirty="0" err="1" smtClean="0">
                <a:cs typeface="Ali_K_Alwand" pitchFamily="2" charset="-78"/>
              </a:rPr>
              <a:t>لة</a:t>
            </a:r>
            <a:r>
              <a:rPr lang="ar-IQ" sz="2800" dirty="0" smtClean="0">
                <a:cs typeface="Ali_K_Alwand" pitchFamily="2" charset="-78"/>
              </a:rPr>
              <a:t> </a:t>
            </a:r>
            <a:r>
              <a:rPr lang="ar-IQ" sz="2800" dirty="0" err="1" smtClean="0">
                <a:cs typeface="Ali_K_Alwand" pitchFamily="2" charset="-78"/>
              </a:rPr>
              <a:t>وشة</a:t>
            </a:r>
            <a:r>
              <a:rPr lang="ar-IQ" sz="2800" dirty="0" smtClean="0">
                <a:cs typeface="Ali_K_Alwand" pitchFamily="2" charset="-78"/>
              </a:rPr>
              <a:t> </a:t>
            </a:r>
            <a:r>
              <a:rPr lang="ar-IQ" sz="2800" dirty="0" err="1" smtClean="0">
                <a:cs typeface="Ali_K_Alwand" pitchFamily="2" charset="-78"/>
              </a:rPr>
              <a:t>ثيَكديَت.</a:t>
            </a:r>
            <a:endParaRPr lang="ar-IQ" sz="2800" dirty="0" smtClean="0">
              <a:cs typeface="Ali_K_Alwand" pitchFamily="2" charset="-78"/>
            </a:endParaRPr>
          </a:p>
          <a:p>
            <a:pPr algn="r" rtl="1"/>
            <a:r>
              <a:rPr lang="ar-IQ" sz="2800" b="1" dirty="0" err="1" smtClean="0">
                <a:solidFill>
                  <a:srgbClr val="000099"/>
                </a:solidFill>
                <a:cs typeface="Ali_K_Alwand" pitchFamily="2" charset="-78"/>
              </a:rPr>
              <a:t>ضؤمسكى</a:t>
            </a:r>
            <a:r>
              <a:rPr lang="ar-IQ" sz="2800" b="1" dirty="0" smtClean="0">
                <a:solidFill>
                  <a:srgbClr val="000099"/>
                </a:solidFill>
                <a:cs typeface="Ali_K_Alwand" pitchFamily="2" charset="-78"/>
              </a:rPr>
              <a:t> </a:t>
            </a:r>
            <a:r>
              <a:rPr lang="ar-IQ" sz="2800" b="1" dirty="0" err="1" smtClean="0">
                <a:solidFill>
                  <a:srgbClr val="000099"/>
                </a:solidFill>
                <a:cs typeface="Ali_K_Alwand" pitchFamily="2" charset="-78"/>
              </a:rPr>
              <a:t>دةليَت</a:t>
            </a:r>
            <a:r>
              <a:rPr lang="ar-IQ" sz="2800" b="1" dirty="0" smtClean="0">
                <a:solidFill>
                  <a:srgbClr val="000099"/>
                </a:solidFill>
                <a:cs typeface="Ali_K_Alwand" pitchFamily="2" charset="-78"/>
              </a:rPr>
              <a:t>:</a:t>
            </a:r>
            <a:r>
              <a:rPr lang="ar-IQ" sz="2800" dirty="0" smtClean="0">
                <a:cs typeface="Ali_K_Alwand" pitchFamily="2" charset="-78"/>
              </a:rPr>
              <a:t> زمان </a:t>
            </a:r>
            <a:r>
              <a:rPr lang="ar-IQ" sz="2800" dirty="0" err="1" smtClean="0">
                <a:cs typeface="Ali_K_Alwand" pitchFamily="2" charset="-78"/>
              </a:rPr>
              <a:t>كؤمةلَة</a:t>
            </a:r>
            <a:r>
              <a:rPr lang="ar-IQ" sz="2800" dirty="0" smtClean="0">
                <a:cs typeface="Ali_K_Alwand" pitchFamily="2" charset="-78"/>
              </a:rPr>
              <a:t> </a:t>
            </a:r>
            <a:r>
              <a:rPr lang="ar-IQ" sz="2800" dirty="0" err="1" smtClean="0">
                <a:cs typeface="Ali_K_Alwand" pitchFamily="2" charset="-78"/>
              </a:rPr>
              <a:t>رِستةيةكة</a:t>
            </a:r>
            <a:r>
              <a:rPr lang="ar-IQ" sz="2800" dirty="0" smtClean="0">
                <a:cs typeface="Ali_K_Alwand" pitchFamily="2" charset="-78"/>
              </a:rPr>
              <a:t> </a:t>
            </a:r>
            <a:r>
              <a:rPr lang="ar-IQ" sz="2800" dirty="0" err="1" smtClean="0">
                <a:cs typeface="Ali_K_Alwand" pitchFamily="2" charset="-78"/>
              </a:rPr>
              <a:t>رِيَزمان</a:t>
            </a:r>
            <a:r>
              <a:rPr lang="ar-IQ" sz="2800" dirty="0" smtClean="0">
                <a:cs typeface="Ali_K_Alwand" pitchFamily="2" charset="-78"/>
              </a:rPr>
              <a:t> </a:t>
            </a:r>
            <a:r>
              <a:rPr lang="ar-IQ" sz="2800" dirty="0" err="1" smtClean="0">
                <a:cs typeface="Ali_K_Alwand" pitchFamily="2" charset="-78"/>
              </a:rPr>
              <a:t>دةريان</a:t>
            </a:r>
            <a:r>
              <a:rPr lang="en-US" sz="2800" dirty="0" smtClean="0">
                <a:cs typeface="Ali_K_Alwand" pitchFamily="2" charset="-78"/>
              </a:rPr>
              <a:t> </a:t>
            </a:r>
            <a:r>
              <a:rPr lang="ar-IQ" sz="2800" dirty="0" err="1" smtClean="0">
                <a:cs typeface="Ali_K_Alwand" pitchFamily="2" charset="-78"/>
              </a:rPr>
              <a:t>دةكات.</a:t>
            </a:r>
            <a:endParaRPr lang="en-US" sz="2800" dirty="0" smtClean="0">
              <a:cs typeface="Ali_K_Alwand" pitchFamily="2" charset="-78"/>
            </a:endParaRPr>
          </a:p>
          <a:p>
            <a:pPr algn="r" rtl="1"/>
            <a:r>
              <a:rPr lang="ar-AE" sz="2800" b="1" dirty="0" smtClean="0">
                <a:solidFill>
                  <a:srgbClr val="000099"/>
                </a:solidFill>
                <a:cs typeface="Ali_K_Alwand" pitchFamily="2" charset="-78"/>
              </a:rPr>
              <a:t>مارتينيت دةلَيَت:</a:t>
            </a:r>
            <a:r>
              <a:rPr lang="ar-AE" sz="2800" dirty="0" smtClean="0">
                <a:cs typeface="Ali_K_Alwand" pitchFamily="2" charset="-78"/>
              </a:rPr>
              <a:t> زمان هوَيةكة </a:t>
            </a:r>
            <a:r>
              <a:rPr lang="ar-SA" sz="2800" dirty="0" smtClean="0">
                <a:cs typeface="Ali_K_Alwand" pitchFamily="2" charset="-78"/>
              </a:rPr>
              <a:t>بؤ</a:t>
            </a:r>
            <a:r>
              <a:rPr lang="ar-AE" sz="2800" dirty="0" smtClean="0">
                <a:cs typeface="Ali_K_Alwand" pitchFamily="2" charset="-78"/>
              </a:rPr>
              <a:t> لة يةكتر طةيشتن، دةكريَت بة ضةند دانةيةكى وردةوة (موَرفيم) </a:t>
            </a:r>
            <a:r>
              <a:rPr lang="ar-SA" sz="2800" dirty="0" smtClean="0">
                <a:cs typeface="Ali_K_Alwand" pitchFamily="2" charset="-78"/>
              </a:rPr>
              <a:t>ئةو دانانةش خاوةنى واتايى خؤيانن</a:t>
            </a:r>
            <a:r>
              <a:rPr lang="ar-AE" sz="2800" dirty="0" smtClean="0">
                <a:cs typeface="Ali_K_Alwand" pitchFamily="2" charset="-78"/>
              </a:rPr>
              <a:t>.</a:t>
            </a:r>
          </a:p>
          <a:p>
            <a:pPr algn="r" rtl="1"/>
            <a:r>
              <a:rPr lang="ar-IQ" sz="2800" b="1" dirty="0" smtClean="0">
                <a:solidFill>
                  <a:srgbClr val="000099"/>
                </a:solidFill>
                <a:cs typeface="Ali_K_Alwand" pitchFamily="2" charset="-78"/>
              </a:rPr>
              <a:t>بلؤك و تراطةر دةلَيَن</a:t>
            </a:r>
            <a:r>
              <a:rPr lang="ar-IQ" sz="2800" b="1" u="sng" dirty="0" smtClean="0">
                <a:solidFill>
                  <a:srgbClr val="000099"/>
                </a:solidFill>
                <a:cs typeface="Ali_K_Alwand" pitchFamily="2" charset="-78"/>
              </a:rPr>
              <a:t>:</a:t>
            </a:r>
            <a:r>
              <a:rPr lang="ar-IQ" sz="2800" dirty="0" smtClean="0">
                <a:cs typeface="Ali_K_Alwand" pitchFamily="2" charset="-78"/>
              </a:rPr>
              <a:t> زمان </a:t>
            </a:r>
            <a:r>
              <a:rPr lang="ar-SA" sz="2800" dirty="0" smtClean="0">
                <a:cs typeface="Ali_K_Alwand" pitchFamily="2" charset="-78"/>
              </a:rPr>
              <a:t>بريتيية لة ضةند رِةمزيَكى لةخؤوة،كة دةتوانريَت بؤ لة يةكترطةيشتن بةكاربيَت.</a:t>
            </a:r>
            <a:endParaRPr lang="en-US" sz="2800" dirty="0" smtClean="0">
              <a:cs typeface="Ali_K_Alwand" pitchFamily="2" charset="-78"/>
            </a:endParaRPr>
          </a:p>
          <a:p>
            <a:pPr algn="r" rtl="1"/>
            <a:r>
              <a:rPr lang="ar-AE" sz="2800" b="1" dirty="0" smtClean="0">
                <a:solidFill>
                  <a:srgbClr val="000099"/>
                </a:solidFill>
                <a:cs typeface="Ali_K_Alwand" pitchFamily="2" charset="-78"/>
              </a:rPr>
              <a:t>ساثير دةليَت:</a:t>
            </a:r>
            <a:r>
              <a:rPr lang="ar-AE" sz="2800" dirty="0" smtClean="0">
                <a:cs typeface="Ali_K_Alwand" pitchFamily="2" charset="-78"/>
              </a:rPr>
              <a:t> زمان هوَيةكى ناغةريزى تايبةتة بة مروَظ بوَ دةربرِينى هةست و ئارةزوو بة كار ديَت و بة هوَى رِةمزى لة سةر ياسا </a:t>
            </a:r>
            <a:r>
              <a:rPr lang="ar-SA" sz="2800" dirty="0" smtClean="0">
                <a:cs typeface="Ali_K_Alwand" pitchFamily="2" charset="-78"/>
              </a:rPr>
              <a:t>رِؤش</a:t>
            </a:r>
            <a:r>
              <a:rPr lang="ar-AE" sz="2800" dirty="0" smtClean="0">
                <a:cs typeface="Ali_K_Alwand" pitchFamily="2" charset="-78"/>
              </a:rPr>
              <a:t>تووة </a:t>
            </a:r>
            <a:r>
              <a:rPr lang="ar-SA" sz="2800" dirty="0" smtClean="0">
                <a:cs typeface="Ali_K_Alwand" pitchFamily="2" charset="-78"/>
              </a:rPr>
              <a:t>وة </a:t>
            </a:r>
            <a:r>
              <a:rPr lang="ar-AE" sz="2800" dirty="0" smtClean="0">
                <a:cs typeface="Ali_K_Alwand" pitchFamily="2" charset="-78"/>
              </a:rPr>
              <a:t>كاردةكات و لة ذيَر دةسةلاَتى مروَظ داية.</a:t>
            </a:r>
            <a:endParaRPr lang="en-US" sz="2800" dirty="0" smtClean="0">
              <a:cs typeface="Ali_K_Alwand" pitchFamily="2" charset="-78"/>
            </a:endParaRPr>
          </a:p>
          <a:p>
            <a:pPr algn="r">
              <a:buNone/>
            </a:pPr>
            <a:endParaRPr lang="en-US" sz="2800" dirty="0">
              <a:cs typeface="Ali_K_Alwand"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a:buNone/>
            </a:pPr>
            <a:r>
              <a:rPr lang="ar-SA" sz="3600" dirty="0" smtClean="0">
                <a:solidFill>
                  <a:srgbClr val="FF0000"/>
                </a:solidFill>
                <a:cs typeface="Ali_K_Alwand" pitchFamily="2" charset="-78"/>
              </a:rPr>
              <a:t>7- هؤكارى رِاميارى :</a:t>
            </a:r>
          </a:p>
          <a:p>
            <a:pPr algn="r">
              <a:buNone/>
            </a:pPr>
            <a:r>
              <a:rPr lang="ar-SA" dirty="0" smtClean="0">
                <a:cs typeface="Ali_K_Alwand" pitchFamily="2" charset="-78"/>
              </a:rPr>
              <a:t>هؤكارى رِاميارى دوو لايةن دةطريَتةوة :-</a:t>
            </a:r>
          </a:p>
          <a:p>
            <a:pPr algn="r">
              <a:buNone/>
            </a:pPr>
            <a:r>
              <a:rPr lang="ar-SA" dirty="0" smtClean="0">
                <a:solidFill>
                  <a:srgbClr val="FF0000"/>
                </a:solidFill>
                <a:cs typeface="Ali_K_Alwand" pitchFamily="2" charset="-78"/>
              </a:rPr>
              <a:t>أ - </a:t>
            </a:r>
            <a:r>
              <a:rPr lang="ar-SA" dirty="0" smtClean="0">
                <a:cs typeface="Ali_K_Alwand" pitchFamily="2" charset="-78"/>
              </a:rPr>
              <a:t>ئةوةية كة ميللةتيَك خاوةن دةسةلاَتيَك نةبيَت . </a:t>
            </a:r>
          </a:p>
          <a:p>
            <a:pPr algn="r">
              <a:buNone/>
            </a:pPr>
            <a:endParaRPr lang="ar-SA" dirty="0" smtClean="0">
              <a:cs typeface="Ali_K_Alwand" pitchFamily="2" charset="-78"/>
            </a:endParaRPr>
          </a:p>
          <a:p>
            <a:pPr algn="r">
              <a:buNone/>
            </a:pPr>
            <a:r>
              <a:rPr lang="ar-SA" dirty="0" smtClean="0">
                <a:cs typeface="Ali_K_Alwand" pitchFamily="2" charset="-78"/>
              </a:rPr>
              <a:t> </a:t>
            </a:r>
          </a:p>
          <a:p>
            <a:pPr algn="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r">
              <a:buNone/>
            </a:pPr>
            <a:r>
              <a:rPr lang="ar-SA" dirty="0" smtClean="0">
                <a:solidFill>
                  <a:srgbClr val="FF0000"/>
                </a:solidFill>
                <a:cs typeface="Ali_K_Alwand" pitchFamily="2" charset="-78"/>
              </a:rPr>
              <a:t>ب - </a:t>
            </a:r>
            <a:r>
              <a:rPr lang="ar-SA" dirty="0" smtClean="0">
                <a:cs typeface="Ali_K_Alwand" pitchFamily="2" charset="-78"/>
              </a:rPr>
              <a:t>ئةطةر هةر ميللةتيَك خاوةن دةسةلاتيَك بيَت، بةلَام لة بةر     فراوانبوونى سنورى بة كارهيَنانى زمانى ئةو ميللةتة، دةسةلَاتى ئةو ولَاتة بة سةر ناوضةكانى ترةوة لاواز دةبيت، ئةمةش دةبيَتة هؤى ثارضة بوون و دابرِينى ناوضةكانى ولَاتةكة لة يةكترى و ئةمةش دةبيَتة هؤى جيابوونةوةى يةكيَتى بير و زمان لة هةر ناوضةية جياوازدا، بةم شيَوة ريطا بوَ ثةيدابوونى دياليَكت خوش دةبيت.    </a:t>
            </a:r>
          </a:p>
          <a:p>
            <a:pPr algn="r">
              <a:buNone/>
            </a:pP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rgbClr val="C00000"/>
                </a:solidFill>
                <a:cs typeface="Ali_K_Alwand" pitchFamily="2" charset="-78"/>
              </a:rPr>
              <a:t>جياوازى</a:t>
            </a:r>
            <a:r>
              <a:rPr lang="ar-SA" dirty="0" smtClean="0">
                <a:solidFill>
                  <a:srgbClr val="C00000"/>
                </a:solidFill>
                <a:cs typeface="Ali_K_Alwand" pitchFamily="2" charset="-78"/>
              </a:rPr>
              <a:t> </a:t>
            </a:r>
            <a:r>
              <a:rPr lang="ar-SA" dirty="0" err="1" smtClean="0">
                <a:solidFill>
                  <a:srgbClr val="C00000"/>
                </a:solidFill>
                <a:cs typeface="Ali_K_Alwand" pitchFamily="2" charset="-78"/>
              </a:rPr>
              <a:t>نيَوان</a:t>
            </a:r>
            <a:r>
              <a:rPr lang="ar-SA" dirty="0" smtClean="0">
                <a:solidFill>
                  <a:srgbClr val="C00000"/>
                </a:solidFill>
                <a:cs typeface="Ali_K_Alwand" pitchFamily="2" charset="-78"/>
              </a:rPr>
              <a:t> زمان و </a:t>
            </a:r>
            <a:r>
              <a:rPr lang="ar-SA" dirty="0" err="1" smtClean="0">
                <a:solidFill>
                  <a:srgbClr val="C00000"/>
                </a:solidFill>
                <a:cs typeface="Ali_K_Alwand" pitchFamily="2" charset="-78"/>
              </a:rPr>
              <a:t>دياليَكت</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lstStyle/>
          <a:p>
            <a:pPr algn="r">
              <a:buNone/>
            </a:pPr>
            <a:r>
              <a:rPr lang="ar-SA" dirty="0" smtClean="0">
                <a:solidFill>
                  <a:srgbClr val="FF0000"/>
                </a:solidFill>
                <a:cs typeface="Ali_K_Alwand" pitchFamily="2" charset="-78"/>
              </a:rPr>
              <a:t>1- </a:t>
            </a:r>
            <a:r>
              <a:rPr lang="ar-SA" dirty="0" smtClean="0">
                <a:cs typeface="Ali_K_Alwand" pitchFamily="2" charset="-78"/>
              </a:rPr>
              <a:t>زمان </a:t>
            </a:r>
            <a:r>
              <a:rPr lang="ar-SA" dirty="0" err="1" smtClean="0">
                <a:cs typeface="Ali_K_Alwand" pitchFamily="2" charset="-78"/>
              </a:rPr>
              <a:t>لايةنى</a:t>
            </a:r>
            <a:r>
              <a:rPr lang="ar-SA" dirty="0" smtClean="0">
                <a:cs typeface="Ali_K_Alwand" pitchFamily="2" charset="-78"/>
              </a:rPr>
              <a:t> طشت و </a:t>
            </a:r>
            <a:r>
              <a:rPr lang="ar-SA" dirty="0" err="1" smtClean="0">
                <a:cs typeface="Ali_K_Alwand" pitchFamily="2" charset="-78"/>
              </a:rPr>
              <a:t>سنوريَكى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فراوان</a:t>
            </a:r>
            <a:r>
              <a:rPr lang="ar-SA" dirty="0" smtClean="0">
                <a:cs typeface="Ali_K_Alwand" pitchFamily="2" charset="-78"/>
              </a:rPr>
              <a:t> </a:t>
            </a:r>
            <a:r>
              <a:rPr lang="ar-SA" dirty="0" err="1" smtClean="0">
                <a:cs typeface="Ali_K_Alwand" pitchFamily="2" charset="-78"/>
              </a:rPr>
              <a:t>دةطريَتةوة</a:t>
            </a:r>
            <a:r>
              <a:rPr lang="ar-SA" dirty="0" smtClean="0">
                <a:cs typeface="Ali_K_Alwand" pitchFamily="2" charset="-78"/>
              </a:rPr>
              <a:t>، </a:t>
            </a:r>
            <a:r>
              <a:rPr lang="ar-SA" dirty="0" err="1" smtClean="0">
                <a:cs typeface="Ali_K_Alwand" pitchFamily="2" charset="-78"/>
              </a:rPr>
              <a:t>بةلَام</a:t>
            </a:r>
            <a:r>
              <a:rPr lang="ar-SA" dirty="0" smtClean="0">
                <a:cs typeface="Ali_K_Alwand" pitchFamily="2" charset="-78"/>
              </a:rPr>
              <a:t> </a:t>
            </a:r>
            <a:r>
              <a:rPr lang="ar-SA" dirty="0" err="1" smtClean="0">
                <a:cs typeface="Ali_K_Alwand" pitchFamily="2" charset="-78"/>
              </a:rPr>
              <a:t>دياليَكت</a:t>
            </a:r>
            <a:r>
              <a:rPr lang="ar-SA" dirty="0" smtClean="0">
                <a:cs typeface="Ali_K_Alwand" pitchFamily="2" charset="-78"/>
              </a:rPr>
              <a:t> </a:t>
            </a:r>
            <a:r>
              <a:rPr lang="ar-SA" dirty="0" err="1" smtClean="0">
                <a:cs typeface="Ali_K_Alwand" pitchFamily="2" charset="-78"/>
              </a:rPr>
              <a:t>لايةنى</a:t>
            </a:r>
            <a:r>
              <a:rPr lang="ar-SA" dirty="0" smtClean="0">
                <a:cs typeface="Ali_K_Alwand" pitchFamily="2" charset="-78"/>
              </a:rPr>
              <a:t> </a:t>
            </a:r>
            <a:r>
              <a:rPr lang="ar-SA" dirty="0" err="1" smtClean="0">
                <a:cs typeface="Ali_K_Alwand" pitchFamily="2" charset="-78"/>
              </a:rPr>
              <a:t>تايبةتيية</a:t>
            </a:r>
            <a:r>
              <a:rPr lang="ar-SA" dirty="0" smtClean="0">
                <a:cs typeface="Ali_K_Alwand" pitchFamily="2" charset="-78"/>
              </a:rPr>
              <a:t> و ناوضةيةكى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دياريكراو</a:t>
            </a:r>
            <a:r>
              <a:rPr lang="ar-SA" dirty="0" smtClean="0">
                <a:cs typeface="Ali_K_Alwand" pitchFamily="2" charset="-78"/>
              </a:rPr>
              <a:t> </a:t>
            </a:r>
            <a:r>
              <a:rPr lang="ar-SA" dirty="0" err="1" smtClean="0">
                <a:cs typeface="Ali_K_Alwand" pitchFamily="2" charset="-78"/>
              </a:rPr>
              <a:t>دةطريَتةوة.</a:t>
            </a:r>
            <a:endParaRPr lang="ar-SA" dirty="0" smtClean="0">
              <a:cs typeface="Ali_K_Alwand" pitchFamily="2" charset="-78"/>
            </a:endParaRPr>
          </a:p>
          <a:p>
            <a:pPr algn="r">
              <a:buNone/>
            </a:pPr>
            <a:r>
              <a:rPr lang="ar-SA" dirty="0" smtClean="0">
                <a:solidFill>
                  <a:srgbClr val="FF0000"/>
                </a:solidFill>
                <a:cs typeface="Ali_K_Alwand" pitchFamily="2" charset="-78"/>
              </a:rPr>
              <a:t>2- </a:t>
            </a:r>
            <a:r>
              <a:rPr lang="ar-SA" dirty="0" smtClean="0">
                <a:cs typeface="Ali_K_Alwand" pitchFamily="2" charset="-78"/>
              </a:rPr>
              <a:t>زمان كوَى </a:t>
            </a:r>
            <a:r>
              <a:rPr lang="ar-SA" dirty="0" err="1" smtClean="0">
                <a:cs typeface="Ali_K_Alwand" pitchFamily="2" charset="-78"/>
              </a:rPr>
              <a:t>هةموو</a:t>
            </a:r>
            <a:r>
              <a:rPr lang="ar-SA" dirty="0" smtClean="0">
                <a:cs typeface="Ali_K_Alwand" pitchFamily="2" charset="-78"/>
              </a:rPr>
              <a:t> </a:t>
            </a:r>
            <a:r>
              <a:rPr lang="ar-SA" dirty="0" err="1" smtClean="0">
                <a:cs typeface="Ali_K_Alwand" pitchFamily="2" charset="-78"/>
              </a:rPr>
              <a:t>ئةو</a:t>
            </a:r>
            <a:r>
              <a:rPr lang="ar-SA" dirty="0" smtClean="0">
                <a:cs typeface="Ali_K_Alwand" pitchFamily="2" charset="-78"/>
              </a:rPr>
              <a:t> </a:t>
            </a:r>
            <a:r>
              <a:rPr lang="ar-SA" dirty="0" err="1" smtClean="0">
                <a:cs typeface="Ali_K_Alwand" pitchFamily="2" charset="-78"/>
              </a:rPr>
              <a:t>جياوازييانة</a:t>
            </a:r>
            <a:r>
              <a:rPr lang="ar-SA" dirty="0" smtClean="0">
                <a:cs typeface="Ali_K_Alwand" pitchFamily="2" charset="-78"/>
              </a:rPr>
              <a:t> </a:t>
            </a:r>
            <a:r>
              <a:rPr lang="ar-SA" dirty="0" err="1" smtClean="0">
                <a:cs typeface="Ali_K_Alwand" pitchFamily="2" charset="-78"/>
              </a:rPr>
              <a:t>دةطريَتةوة</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دياليَكتةكانى</a:t>
            </a:r>
            <a:r>
              <a:rPr lang="ar-SA" dirty="0" smtClean="0">
                <a:cs typeface="Ali_K_Alwand" pitchFamily="2" charset="-78"/>
              </a:rPr>
              <a:t> </a:t>
            </a:r>
            <a:r>
              <a:rPr lang="ar-SA" dirty="0" err="1" smtClean="0">
                <a:cs typeface="Ali_K_Alwand" pitchFamily="2" charset="-78"/>
              </a:rPr>
              <a:t>زمانةكةدا</a:t>
            </a:r>
            <a:r>
              <a:rPr lang="ar-SA" dirty="0" smtClean="0">
                <a:cs typeface="Ali_K_Alwand" pitchFamily="2" charset="-78"/>
              </a:rPr>
              <a:t> </a:t>
            </a:r>
            <a:r>
              <a:rPr lang="ar-SA" dirty="0" err="1" smtClean="0">
                <a:cs typeface="Ali_K_Alwand" pitchFamily="2" charset="-78"/>
              </a:rPr>
              <a:t>هةن</a:t>
            </a:r>
            <a:r>
              <a:rPr lang="ar-SA" dirty="0" smtClean="0">
                <a:cs typeface="Ali_K_Alwand" pitchFamily="2" charset="-78"/>
              </a:rPr>
              <a:t>، </a:t>
            </a:r>
            <a:r>
              <a:rPr lang="ar-SA" dirty="0" err="1" smtClean="0">
                <a:cs typeface="Ali_K_Alwand" pitchFamily="2" charset="-78"/>
              </a:rPr>
              <a:t>بةلَام</a:t>
            </a:r>
            <a:r>
              <a:rPr lang="ar-SA" dirty="0" smtClean="0">
                <a:cs typeface="Ali_K_Alwand" pitchFamily="2" charset="-78"/>
              </a:rPr>
              <a:t> </a:t>
            </a:r>
            <a:r>
              <a:rPr lang="ar-SA" dirty="0" err="1" smtClean="0">
                <a:cs typeface="Ali_K_Alwand" pitchFamily="2" charset="-78"/>
              </a:rPr>
              <a:t>دياليَكت</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سةر</a:t>
            </a:r>
            <a:r>
              <a:rPr lang="ar-SA" dirty="0" smtClean="0">
                <a:cs typeface="Ali_K_Alwand" pitchFamily="2" charset="-78"/>
              </a:rPr>
              <a:t> </a:t>
            </a:r>
            <a:r>
              <a:rPr lang="ar-SA" dirty="0" err="1" smtClean="0">
                <a:cs typeface="Ali_K_Alwand" pitchFamily="2" charset="-78"/>
              </a:rPr>
              <a:t>بنةماى</a:t>
            </a:r>
            <a:r>
              <a:rPr lang="ar-SA" dirty="0" smtClean="0">
                <a:cs typeface="Ali_K_Alwand" pitchFamily="2" charset="-78"/>
              </a:rPr>
              <a:t> </a:t>
            </a:r>
            <a:r>
              <a:rPr lang="ar-SA" dirty="0" err="1" smtClean="0">
                <a:cs typeface="Ali_K_Alwand" pitchFamily="2" charset="-78"/>
              </a:rPr>
              <a:t>ئةو</a:t>
            </a:r>
            <a:r>
              <a:rPr lang="ar-SA" dirty="0" smtClean="0">
                <a:cs typeface="Ali_K_Alwand" pitchFamily="2" charset="-78"/>
              </a:rPr>
              <a:t> </a:t>
            </a:r>
            <a:r>
              <a:rPr lang="ar-SA" dirty="0" err="1" smtClean="0">
                <a:cs typeface="Ali_K_Alwand" pitchFamily="2" charset="-78"/>
              </a:rPr>
              <a:t>جياوازييانة</a:t>
            </a:r>
            <a:r>
              <a:rPr lang="ar-SA" dirty="0" smtClean="0">
                <a:cs typeface="Ali_K_Alwand" pitchFamily="2" charset="-78"/>
              </a:rPr>
              <a:t> </a:t>
            </a:r>
            <a:r>
              <a:rPr lang="ar-SA" dirty="0" err="1" smtClean="0">
                <a:cs typeface="Ali_K_Alwand" pitchFamily="2" charset="-78"/>
              </a:rPr>
              <a:t>دروست</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a:t>
            </a:r>
            <a:endParaRPr lang="en-US" dirty="0" smtClean="0">
              <a:cs typeface="Ali_K_Alwand"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dirty="0" smtClean="0">
                <a:solidFill>
                  <a:srgbClr val="FF0000"/>
                </a:solidFill>
                <a:cs typeface="Ali_K_Alwand" pitchFamily="2" charset="-78"/>
              </a:rPr>
              <a:t>3-</a:t>
            </a:r>
            <a:r>
              <a:rPr lang="ar-SA" dirty="0" smtClean="0">
                <a:cs typeface="Ali_K_Alwand" pitchFamily="2" charset="-78"/>
              </a:rPr>
              <a:t> زمان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ثيَى</a:t>
            </a:r>
            <a:r>
              <a:rPr lang="ar-SA" dirty="0" smtClean="0">
                <a:cs typeface="Ali_K_Alwand" pitchFamily="2" charset="-78"/>
              </a:rPr>
              <a:t> </a:t>
            </a:r>
            <a:r>
              <a:rPr lang="ar-SA" dirty="0" err="1" smtClean="0">
                <a:cs typeface="Ali_K_Alwand" pitchFamily="2" charset="-78"/>
              </a:rPr>
              <a:t>رِةطةزى</a:t>
            </a:r>
            <a:r>
              <a:rPr lang="ar-SA" dirty="0" smtClean="0">
                <a:cs typeface="Ali_K_Alwand" pitchFamily="2" charset="-78"/>
              </a:rPr>
              <a:t> </a:t>
            </a:r>
            <a:r>
              <a:rPr lang="ar-SA" dirty="0" err="1" smtClean="0">
                <a:cs typeface="Ali_K_Alwand" pitchFamily="2" charset="-78"/>
              </a:rPr>
              <a:t>ئةندامانى</a:t>
            </a:r>
            <a:r>
              <a:rPr lang="ar-SA" dirty="0" smtClean="0">
                <a:cs typeface="Ali_K_Alwand" pitchFamily="2" charset="-78"/>
              </a:rPr>
              <a:t> </a:t>
            </a:r>
            <a:r>
              <a:rPr lang="ar-SA" dirty="0" err="1" smtClean="0">
                <a:cs typeface="Ali_K_Alwand" pitchFamily="2" charset="-78"/>
              </a:rPr>
              <a:t>كؤمةلَ</a:t>
            </a:r>
            <a:r>
              <a:rPr lang="ar-SA" dirty="0" smtClean="0">
                <a:cs typeface="Ali_K_Alwand" pitchFamily="2" charset="-78"/>
              </a:rPr>
              <a:t> </a:t>
            </a:r>
            <a:r>
              <a:rPr lang="ar-SA" dirty="0" err="1" smtClean="0">
                <a:cs typeface="Ali_K_Alwand" pitchFamily="2" charset="-78"/>
              </a:rPr>
              <a:t>نا</a:t>
            </a:r>
            <a:r>
              <a:rPr lang="ar-SA" dirty="0" smtClean="0">
                <a:cs typeface="Ali_K_Alwand" pitchFamily="2" charset="-78"/>
              </a:rPr>
              <a:t> </a:t>
            </a:r>
            <a:r>
              <a:rPr lang="ar-SA" dirty="0" err="1" smtClean="0">
                <a:cs typeface="Ali_K_Alwand" pitchFamily="2" charset="-78"/>
              </a:rPr>
              <a:t>طورىَ</a:t>
            </a:r>
            <a:r>
              <a:rPr lang="ar-SA" dirty="0" smtClean="0">
                <a:cs typeface="Ali_K_Alwand" pitchFamily="2" charset="-78"/>
              </a:rPr>
              <a:t>، </a:t>
            </a:r>
            <a:r>
              <a:rPr lang="ar-SA" dirty="0" err="1" smtClean="0">
                <a:cs typeface="Ali_K_Alwand" pitchFamily="2" charset="-78"/>
              </a:rPr>
              <a:t>بةلَام</a:t>
            </a:r>
            <a:r>
              <a:rPr lang="ar-SA" dirty="0" smtClean="0">
                <a:cs typeface="Ali_K_Alwand" pitchFamily="2" charset="-78"/>
              </a:rPr>
              <a:t> </a:t>
            </a:r>
            <a:r>
              <a:rPr lang="ar-SA" dirty="0" err="1" smtClean="0">
                <a:cs typeface="Ali_K_Alwand" pitchFamily="2" charset="-78"/>
              </a:rPr>
              <a:t>دياليَكت</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ثيَى</a:t>
            </a:r>
            <a:r>
              <a:rPr lang="ar-SA" dirty="0" smtClean="0">
                <a:cs typeface="Ali_K_Alwand" pitchFamily="2" charset="-78"/>
              </a:rPr>
              <a:t> </a:t>
            </a:r>
            <a:r>
              <a:rPr lang="ar-SA" dirty="0" err="1" smtClean="0">
                <a:cs typeface="Ali_K_Alwand" pitchFamily="2" charset="-78"/>
              </a:rPr>
              <a:t>رِةطةز</a:t>
            </a:r>
            <a:r>
              <a:rPr lang="ar-SA" dirty="0" smtClean="0">
                <a:cs typeface="Ali_K_Alwand" pitchFamily="2" charset="-78"/>
              </a:rPr>
              <a:t> و </a:t>
            </a:r>
            <a:r>
              <a:rPr lang="ar-SA" dirty="0" err="1" smtClean="0">
                <a:cs typeface="Ali_K_Alwand" pitchFamily="2" charset="-78"/>
              </a:rPr>
              <a:t>جوطرافييا</a:t>
            </a:r>
            <a:r>
              <a:rPr lang="ar-SA" dirty="0" smtClean="0">
                <a:cs typeface="Ali_K_Alwand" pitchFamily="2" charset="-78"/>
              </a:rPr>
              <a:t> و </a:t>
            </a:r>
            <a:r>
              <a:rPr lang="ar-SA" dirty="0" err="1" smtClean="0">
                <a:cs typeface="Ali_K_Alwand" pitchFamily="2" charset="-78"/>
              </a:rPr>
              <a:t>دابةشبوونى</a:t>
            </a:r>
            <a:r>
              <a:rPr lang="ar-SA" dirty="0" smtClean="0">
                <a:cs typeface="Ali_K_Alwand" pitchFamily="2" charset="-78"/>
              </a:rPr>
              <a:t> </a:t>
            </a:r>
            <a:r>
              <a:rPr lang="ar-SA" dirty="0" err="1" smtClean="0">
                <a:cs typeface="Ali_K_Alwand" pitchFamily="2" charset="-78"/>
              </a:rPr>
              <a:t>ضينةكانى</a:t>
            </a:r>
            <a:r>
              <a:rPr lang="ar-SA" dirty="0" smtClean="0">
                <a:cs typeface="Ali_K_Alwand" pitchFamily="2" charset="-78"/>
              </a:rPr>
              <a:t> </a:t>
            </a:r>
            <a:r>
              <a:rPr lang="ar-SA" dirty="0" err="1" smtClean="0">
                <a:cs typeface="Ali_K_Alwand" pitchFamily="2" charset="-78"/>
              </a:rPr>
              <a:t>كؤمةلَطة</a:t>
            </a:r>
            <a:r>
              <a:rPr lang="ar-SA" dirty="0" smtClean="0">
                <a:cs typeface="Ali_K_Alwand" pitchFamily="2" charset="-78"/>
              </a:rPr>
              <a:t> </a:t>
            </a:r>
            <a:r>
              <a:rPr lang="ar-SA" dirty="0" err="1" smtClean="0">
                <a:cs typeface="Ali_K_Alwand" pitchFamily="2" charset="-78"/>
              </a:rPr>
              <a:t>دةطورىَ.</a:t>
            </a:r>
            <a:endParaRPr lang="ar-SA" dirty="0" smtClean="0">
              <a:cs typeface="Ali_K_Alwand" pitchFamily="2" charset="-78"/>
            </a:endParaRPr>
          </a:p>
          <a:p>
            <a:pPr algn="r">
              <a:buNone/>
            </a:pPr>
            <a:r>
              <a:rPr lang="ar-SA" dirty="0" smtClean="0">
                <a:solidFill>
                  <a:srgbClr val="FF0000"/>
                </a:solidFill>
                <a:cs typeface="Ali_K_Alwand" pitchFamily="2" charset="-78"/>
              </a:rPr>
              <a:t>4-</a:t>
            </a:r>
            <a:r>
              <a:rPr lang="ar-SA" dirty="0" smtClean="0">
                <a:cs typeface="Ali_K_Alwand" pitchFamily="2" charset="-78"/>
              </a:rPr>
              <a:t> زمان ثةيوةستة بة بنةماى لة يةكتر نةطةيشتن، بةلَام دياليَكت ثةيوةستة بة بنةماي لة يةكتر طةيشتن،واتة ئةطةر قسةكةرانى دوو دياليَكت لة يةكتر طةيشتن ئةوا ئةو دوو دياليَكتة، زمانيَك ثيَكدةهيَنن، بةلَام ئةطةر قسةكةرانى دياليَكتةكان لة يةكتر نة طةيشتن، ئةوا هةر يةك لةمانة بةرةو زمانيَكى سةربةخؤ دةرِؤن .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C00000"/>
                </a:solidFill>
                <a:cs typeface="Ali_K_Alwand" pitchFamily="2" charset="-78"/>
              </a:rPr>
              <a:t>زمانى </a:t>
            </a:r>
            <a:r>
              <a:rPr lang="ar-SA" dirty="0" smtClean="0">
                <a:solidFill>
                  <a:srgbClr val="C00000"/>
                </a:solidFill>
                <a:cs typeface="Ali_K_Alwand" pitchFamily="2" charset="-78"/>
              </a:rPr>
              <a:t>ستاندارد</a:t>
            </a:r>
            <a:endParaRPr lang="en-US" dirty="0">
              <a:solidFill>
                <a:srgbClr val="C00000"/>
              </a:solidFill>
              <a:cs typeface="Ali_K_Alwand" pitchFamily="2" charset="-78"/>
            </a:endParaRPr>
          </a:p>
        </p:txBody>
      </p:sp>
      <p:sp>
        <p:nvSpPr>
          <p:cNvPr id="3" name="Content Placeholder 2"/>
          <p:cNvSpPr>
            <a:spLocks noGrp="1"/>
          </p:cNvSpPr>
          <p:nvPr>
            <p:ph idx="1"/>
          </p:nvPr>
        </p:nvSpPr>
        <p:spPr>
          <a:xfrm>
            <a:off x="228600" y="1600200"/>
            <a:ext cx="8458200" cy="4525963"/>
          </a:xfrm>
        </p:spPr>
        <p:txBody>
          <a:bodyPr/>
          <a:lstStyle/>
          <a:p>
            <a:pPr algn="r">
              <a:buNone/>
            </a:pPr>
            <a:r>
              <a:rPr lang="ar-IQ" dirty="0" smtClean="0">
                <a:cs typeface="Ali_K_Alwand" pitchFamily="2" charset="-78"/>
              </a:rPr>
              <a:t>زمان </a:t>
            </a:r>
            <a:r>
              <a:rPr lang="ar-IQ" dirty="0" err="1" smtClean="0">
                <a:cs typeface="Ali_K_Alwand" pitchFamily="2" charset="-78"/>
              </a:rPr>
              <a:t>ثيَويستييةكى</a:t>
            </a:r>
            <a:r>
              <a:rPr lang="ar-IQ" dirty="0" smtClean="0">
                <a:cs typeface="Ali_K_Alwand" pitchFamily="2" charset="-78"/>
              </a:rPr>
              <a:t> </a:t>
            </a:r>
            <a:r>
              <a:rPr lang="ar-IQ" dirty="0" err="1" smtClean="0">
                <a:cs typeface="Ali_K_Alwand" pitchFamily="2" charset="-78"/>
              </a:rPr>
              <a:t>نةتةوةيية</a:t>
            </a:r>
            <a:r>
              <a:rPr lang="ar-IQ" dirty="0" smtClean="0">
                <a:cs typeface="Ali_K_Alwand" pitchFamily="2" charset="-78"/>
              </a:rPr>
              <a:t> و </a:t>
            </a:r>
            <a:r>
              <a:rPr lang="ar-IQ" dirty="0" err="1" smtClean="0">
                <a:cs typeface="Ali_K_Alwand" pitchFamily="2" charset="-78"/>
              </a:rPr>
              <a:t>هؤكارى</a:t>
            </a:r>
            <a:r>
              <a:rPr lang="ar-IQ" dirty="0" smtClean="0">
                <a:cs typeface="Ali_K_Alwand" pitchFamily="2" charset="-78"/>
              </a:rPr>
              <a:t> </a:t>
            </a:r>
            <a:r>
              <a:rPr lang="ar-IQ" dirty="0" err="1" smtClean="0">
                <a:cs typeface="Ali_K_Alwand" pitchFamily="2" charset="-78"/>
              </a:rPr>
              <a:t>سةرةكيية</a:t>
            </a:r>
            <a:r>
              <a:rPr lang="ar-IQ" dirty="0" smtClean="0">
                <a:cs typeface="Ali_K_Alwand" pitchFamily="2" charset="-78"/>
              </a:rPr>
              <a:t> بؤ </a:t>
            </a:r>
            <a:r>
              <a:rPr lang="ar-IQ" dirty="0" err="1" smtClean="0">
                <a:cs typeface="Ali_K_Alwand" pitchFamily="2" charset="-78"/>
              </a:rPr>
              <a:t>ناسينى</a:t>
            </a:r>
            <a:r>
              <a:rPr lang="ar-IQ" dirty="0" smtClean="0">
                <a:cs typeface="Ali_K_Alwand" pitchFamily="2" charset="-78"/>
              </a:rPr>
              <a:t> </a:t>
            </a:r>
            <a:r>
              <a:rPr lang="ar-IQ" dirty="0" err="1" smtClean="0">
                <a:cs typeface="Ali_K_Alwand" pitchFamily="2" charset="-78"/>
              </a:rPr>
              <a:t>تاكةكانى</a:t>
            </a:r>
            <a:r>
              <a:rPr lang="ar-IQ" dirty="0" smtClean="0">
                <a:cs typeface="Ali_K_Alwand" pitchFamily="2" charset="-78"/>
              </a:rPr>
              <a:t> </a:t>
            </a:r>
            <a:r>
              <a:rPr lang="ar-IQ" dirty="0" err="1" smtClean="0">
                <a:cs typeface="Ali_K_Alwand" pitchFamily="2" charset="-78"/>
              </a:rPr>
              <a:t>طةليَك</a:t>
            </a:r>
            <a:r>
              <a:rPr lang="ar-SA" dirty="0" err="1" smtClean="0">
                <a:cs typeface="Ali_K_Alwand" pitchFamily="2" charset="-78"/>
              </a:rPr>
              <a:t>.</a:t>
            </a:r>
            <a:endParaRPr lang="ar-SA" dirty="0" smtClean="0">
              <a:cs typeface="Ali_K_Alwand" pitchFamily="2" charset="-78"/>
            </a:endParaRPr>
          </a:p>
          <a:p>
            <a:pPr algn="r">
              <a:buNone/>
            </a:pPr>
            <a:r>
              <a:rPr lang="ar-IQ" b="1" dirty="0" smtClean="0">
                <a:solidFill>
                  <a:srgbClr val="FF0000"/>
                </a:solidFill>
                <a:cs typeface="Ali_K_Alwand" pitchFamily="2" charset="-78"/>
              </a:rPr>
              <a:t>زمانى ستاند</a:t>
            </a:r>
            <a:r>
              <a:rPr lang="ar-SA" b="1" dirty="0" smtClean="0">
                <a:solidFill>
                  <a:srgbClr val="FF0000"/>
                </a:solidFill>
                <a:cs typeface="Ali_K_Alwand" pitchFamily="2" charset="-78"/>
              </a:rPr>
              <a:t>ارد</a:t>
            </a:r>
            <a:r>
              <a:rPr lang="ar-IQ" b="1" dirty="0" smtClean="0">
                <a:solidFill>
                  <a:srgbClr val="FF0000"/>
                </a:solidFill>
                <a:cs typeface="Ali_K_Alwand" pitchFamily="2" charset="-78"/>
              </a:rPr>
              <a:t>: </a:t>
            </a:r>
            <a:r>
              <a:rPr lang="ar-IQ" dirty="0" smtClean="0">
                <a:cs typeface="Ali_K_Alwand" pitchFamily="2" charset="-78"/>
              </a:rPr>
              <a:t>ئةو زمانةية كة ويَنةو ناسنامةيةكى ياسايى بة ولاَت</a:t>
            </a:r>
            <a:r>
              <a:rPr lang="ar-SA" dirty="0" err="1" smtClean="0">
                <a:cs typeface="Ali_K_Alwand" pitchFamily="2" charset="-78"/>
              </a:rPr>
              <a:t>يَك</a:t>
            </a:r>
            <a:r>
              <a:rPr lang="ar-IQ"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IQ" dirty="0" err="1" smtClean="0">
                <a:cs typeface="Ali_K_Alwand" pitchFamily="2" charset="-78"/>
              </a:rPr>
              <a:t>دةولَةتيَك</a:t>
            </a:r>
            <a:r>
              <a:rPr lang="ar-IQ" dirty="0" smtClean="0">
                <a:cs typeface="Ali_K_Alwand" pitchFamily="2" charset="-78"/>
              </a:rPr>
              <a:t> </a:t>
            </a:r>
            <a:r>
              <a:rPr lang="ar-IQ" dirty="0" err="1" smtClean="0">
                <a:cs typeface="Ali_K_Alwand" pitchFamily="2" charset="-78"/>
              </a:rPr>
              <a:t>يان</a:t>
            </a:r>
            <a:r>
              <a:rPr lang="ar-IQ" dirty="0" smtClean="0">
                <a:cs typeface="Ali_K_Alwand" pitchFamily="2" charset="-78"/>
              </a:rPr>
              <a:t> </a:t>
            </a:r>
            <a:r>
              <a:rPr lang="ar-IQ" dirty="0" err="1" smtClean="0">
                <a:cs typeface="Ali_K_Alwand" pitchFamily="2" charset="-78"/>
              </a:rPr>
              <a:t>حكومةتيَكى</a:t>
            </a:r>
            <a:r>
              <a:rPr lang="ar-IQ" dirty="0" smtClean="0">
                <a:cs typeface="Ali_K_Alwand" pitchFamily="2" charset="-78"/>
              </a:rPr>
              <a:t> </a:t>
            </a:r>
            <a:r>
              <a:rPr lang="ar-IQ" dirty="0" err="1" smtClean="0">
                <a:cs typeface="Ali_K_Alwand" pitchFamily="2" charset="-78"/>
              </a:rPr>
              <a:t>هةريَمى</a:t>
            </a:r>
            <a:r>
              <a:rPr lang="ar-IQ" dirty="0" smtClean="0">
                <a:cs typeface="Ali_K_Alwand" pitchFamily="2" charset="-78"/>
              </a:rPr>
              <a:t> </a:t>
            </a:r>
            <a:r>
              <a:rPr lang="ar-IQ" dirty="0" err="1" smtClean="0">
                <a:cs typeface="Ali_K_Alwand" pitchFamily="2" charset="-78"/>
              </a:rPr>
              <a:t>دةبةخشى</a:t>
            </a:r>
            <a:r>
              <a:rPr lang="ar-SA" dirty="0" smtClean="0">
                <a:cs typeface="Ali_K_Alwand" pitchFamily="2" charset="-78"/>
              </a:rPr>
              <a:t>َ.</a:t>
            </a:r>
            <a:endParaRPr lang="ar-IQ" dirty="0" smtClean="0">
              <a:cs typeface="Ali_K_Alwand" pitchFamily="2" charset="-78"/>
            </a:endParaRPr>
          </a:p>
          <a:p>
            <a:pPr algn="r">
              <a:buNone/>
            </a:pPr>
            <a:r>
              <a:rPr lang="ar-IQ" dirty="0" smtClean="0">
                <a:cs typeface="Ali_K_Alwand" pitchFamily="2" charset="-78"/>
              </a:rPr>
              <a:t>زمانى </a:t>
            </a:r>
            <a:r>
              <a:rPr lang="ar-IQ" dirty="0" err="1" smtClean="0">
                <a:cs typeface="Ali_K_Alwand" pitchFamily="2" charset="-78"/>
              </a:rPr>
              <a:t>فةرمى</a:t>
            </a:r>
            <a:r>
              <a:rPr lang="ar-IQ" dirty="0" smtClean="0">
                <a:cs typeface="Ali_K_Alwand" pitchFamily="2" charset="-78"/>
              </a:rPr>
              <a:t> </a:t>
            </a:r>
            <a:r>
              <a:rPr lang="ar-IQ" dirty="0" err="1" smtClean="0">
                <a:cs typeface="Ali_K_Alwand" pitchFamily="2" charset="-78"/>
              </a:rPr>
              <a:t>زمانيَكى</a:t>
            </a:r>
            <a:r>
              <a:rPr lang="ar-IQ" dirty="0" smtClean="0">
                <a:cs typeface="Ali_K_Alwand" pitchFamily="2" charset="-78"/>
              </a:rPr>
              <a:t> </a:t>
            </a:r>
            <a:r>
              <a:rPr lang="ar-IQ" dirty="0" err="1" smtClean="0">
                <a:cs typeface="Ali_K_Alwand" pitchFamily="2" charset="-78"/>
              </a:rPr>
              <a:t>كارطي</a:t>
            </a:r>
            <a:r>
              <a:rPr lang="ar-SA" dirty="0" smtClean="0">
                <a:cs typeface="Ali_K_Alwand" pitchFamily="2" charset="-78"/>
              </a:rPr>
              <a:t>َ</a:t>
            </a:r>
            <a:r>
              <a:rPr lang="ar-IQ" dirty="0" err="1" smtClean="0">
                <a:cs typeface="Ali_K_Alwand" pitchFamily="2" charset="-78"/>
              </a:rPr>
              <a:t>ريية</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ثةرلةمان</a:t>
            </a:r>
            <a:r>
              <a:rPr lang="ar-IQ" dirty="0" smtClean="0">
                <a:cs typeface="Ali_K_Alwand" pitchFamily="2" charset="-78"/>
              </a:rPr>
              <a:t> و </a:t>
            </a:r>
            <a:r>
              <a:rPr lang="ar-IQ" dirty="0" err="1" smtClean="0">
                <a:cs typeface="Ali_K_Alwand" pitchFamily="2" charset="-78"/>
              </a:rPr>
              <a:t>دادطا</a:t>
            </a:r>
            <a:r>
              <a:rPr lang="ar-IQ" dirty="0" smtClean="0">
                <a:cs typeface="Ali_K_Alwand" pitchFamily="2" charset="-78"/>
              </a:rPr>
              <a:t> و </a:t>
            </a:r>
            <a:r>
              <a:rPr lang="ar-IQ" dirty="0" err="1" smtClean="0">
                <a:cs typeface="Ali_K_Alwand" pitchFamily="2" charset="-78"/>
              </a:rPr>
              <a:t>خويَندن</a:t>
            </a:r>
            <a:r>
              <a:rPr lang="ar-IQ" dirty="0" smtClean="0">
                <a:cs typeface="Ali_K_Alwand" pitchFamily="2" charset="-78"/>
              </a:rPr>
              <a:t> </a:t>
            </a:r>
            <a:r>
              <a:rPr lang="ar-IQ" dirty="0" err="1" smtClean="0">
                <a:cs typeface="Ali_K_Alwand" pitchFamily="2" charset="-78"/>
              </a:rPr>
              <a:t>بةكارديَت</a:t>
            </a:r>
            <a:r>
              <a:rPr lang="ar-IQ" dirty="0" err="1" smtClean="0">
                <a:cs typeface="Ali_K_Azzam" pitchFamily="2" charset="-78"/>
              </a:rPr>
              <a:t>.</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cs typeface="Ali_K_Alwand" pitchFamily="2" charset="-78"/>
              </a:rPr>
              <a:t>هؤكارةكانى دروستبوونى زمانى ستاندارد</a:t>
            </a:r>
            <a:endParaRPr lang="en-US" dirty="0">
              <a:solidFill>
                <a:srgbClr val="C00000"/>
              </a:solidFill>
              <a:cs typeface="Ali_K_Alwand" pitchFamily="2" charset="-78"/>
            </a:endParaRPr>
          </a:p>
        </p:txBody>
      </p:sp>
      <p:sp>
        <p:nvSpPr>
          <p:cNvPr id="3" name="Content Placeholder 2"/>
          <p:cNvSpPr>
            <a:spLocks noGrp="1"/>
          </p:cNvSpPr>
          <p:nvPr>
            <p:ph idx="1"/>
          </p:nvPr>
        </p:nvSpPr>
        <p:spPr>
          <a:xfrm>
            <a:off x="152400" y="1600200"/>
            <a:ext cx="8763000" cy="4525963"/>
          </a:xfrm>
        </p:spPr>
        <p:txBody>
          <a:bodyPr>
            <a:normAutofit fontScale="92500" lnSpcReduction="20000"/>
          </a:bodyPr>
          <a:lstStyle/>
          <a:p>
            <a:pPr algn="r">
              <a:buNone/>
            </a:pPr>
            <a:r>
              <a:rPr lang="ar-SA" dirty="0" smtClean="0">
                <a:solidFill>
                  <a:srgbClr val="FF0000"/>
                </a:solidFill>
                <a:cs typeface="Ali_K_Alwand" pitchFamily="2" charset="-78"/>
              </a:rPr>
              <a:t>1-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هؤى</a:t>
            </a:r>
            <a:r>
              <a:rPr lang="ar-SA" dirty="0" smtClean="0">
                <a:cs typeface="Ali_K_Alwand" pitchFamily="2" charset="-78"/>
              </a:rPr>
              <a:t> </a:t>
            </a:r>
            <a:r>
              <a:rPr lang="ar-SA" dirty="0" err="1" smtClean="0">
                <a:cs typeface="Ali_K_Alwand" pitchFamily="2" charset="-78"/>
              </a:rPr>
              <a:t>ثةيدابوونى</a:t>
            </a:r>
            <a:r>
              <a:rPr lang="ar-SA" dirty="0" smtClean="0">
                <a:cs typeface="Ali_K_Alwand" pitchFamily="2" charset="-78"/>
              </a:rPr>
              <a:t> </a:t>
            </a:r>
            <a:r>
              <a:rPr lang="ar-SA" dirty="0" err="1" smtClean="0">
                <a:cs typeface="Ali_K_Alwand" pitchFamily="2" charset="-78"/>
              </a:rPr>
              <a:t>ثارتيَكى</a:t>
            </a:r>
            <a:r>
              <a:rPr lang="ar-SA" dirty="0" smtClean="0">
                <a:cs typeface="Ali_K_Alwand" pitchFamily="2" charset="-78"/>
              </a:rPr>
              <a:t> سياسى </a:t>
            </a:r>
            <a:r>
              <a:rPr lang="ar-SA" dirty="0" err="1" smtClean="0">
                <a:cs typeface="Ali_K_Alwand" pitchFamily="2" charset="-78"/>
              </a:rPr>
              <a:t>لة</a:t>
            </a:r>
            <a:r>
              <a:rPr lang="ar-SA" dirty="0" smtClean="0">
                <a:cs typeface="Ali_K_Alwand" pitchFamily="2" charset="-78"/>
              </a:rPr>
              <a:t> ناو ناوضةيةكى </a:t>
            </a:r>
            <a:r>
              <a:rPr lang="ar-SA" dirty="0" err="1" smtClean="0">
                <a:cs typeface="Ali_K_Alwand" pitchFamily="2" charset="-78"/>
              </a:rPr>
              <a:t>دياريكراودا.</a:t>
            </a:r>
            <a:endParaRPr lang="ar-SA" dirty="0" smtClean="0">
              <a:cs typeface="Ali_K_Alwand" pitchFamily="2" charset="-78"/>
            </a:endParaRPr>
          </a:p>
          <a:p>
            <a:pPr algn="r">
              <a:buNone/>
            </a:pPr>
            <a:r>
              <a:rPr lang="ar-SA" dirty="0" smtClean="0">
                <a:solidFill>
                  <a:srgbClr val="FF0000"/>
                </a:solidFill>
                <a:cs typeface="Ali_K_Alwand" pitchFamily="2" charset="-78"/>
              </a:rPr>
              <a:t>2-</a:t>
            </a:r>
            <a:r>
              <a:rPr lang="ar-SA" dirty="0" smtClean="0">
                <a:cs typeface="Ali_K_Alwand" pitchFamily="2" charset="-78"/>
              </a:rPr>
              <a:t> بة هؤى بلَاوبوونةوةى بيروباوةريَكى ئايني يان كتيَبيَكى ئاينى ثيروزلة ناوضةيةكدا وةكو هاتنة خوارةوةى (قورئان)ى ثيروز بة زمانى قورةيشى وبلَاوبوونةوةى ئايينى ئيسلام بووة هؤى ئةوةى كة زمانى قورةيشييةكان ببيَتة زمانيَكى ستاندارد.</a:t>
            </a:r>
          </a:p>
          <a:p>
            <a:pPr algn="r">
              <a:buNone/>
            </a:pPr>
            <a:r>
              <a:rPr lang="ar-SA" dirty="0" smtClean="0">
                <a:solidFill>
                  <a:srgbClr val="FF0000"/>
                </a:solidFill>
                <a:cs typeface="Ali_K_Alwand" pitchFamily="2" charset="-78"/>
              </a:rPr>
              <a:t>3-</a:t>
            </a:r>
            <a:r>
              <a:rPr lang="ar-SA" dirty="0" smtClean="0">
                <a:cs typeface="Ali_K_Alwand" pitchFamily="2" charset="-78"/>
              </a:rPr>
              <a:t> بة هؤى ثةيدابوونى ئةدةبيَكى بةرز بةو زمانة ستانداردة.</a:t>
            </a:r>
          </a:p>
          <a:p>
            <a:pPr algn="r">
              <a:buNone/>
            </a:pPr>
            <a:r>
              <a:rPr lang="ar-SA" dirty="0" smtClean="0">
                <a:solidFill>
                  <a:srgbClr val="FF0000"/>
                </a:solidFill>
                <a:cs typeface="Ali_K_Alwand" pitchFamily="2" charset="-78"/>
              </a:rPr>
              <a:t>4-</a:t>
            </a:r>
            <a:r>
              <a:rPr lang="ar-SA" dirty="0" smtClean="0">
                <a:cs typeface="Ali_K_Alwand" pitchFamily="2" charset="-78"/>
              </a:rPr>
              <a:t> هةلبذاردنى زاريَك لة نيَو زارةكانى زمانيَك، ثرِوسةيةكى زمانةوانيية كة واتة، دةبيَت زمانةوانان ئةنجامى بدةن، بةلَام دةسةلَاتى سياسى رؤلى خؤى دةبينىَ لة سةثاندنى زاريَك بة سةر زارةكانى تر. </a:t>
            </a:r>
            <a:endParaRPr lang="en-US" dirty="0" smtClean="0">
              <a:cs typeface="Ali_K_Alwand" pitchFamily="2" charset="-78"/>
            </a:endParaRPr>
          </a:p>
          <a:p>
            <a:pPr algn="r">
              <a:buNone/>
            </a:pPr>
            <a:r>
              <a:rPr lang="ar-SA" dirty="0" smtClean="0">
                <a:solidFill>
                  <a:srgbClr val="FF0000"/>
                </a:solidFill>
                <a:cs typeface="Ali_K_Alwand" pitchFamily="2" charset="-78"/>
              </a:rPr>
              <a:t>5- </a:t>
            </a:r>
            <a:r>
              <a:rPr lang="ar-SA" dirty="0" err="1" smtClean="0">
                <a:cs typeface="Ali_K_Alwand" pitchFamily="2" charset="-78"/>
              </a:rPr>
              <a:t>رِوَلى</a:t>
            </a:r>
            <a:r>
              <a:rPr lang="ar-SA" dirty="0" smtClean="0">
                <a:cs typeface="Ali_K_Alwand" pitchFamily="2" charset="-78"/>
              </a:rPr>
              <a:t> </a:t>
            </a:r>
            <a:r>
              <a:rPr lang="ar-SA" dirty="0" err="1" smtClean="0">
                <a:cs typeface="Ali_K_Alwand" pitchFamily="2" charset="-78"/>
              </a:rPr>
              <a:t>حكومةت</a:t>
            </a:r>
            <a:r>
              <a:rPr lang="ar-SA" dirty="0" smtClean="0">
                <a:cs typeface="Ali_K_Alwand" pitchFamily="2" charset="-78"/>
              </a:rPr>
              <a:t> بؤ </a:t>
            </a:r>
            <a:r>
              <a:rPr lang="ar-SA" dirty="0" err="1" smtClean="0">
                <a:cs typeface="Ali_K_Alwand" pitchFamily="2" charset="-78"/>
              </a:rPr>
              <a:t>جيَبةجيَكردن.</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err="1" smtClean="0">
                <a:cs typeface="Ali_K_Alwand" pitchFamily="2" charset="-78"/>
              </a:rPr>
              <a:t>دابةشكردنى</a:t>
            </a:r>
            <a:r>
              <a:rPr lang="ar-IQ" dirty="0" smtClean="0">
                <a:cs typeface="Ali_K_Alwand" pitchFamily="2" charset="-78"/>
              </a:rPr>
              <a:t> </a:t>
            </a:r>
            <a:r>
              <a:rPr lang="ar-IQ" dirty="0" err="1" smtClean="0">
                <a:cs typeface="Ali_K_Alwand" pitchFamily="2" charset="-78"/>
              </a:rPr>
              <a:t>دياليَكتةكانى</a:t>
            </a:r>
            <a:r>
              <a:rPr lang="ar-IQ" dirty="0" smtClean="0">
                <a:cs typeface="Ali_K_Alwand" pitchFamily="2" charset="-78"/>
              </a:rPr>
              <a:t> زمانى كوردى</a:t>
            </a:r>
            <a:endParaRPr lang="en-US" dirty="0">
              <a:cs typeface="Ali_K_Alwand" pitchFamily="2" charset="-78"/>
            </a:endParaRPr>
          </a:p>
        </p:txBody>
      </p:sp>
      <p:sp>
        <p:nvSpPr>
          <p:cNvPr id="3" name="Content Placeholder 2"/>
          <p:cNvSpPr>
            <a:spLocks noGrp="1"/>
          </p:cNvSpPr>
          <p:nvPr>
            <p:ph idx="1"/>
          </p:nvPr>
        </p:nvSpPr>
        <p:spPr/>
        <p:txBody>
          <a:bodyPr/>
          <a:lstStyle/>
          <a:p>
            <a:pPr algn="r" rtl="1"/>
            <a:r>
              <a:rPr lang="ar-IQ" dirty="0" err="1" smtClean="0">
                <a:cs typeface="Ali_K_Alwand" pitchFamily="2" charset="-78"/>
              </a:rPr>
              <a:t>شةرةفخانى</a:t>
            </a:r>
            <a:r>
              <a:rPr lang="ar-IQ" dirty="0" smtClean="0">
                <a:cs typeface="Ali_K_Alwand" pitchFamily="2" charset="-78"/>
              </a:rPr>
              <a:t> </a:t>
            </a:r>
            <a:r>
              <a:rPr lang="ar-IQ" dirty="0" err="1" smtClean="0">
                <a:cs typeface="Ali_K_Alwand" pitchFamily="2" charset="-78"/>
              </a:rPr>
              <a:t>بةدليسى</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كتيَبى </a:t>
            </a:r>
            <a:r>
              <a:rPr lang="ar-IQ" dirty="0" smtClean="0">
                <a:cs typeface="Ali_K_Alwand" pitchFamily="2" charset="-78"/>
              </a:rPr>
              <a:t>(</a:t>
            </a:r>
            <a:r>
              <a:rPr lang="ar-IQ" dirty="0" err="1" smtClean="0">
                <a:cs typeface="Ali_K_Alwand" pitchFamily="2" charset="-78"/>
              </a:rPr>
              <a:t>شةرةفنامة</a:t>
            </a:r>
            <a:r>
              <a:rPr lang="ar-IQ" dirty="0" smtClean="0">
                <a:cs typeface="Ali_K_Alwand" pitchFamily="2" charset="-78"/>
              </a:rPr>
              <a:t>) </a:t>
            </a:r>
            <a:r>
              <a:rPr lang="ar-IQ" dirty="0" err="1" smtClean="0">
                <a:cs typeface="Ali_K_Alwand" pitchFamily="2" charset="-78"/>
              </a:rPr>
              <a:t>بةم</a:t>
            </a:r>
            <a:r>
              <a:rPr lang="ar-IQ" dirty="0" smtClean="0">
                <a:cs typeface="Ali_K_Alwand" pitchFamily="2" charset="-78"/>
              </a:rPr>
              <a:t> </a:t>
            </a:r>
            <a:r>
              <a:rPr lang="ar-IQ" dirty="0" err="1" smtClean="0">
                <a:cs typeface="Ali_K_Alwand" pitchFamily="2" charset="-78"/>
              </a:rPr>
              <a:t>شيَوة</a:t>
            </a:r>
            <a:r>
              <a:rPr lang="ar-IQ" dirty="0" smtClean="0">
                <a:cs typeface="Ali_K_Alwand" pitchFamily="2" charset="-78"/>
              </a:rPr>
              <a:t> </a:t>
            </a:r>
            <a:r>
              <a:rPr lang="ar-IQ" dirty="0" err="1" smtClean="0">
                <a:cs typeface="Ali_K_Alwand" pitchFamily="2" charset="-78"/>
              </a:rPr>
              <a:t>دياليَكتةكانى</a:t>
            </a:r>
            <a:r>
              <a:rPr lang="ar-IQ" dirty="0" smtClean="0">
                <a:cs typeface="Ali_K_Alwand" pitchFamily="2" charset="-78"/>
              </a:rPr>
              <a:t> زمانى كوردى </a:t>
            </a:r>
            <a:r>
              <a:rPr lang="ar-IQ" dirty="0" err="1" smtClean="0">
                <a:cs typeface="Ali_K_Alwand" pitchFamily="2" charset="-78"/>
              </a:rPr>
              <a:t>دابةشكردووة:</a:t>
            </a:r>
            <a:endParaRPr lang="ar-IQ" dirty="0" smtClean="0">
              <a:cs typeface="Ali_K_Alwand" pitchFamily="2" charset="-78"/>
            </a:endParaRPr>
          </a:p>
          <a:p>
            <a:pPr algn="r" rtl="1">
              <a:buFontTx/>
              <a:buNone/>
            </a:pPr>
            <a:r>
              <a:rPr lang="ar-IQ" dirty="0" smtClean="0">
                <a:cs typeface="Ali_K_Alwand" pitchFamily="2" charset="-78"/>
              </a:rPr>
              <a:t>1- </a:t>
            </a:r>
            <a:r>
              <a:rPr lang="ar-IQ" dirty="0" err="1" smtClean="0">
                <a:cs typeface="Ali_K_Alwand" pitchFamily="2" charset="-78"/>
              </a:rPr>
              <a:t>كرمانجى.</a:t>
            </a:r>
            <a:endParaRPr lang="ar-IQ" dirty="0" smtClean="0">
              <a:cs typeface="Ali_K_Alwand" pitchFamily="2" charset="-78"/>
            </a:endParaRPr>
          </a:p>
          <a:p>
            <a:pPr algn="r" rtl="1">
              <a:buFontTx/>
              <a:buNone/>
            </a:pPr>
            <a:r>
              <a:rPr lang="ar-IQ" dirty="0" smtClean="0">
                <a:cs typeface="Ali_K_Alwand" pitchFamily="2" charset="-78"/>
              </a:rPr>
              <a:t>2- </a:t>
            </a:r>
            <a:r>
              <a:rPr lang="ar-IQ" dirty="0" err="1" smtClean="0">
                <a:cs typeface="Ali_K_Alwand" pitchFamily="2" charset="-78"/>
              </a:rPr>
              <a:t>لورِ.</a:t>
            </a:r>
            <a:endParaRPr lang="ar-IQ" dirty="0" smtClean="0">
              <a:cs typeface="Ali_K_Alwand" pitchFamily="2" charset="-78"/>
            </a:endParaRPr>
          </a:p>
          <a:p>
            <a:pPr algn="r" rtl="1">
              <a:buFontTx/>
              <a:buNone/>
            </a:pPr>
            <a:r>
              <a:rPr lang="ar-IQ" dirty="0" smtClean="0">
                <a:cs typeface="Ali_K_Alwand" pitchFamily="2" charset="-78"/>
              </a:rPr>
              <a:t>3- </a:t>
            </a:r>
            <a:r>
              <a:rPr lang="ar-IQ" dirty="0" err="1" smtClean="0">
                <a:cs typeface="Ali_K_Alwand" pitchFamily="2" charset="-78"/>
              </a:rPr>
              <a:t>كةلهورى.</a:t>
            </a:r>
            <a:endParaRPr lang="ar-IQ" dirty="0" smtClean="0">
              <a:cs typeface="Ali_K_Alwand" pitchFamily="2" charset="-78"/>
            </a:endParaRPr>
          </a:p>
          <a:p>
            <a:pPr algn="r" rtl="1">
              <a:buFontTx/>
              <a:buNone/>
            </a:pPr>
            <a:r>
              <a:rPr lang="ar-IQ" dirty="0" smtClean="0">
                <a:cs typeface="Ali_K_Alwand" pitchFamily="2" charset="-78"/>
              </a:rPr>
              <a:t>4- </a:t>
            </a:r>
            <a:r>
              <a:rPr lang="ar-IQ" dirty="0" err="1" smtClean="0">
                <a:cs typeface="Ali_K_Alwand" pitchFamily="2" charset="-78"/>
              </a:rPr>
              <a:t>طؤران.</a:t>
            </a: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Alwand" pitchFamily="2" charset="-78"/>
              </a:rPr>
              <a:t>شيَخ محمدى خالَ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فةرهةنطى</a:t>
            </a:r>
            <a:r>
              <a:rPr lang="ar-IQ" dirty="0" smtClean="0">
                <a:cs typeface="Ali_K_Alwand" pitchFamily="2" charset="-78"/>
              </a:rPr>
              <a:t>( خالَ) </a:t>
            </a:r>
            <a:r>
              <a:rPr lang="ar-IQ" dirty="0" err="1" smtClean="0">
                <a:cs typeface="Ali_K_Alwand" pitchFamily="2" charset="-78"/>
              </a:rPr>
              <a:t>بةم</a:t>
            </a:r>
            <a:r>
              <a:rPr lang="ar-IQ" dirty="0" smtClean="0">
                <a:cs typeface="Ali_K_Alwand" pitchFamily="2" charset="-78"/>
              </a:rPr>
              <a:t> </a:t>
            </a:r>
            <a:r>
              <a:rPr lang="ar-IQ" dirty="0" err="1" smtClean="0">
                <a:cs typeface="Ali_K_Alwand" pitchFamily="2" charset="-78"/>
              </a:rPr>
              <a:t>شيَوةية</a:t>
            </a:r>
            <a:r>
              <a:rPr lang="ar-IQ" dirty="0" smtClean="0">
                <a:cs typeface="Ali_K_Alwand" pitchFamily="2" charset="-78"/>
              </a:rPr>
              <a:t> </a:t>
            </a:r>
            <a:r>
              <a:rPr lang="ar-IQ" dirty="0" err="1" smtClean="0">
                <a:cs typeface="Ali_K_Alwand" pitchFamily="2" charset="-78"/>
              </a:rPr>
              <a:t>دابةشى</a:t>
            </a:r>
            <a:r>
              <a:rPr lang="ar-IQ" dirty="0" smtClean="0">
                <a:cs typeface="Ali_K_Alwand" pitchFamily="2" charset="-78"/>
              </a:rPr>
              <a:t> </a:t>
            </a:r>
            <a:r>
              <a:rPr lang="ar-IQ" dirty="0" err="1" smtClean="0">
                <a:cs typeface="Ali_K_Alwand" pitchFamily="2" charset="-78"/>
              </a:rPr>
              <a:t>كردووة:</a:t>
            </a:r>
            <a:endParaRPr lang="en-US" dirty="0">
              <a:cs typeface="Ali_K_Alwand" pitchFamily="2" charset="-78"/>
            </a:endParaRPr>
          </a:p>
        </p:txBody>
      </p:sp>
      <p:sp>
        <p:nvSpPr>
          <p:cNvPr id="3" name="Content Placeholder 2"/>
          <p:cNvSpPr>
            <a:spLocks noGrp="1"/>
          </p:cNvSpPr>
          <p:nvPr>
            <p:ph idx="1"/>
          </p:nvPr>
        </p:nvSpPr>
        <p:spPr/>
        <p:txBody>
          <a:bodyPr/>
          <a:lstStyle/>
          <a:p>
            <a:pPr algn="r" rtl="1">
              <a:buFontTx/>
              <a:buNone/>
            </a:pPr>
            <a:r>
              <a:rPr lang="ar-IQ" dirty="0" smtClean="0">
                <a:cs typeface="Ali_K_Alwand" pitchFamily="2" charset="-78"/>
              </a:rPr>
              <a:t>1- </a:t>
            </a:r>
            <a:r>
              <a:rPr lang="ar-IQ" dirty="0" err="1" smtClean="0">
                <a:cs typeface="Ali_K_Alwand" pitchFamily="2" charset="-78"/>
              </a:rPr>
              <a:t>زازا.</a:t>
            </a:r>
            <a:endParaRPr lang="ar-IQ" dirty="0" smtClean="0">
              <a:cs typeface="Ali_K_Alwand" pitchFamily="2" charset="-78"/>
            </a:endParaRPr>
          </a:p>
          <a:p>
            <a:pPr algn="r" rtl="1">
              <a:buFontTx/>
              <a:buNone/>
            </a:pPr>
            <a:r>
              <a:rPr lang="ar-IQ" dirty="0" smtClean="0">
                <a:cs typeface="Ali_K_Alwand" pitchFamily="2" charset="-78"/>
              </a:rPr>
              <a:t>2-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دةستة</a:t>
            </a:r>
            <a:r>
              <a:rPr lang="ar-IQ" dirty="0" smtClean="0">
                <a:cs typeface="Ali_K_Alwand" pitchFamily="2" charset="-78"/>
              </a:rPr>
              <a:t> </a:t>
            </a:r>
            <a:r>
              <a:rPr lang="ar-IQ" dirty="0" err="1" smtClean="0">
                <a:cs typeface="Ali_K_Alwand" pitchFamily="2" charset="-78"/>
              </a:rPr>
              <a:t>ضةث: </a:t>
            </a:r>
            <a:r>
              <a:rPr lang="ar-IQ" dirty="0" smtClean="0">
                <a:cs typeface="Ali_K_Alwand" pitchFamily="2" charset="-78"/>
              </a:rPr>
              <a:t>(</a:t>
            </a:r>
            <a:r>
              <a:rPr lang="ar-IQ" dirty="0" err="1" smtClean="0">
                <a:cs typeface="Ali_K_Alwand" pitchFamily="2" charset="-78"/>
              </a:rPr>
              <a:t>بؤتانى</a:t>
            </a:r>
            <a:r>
              <a:rPr lang="ar-IQ" dirty="0" smtClean="0">
                <a:cs typeface="Ali_K_Alwand" pitchFamily="2" charset="-78"/>
              </a:rPr>
              <a:t>، </a:t>
            </a:r>
            <a:r>
              <a:rPr lang="ar-IQ" dirty="0" err="1" smtClean="0">
                <a:cs typeface="Ali_K_Alwand" pitchFamily="2" charset="-78"/>
              </a:rPr>
              <a:t>بادينانى</a:t>
            </a:r>
            <a:r>
              <a:rPr lang="ar-IQ" dirty="0" smtClean="0">
                <a:cs typeface="Ali_K_Alwand" pitchFamily="2" charset="-78"/>
              </a:rPr>
              <a:t>، </a:t>
            </a:r>
            <a:r>
              <a:rPr lang="ar-IQ" dirty="0" err="1" smtClean="0">
                <a:cs typeface="Ali_K_Alwand" pitchFamily="2" charset="-78"/>
              </a:rPr>
              <a:t>هةكارى</a:t>
            </a:r>
            <a:r>
              <a:rPr lang="ar-IQ" dirty="0" smtClean="0">
                <a:cs typeface="Ali_K_Alwand" pitchFamily="2" charset="-78"/>
              </a:rPr>
              <a:t>، </a:t>
            </a:r>
            <a:r>
              <a:rPr lang="ar-IQ" dirty="0" err="1" smtClean="0">
                <a:cs typeface="Ali_K_Alwand" pitchFamily="2" charset="-78"/>
              </a:rPr>
              <a:t>بايةزيدى</a:t>
            </a:r>
            <a:r>
              <a:rPr lang="ar-IQ" dirty="0" smtClean="0">
                <a:cs typeface="Ali_K_Alwand" pitchFamily="2" charset="-78"/>
              </a:rPr>
              <a:t>، </a:t>
            </a:r>
            <a:r>
              <a:rPr lang="ar-IQ" dirty="0" err="1" smtClean="0">
                <a:cs typeface="Ali_K_Alwand" pitchFamily="2" charset="-78"/>
              </a:rPr>
              <a:t>شةمدينانى).</a:t>
            </a:r>
            <a:endParaRPr lang="ar-IQ" dirty="0" smtClean="0">
              <a:cs typeface="Ali_K_Alwand" pitchFamily="2" charset="-78"/>
            </a:endParaRPr>
          </a:p>
          <a:p>
            <a:pPr algn="r" rtl="1">
              <a:buFontTx/>
              <a:buNone/>
            </a:pPr>
            <a:r>
              <a:rPr lang="ar-IQ" dirty="0" smtClean="0">
                <a:cs typeface="Ali_K_Alwand" pitchFamily="2" charset="-78"/>
              </a:rPr>
              <a:t>3-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دةستة</a:t>
            </a:r>
            <a:r>
              <a:rPr lang="ar-IQ" dirty="0" smtClean="0">
                <a:cs typeface="Ali_K_Alwand" pitchFamily="2" charset="-78"/>
              </a:rPr>
              <a:t> </a:t>
            </a:r>
            <a:r>
              <a:rPr lang="ar-IQ" dirty="0" err="1" smtClean="0">
                <a:cs typeface="Ali_K_Alwand" pitchFamily="2" charset="-78"/>
              </a:rPr>
              <a:t>رِاست: </a:t>
            </a:r>
            <a:r>
              <a:rPr lang="ar-IQ" dirty="0" smtClean="0">
                <a:cs typeface="Ali_K_Alwand" pitchFamily="2" charset="-78"/>
              </a:rPr>
              <a:t>(</a:t>
            </a:r>
            <a:r>
              <a:rPr lang="ar-IQ" dirty="0" err="1" smtClean="0">
                <a:cs typeface="Ali_K_Alwand" pitchFamily="2" charset="-78"/>
              </a:rPr>
              <a:t>سؤرانى</a:t>
            </a:r>
            <a:r>
              <a:rPr lang="ar-IQ" dirty="0" smtClean="0">
                <a:cs typeface="Ali_K_Alwand" pitchFamily="2" charset="-78"/>
              </a:rPr>
              <a:t>، </a:t>
            </a:r>
            <a:r>
              <a:rPr lang="ar-IQ" dirty="0" err="1" smtClean="0">
                <a:cs typeface="Ali_K_Alwand" pitchFamily="2" charset="-78"/>
              </a:rPr>
              <a:t>بابانى</a:t>
            </a:r>
            <a:r>
              <a:rPr lang="ar-IQ" dirty="0" smtClean="0">
                <a:cs typeface="Ali_K_Alwand" pitchFamily="2" charset="-78"/>
              </a:rPr>
              <a:t>، </a:t>
            </a:r>
            <a:r>
              <a:rPr lang="ar-IQ" dirty="0" err="1" smtClean="0">
                <a:cs typeface="Ali_K_Alwand" pitchFamily="2" charset="-78"/>
              </a:rPr>
              <a:t>موكريانى</a:t>
            </a:r>
            <a:r>
              <a:rPr lang="ar-IQ" dirty="0" smtClean="0">
                <a:cs typeface="Ali_K_Alwand" pitchFamily="2" charset="-78"/>
              </a:rPr>
              <a:t>،</a:t>
            </a:r>
            <a:r>
              <a:rPr lang="ar-IQ" dirty="0" err="1" smtClean="0">
                <a:cs typeface="Ali_K_Alwand" pitchFamily="2" charset="-78"/>
              </a:rPr>
              <a:t>ئةردةلانى</a:t>
            </a:r>
            <a:r>
              <a:rPr lang="ar-IQ" dirty="0" smtClean="0">
                <a:cs typeface="Ali_K_Alwand" pitchFamily="2" charset="-78"/>
              </a:rPr>
              <a:t>، </a:t>
            </a:r>
            <a:r>
              <a:rPr lang="ar-IQ" dirty="0" err="1" smtClean="0">
                <a:cs typeface="Ali_K_Alwand" pitchFamily="2" charset="-78"/>
              </a:rPr>
              <a:t>كةلهورى</a:t>
            </a:r>
            <a:r>
              <a:rPr lang="ar-IQ" dirty="0" smtClean="0">
                <a:cs typeface="Ali_K_Alwand" pitchFamily="2" charset="-78"/>
              </a:rPr>
              <a:t>، </a:t>
            </a:r>
            <a:r>
              <a:rPr lang="ar-IQ" dirty="0" err="1" smtClean="0">
                <a:cs typeface="Ali_K_Alwand" pitchFamily="2" charset="-78"/>
              </a:rPr>
              <a:t>طؤران).</a:t>
            </a:r>
            <a:endParaRPr lang="ar-IQ" dirty="0" smtClean="0">
              <a:cs typeface="Ali_K_Alwand" pitchFamily="2" charset="-78"/>
            </a:endParaRPr>
          </a:p>
          <a:p>
            <a:pPr algn="r" rtl="1">
              <a:buFontTx/>
              <a:buNone/>
            </a:pPr>
            <a:r>
              <a:rPr lang="ar-IQ" dirty="0" smtClean="0">
                <a:cs typeface="Ali_K_Alwand" pitchFamily="2" charset="-78"/>
              </a:rPr>
              <a:t>4- </a:t>
            </a:r>
            <a:r>
              <a:rPr lang="ar-IQ" dirty="0" err="1" smtClean="0">
                <a:cs typeface="Ali_K_Alwand" pitchFamily="2" charset="-78"/>
              </a:rPr>
              <a:t>لورِى: </a:t>
            </a:r>
            <a:r>
              <a:rPr lang="ar-IQ" dirty="0" smtClean="0">
                <a:cs typeface="Ali_K_Alwand" pitchFamily="2" charset="-78"/>
              </a:rPr>
              <a:t>(</a:t>
            </a:r>
            <a:r>
              <a:rPr lang="ar-IQ" dirty="0" err="1" smtClean="0">
                <a:cs typeface="Ali_K_Alwand" pitchFamily="2" charset="-78"/>
              </a:rPr>
              <a:t>بةختيارى</a:t>
            </a:r>
            <a:r>
              <a:rPr lang="ar-IQ" dirty="0" smtClean="0">
                <a:cs typeface="Ali_K_Alwand" pitchFamily="2" charset="-78"/>
              </a:rPr>
              <a:t>، </a:t>
            </a:r>
            <a:r>
              <a:rPr lang="ar-IQ" dirty="0" err="1" smtClean="0">
                <a:cs typeface="Ali_K_Alwand" pitchFamily="2" charset="-78"/>
              </a:rPr>
              <a:t>لةكى</a:t>
            </a:r>
            <a:r>
              <a:rPr lang="ar-IQ" dirty="0" smtClean="0">
                <a:cs typeface="Ali_K_Alwand" pitchFamily="2" charset="-78"/>
              </a:rPr>
              <a:t>، </a:t>
            </a:r>
            <a:r>
              <a:rPr lang="ar-IQ" dirty="0" err="1" smtClean="0">
                <a:cs typeface="Ali_K_Alwand" pitchFamily="2" charset="-78"/>
              </a:rPr>
              <a:t>فةيلى).</a:t>
            </a: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cs typeface="Ali_K_Alwand" pitchFamily="2" charset="-78"/>
              </a:rPr>
              <a:t>محمد </a:t>
            </a:r>
            <a:r>
              <a:rPr lang="ar-SA" dirty="0" err="1" smtClean="0">
                <a:cs typeface="Ali_K_Alwand" pitchFamily="2" charset="-78"/>
              </a:rPr>
              <a:t>ئةمين</a:t>
            </a:r>
            <a:r>
              <a:rPr lang="ar-SA" dirty="0" smtClean="0">
                <a:cs typeface="Ali_K_Alwand" pitchFamily="2" charset="-78"/>
              </a:rPr>
              <a:t> </a:t>
            </a:r>
            <a:r>
              <a:rPr lang="ar-SA" dirty="0" err="1" smtClean="0">
                <a:cs typeface="Ali_K_Alwand" pitchFamily="2" charset="-78"/>
              </a:rPr>
              <a:t>زةكى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كتيبى </a:t>
            </a:r>
            <a:r>
              <a:rPr lang="ar-SA" dirty="0" smtClean="0">
                <a:cs typeface="Ali_K_Alwand" pitchFamily="2" charset="-78"/>
              </a:rPr>
              <a:t>(خلاصة تاريخ كورد و </a:t>
            </a:r>
            <a:r>
              <a:rPr lang="ar-SA" dirty="0" err="1" smtClean="0">
                <a:cs typeface="Ali_K_Alwand" pitchFamily="2" charset="-78"/>
              </a:rPr>
              <a:t>كوردستان</a:t>
            </a:r>
            <a:r>
              <a:rPr lang="ar-SA" dirty="0" smtClean="0">
                <a:cs typeface="Ali_K_Alwand" pitchFamily="2" charset="-78"/>
              </a:rPr>
              <a:t> ) </a:t>
            </a:r>
            <a:r>
              <a:rPr lang="ar-SA" dirty="0" err="1" smtClean="0">
                <a:cs typeface="Ali_K_Alwand" pitchFamily="2" charset="-78"/>
              </a:rPr>
              <a:t>بةم</a:t>
            </a:r>
            <a:r>
              <a:rPr lang="ar-SA" dirty="0" smtClean="0">
                <a:cs typeface="Ali_K_Alwand" pitchFamily="2" charset="-78"/>
              </a:rPr>
              <a:t> </a:t>
            </a:r>
            <a:r>
              <a:rPr lang="ar-SA" dirty="0" err="1" smtClean="0">
                <a:cs typeface="Ali_K_Alwand" pitchFamily="2" charset="-78"/>
              </a:rPr>
              <a:t>شيَوةية</a:t>
            </a:r>
            <a:r>
              <a:rPr lang="ar-SA" dirty="0" smtClean="0">
                <a:cs typeface="Ali_K_Alwand" pitchFamily="2" charset="-78"/>
              </a:rPr>
              <a:t> </a:t>
            </a:r>
            <a:r>
              <a:rPr lang="ar-SA" dirty="0" err="1" smtClean="0">
                <a:cs typeface="Ali_K_Alwand" pitchFamily="2" charset="-78"/>
              </a:rPr>
              <a:t>دابةشيكردووة</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p:txBody>
      </p:sp>
      <p:sp>
        <p:nvSpPr>
          <p:cNvPr id="3" name="Content Placeholder 2"/>
          <p:cNvSpPr>
            <a:spLocks noGrp="1"/>
          </p:cNvSpPr>
          <p:nvPr>
            <p:ph idx="1"/>
          </p:nvPr>
        </p:nvSpPr>
        <p:spPr/>
        <p:txBody>
          <a:bodyPr>
            <a:normAutofit lnSpcReduction="10000"/>
          </a:bodyPr>
          <a:lstStyle/>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رِؤذهةلات</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رِؤذئاوا</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باشوورى</a:t>
            </a:r>
            <a:r>
              <a:rPr lang="en-US" dirty="0" smtClean="0">
                <a:cs typeface="Ali_K_Alwand" pitchFamily="2" charset="-78"/>
              </a:rPr>
              <a:t> </a:t>
            </a:r>
            <a:r>
              <a:rPr lang="ar-SA" dirty="0" err="1" smtClean="0">
                <a:cs typeface="Ali_K_Alwand" pitchFamily="2" charset="-78"/>
              </a:rPr>
              <a:t>رِؤذئاوا</a:t>
            </a:r>
            <a:r>
              <a:rPr lang="en-US" dirty="0" smtClean="0">
                <a:cs typeface="Ali_K_Alwand" pitchFamily="2" charset="-78"/>
              </a:rPr>
              <a:t>.</a:t>
            </a:r>
          </a:p>
          <a:p>
            <a:pPr marL="609600" indent="-609600" algn="r" rtl="1">
              <a:buFontTx/>
              <a:buChar char="-"/>
            </a:pPr>
            <a:r>
              <a:rPr lang="ar-SA" dirty="0" err="1" smtClean="0">
                <a:cs typeface="Ali_K_Alwand" pitchFamily="2" charset="-78"/>
              </a:rPr>
              <a:t>تؤفيق</a:t>
            </a:r>
            <a:r>
              <a:rPr lang="en-US" dirty="0" smtClean="0">
                <a:cs typeface="Ali_K_Alwand" pitchFamily="2" charset="-78"/>
              </a:rPr>
              <a:t> </a:t>
            </a:r>
            <a:r>
              <a:rPr lang="ar-SA" dirty="0" err="1" smtClean="0">
                <a:cs typeface="Ali_K_Alwand" pitchFamily="2" charset="-78"/>
              </a:rPr>
              <a:t>وةهبى</a:t>
            </a:r>
            <a:r>
              <a:rPr lang="en-US" dirty="0" smtClean="0">
                <a:cs typeface="Ali_K_Alwand" pitchFamily="2" charset="-78"/>
              </a:rPr>
              <a:t> </a:t>
            </a:r>
            <a:r>
              <a:rPr lang="ar-SA" dirty="0" err="1" smtClean="0">
                <a:cs typeface="Ali_K_Alwand" pitchFamily="2" charset="-78"/>
              </a:rPr>
              <a:t>لة</a:t>
            </a:r>
            <a:r>
              <a:rPr lang="en-US" dirty="0" smtClean="0">
                <a:cs typeface="Ali_K_Alwand" pitchFamily="2" charset="-78"/>
              </a:rPr>
              <a:t> </a:t>
            </a:r>
            <a:r>
              <a:rPr lang="ar-SA" dirty="0" err="1" smtClean="0">
                <a:cs typeface="Ali_K_Alwand" pitchFamily="2" charset="-78"/>
              </a:rPr>
              <a:t>كتيَبةكةى</a:t>
            </a:r>
            <a:r>
              <a:rPr lang="en-US" dirty="0" smtClean="0">
                <a:cs typeface="Ali_K_Alwand" pitchFamily="2" charset="-78"/>
              </a:rPr>
              <a:t>)</a:t>
            </a:r>
            <a:r>
              <a:rPr lang="ar-SA" dirty="0" err="1" smtClean="0">
                <a:cs typeface="Ali_K_Alwand" pitchFamily="2" charset="-78"/>
              </a:rPr>
              <a:t>ئةشكةوتةكةى</a:t>
            </a:r>
            <a:r>
              <a:rPr lang="en-US" dirty="0" smtClean="0">
                <a:cs typeface="Ali_K_Alwand" pitchFamily="2" charset="-78"/>
              </a:rPr>
              <a:t> </a:t>
            </a:r>
            <a:r>
              <a:rPr lang="ar-SA" dirty="0" err="1" smtClean="0">
                <a:cs typeface="Ali_K_Alwand" pitchFamily="2" charset="-78"/>
              </a:rPr>
              <a:t>طوندؤك</a:t>
            </a:r>
            <a:r>
              <a:rPr lang="en-US" dirty="0" smtClean="0">
                <a:cs typeface="Ali_K_Alwand" pitchFamily="2" charset="-78"/>
              </a:rPr>
              <a:t>( </a:t>
            </a:r>
            <a:r>
              <a:rPr lang="ar-SA" dirty="0" err="1" smtClean="0">
                <a:cs typeface="Ali_K_Alwand" pitchFamily="2" charset="-78"/>
              </a:rPr>
              <a:t>دا</a:t>
            </a:r>
            <a:r>
              <a:rPr lang="en-US" dirty="0" smtClean="0">
                <a:cs typeface="Ali_K_Alwand" pitchFamily="2" charset="-78"/>
              </a:rPr>
              <a:t> </a:t>
            </a:r>
            <a:r>
              <a:rPr lang="ar-SA" dirty="0" err="1" smtClean="0">
                <a:cs typeface="Ali_K_Alwand" pitchFamily="2" charset="-78"/>
              </a:rPr>
              <a:t>بةم</a:t>
            </a:r>
            <a:r>
              <a:rPr lang="en-US" dirty="0" smtClean="0">
                <a:cs typeface="Ali_K_Alwand" pitchFamily="2" charset="-78"/>
              </a:rPr>
              <a:t> </a:t>
            </a:r>
            <a:r>
              <a:rPr lang="ar-SA" dirty="0" err="1" smtClean="0">
                <a:cs typeface="Ali_K_Alwand" pitchFamily="2" charset="-78"/>
              </a:rPr>
              <a:t>شيَوةيةى</a:t>
            </a:r>
            <a:r>
              <a:rPr lang="en-US" dirty="0" smtClean="0">
                <a:cs typeface="Ali_K_Alwand" pitchFamily="2" charset="-78"/>
              </a:rPr>
              <a:t> </a:t>
            </a:r>
            <a:r>
              <a:rPr lang="ar-SA" dirty="0" err="1" smtClean="0">
                <a:cs typeface="Ali_K_Alwand" pitchFamily="2" charset="-78"/>
              </a:rPr>
              <a:t>دابةشكردووة</a:t>
            </a:r>
            <a:r>
              <a:rPr lang="en-US" dirty="0" smtClean="0">
                <a:cs typeface="Ali_K_Alwand" pitchFamily="2" charset="-78"/>
              </a:rPr>
              <a:t>:</a:t>
            </a:r>
          </a:p>
          <a:p>
            <a:pPr marL="609600" indent="-609600" algn="r" rtl="1">
              <a:buFontTx/>
              <a:buChar char="-"/>
            </a:pPr>
            <a:r>
              <a:rPr lang="ar-SA" dirty="0" smtClean="0">
                <a:cs typeface="Ali_K_Alwand" pitchFamily="2" charset="-78"/>
              </a:rPr>
              <a:t>أ</a:t>
            </a:r>
            <a:r>
              <a:rPr lang="en-US" dirty="0" smtClean="0">
                <a:cs typeface="Ali_K_Alwand" pitchFamily="2" charset="-78"/>
              </a:rPr>
              <a:t>- </a:t>
            </a:r>
            <a:r>
              <a:rPr lang="ar-SA" dirty="0" err="1" smtClean="0">
                <a:cs typeface="Ali_K_Alwand" pitchFamily="2" charset="-78"/>
              </a:rPr>
              <a:t>كرمانجى</a:t>
            </a:r>
            <a:r>
              <a:rPr lang="en-US" dirty="0" smtClean="0">
                <a:cs typeface="Ali_K_Alwand" pitchFamily="2" charset="-78"/>
              </a:rPr>
              <a:t>:</a:t>
            </a:r>
          </a:p>
          <a:p>
            <a:pPr marL="609600" indent="-609600" algn="r" rtl="1">
              <a:buFontTx/>
              <a:buNone/>
            </a:pPr>
            <a:r>
              <a:rPr lang="ar-SA" dirty="0" smtClean="0">
                <a:cs typeface="Ali_K_Alwand" pitchFamily="2" charset="-78"/>
              </a:rPr>
              <a:t>1- </a:t>
            </a: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شيمالى</a:t>
            </a:r>
            <a:r>
              <a:rPr lang="en-US" dirty="0" smtClean="0">
                <a:cs typeface="Ali_K_Alwand" pitchFamily="2" charset="-78"/>
              </a:rPr>
              <a:t>:)</a:t>
            </a:r>
            <a:r>
              <a:rPr lang="ar-SA" dirty="0" err="1" smtClean="0">
                <a:cs typeface="Ali_K_Alwand" pitchFamily="2" charset="-78"/>
              </a:rPr>
              <a:t>بؤتانى</a:t>
            </a:r>
            <a:r>
              <a:rPr lang="ar-SA" dirty="0" smtClean="0">
                <a:cs typeface="Ali_K_Alwand" pitchFamily="2" charset="-78"/>
              </a:rPr>
              <a:t>،</a:t>
            </a:r>
            <a:r>
              <a:rPr lang="ar-SA" dirty="0" err="1" smtClean="0">
                <a:cs typeface="Ali_K_Alwand" pitchFamily="2" charset="-78"/>
              </a:rPr>
              <a:t>بادينى،</a:t>
            </a:r>
            <a:r>
              <a:rPr lang="en-US" dirty="0" smtClean="0">
                <a:cs typeface="Ali_K_Alwand" pitchFamily="2" charset="-78"/>
              </a:rPr>
              <a:t> </a:t>
            </a:r>
            <a:r>
              <a:rPr lang="ar-SA" dirty="0" err="1" smtClean="0">
                <a:cs typeface="Ali_K_Alwand" pitchFamily="2" charset="-78"/>
              </a:rPr>
              <a:t>هةكارى،</a:t>
            </a:r>
            <a:r>
              <a:rPr lang="en-US" dirty="0" smtClean="0">
                <a:cs typeface="Ali_K_Alwand" pitchFamily="2" charset="-78"/>
              </a:rPr>
              <a:t> </a:t>
            </a:r>
            <a:r>
              <a:rPr lang="ar-SA" dirty="0" err="1" smtClean="0">
                <a:cs typeface="Ali_K_Alwand" pitchFamily="2" charset="-78"/>
              </a:rPr>
              <a:t>بايةزيدى،</a:t>
            </a:r>
            <a:r>
              <a:rPr lang="en-US" dirty="0" smtClean="0">
                <a:cs typeface="Ali_K_Alwand" pitchFamily="2" charset="-78"/>
              </a:rPr>
              <a:t> </a:t>
            </a:r>
            <a:r>
              <a:rPr lang="ar-SA" dirty="0" err="1" smtClean="0">
                <a:cs typeface="Ali_K_Alwand" pitchFamily="2" charset="-78"/>
              </a:rPr>
              <a:t>ئاشتيايى</a:t>
            </a:r>
            <a:r>
              <a:rPr lang="en-US" dirty="0" smtClean="0">
                <a:cs typeface="Ali_K_Alwand" pitchFamily="2" charset="-78"/>
              </a:rPr>
              <a:t>(</a:t>
            </a:r>
          </a:p>
          <a:p>
            <a:pPr marL="609600" indent="-609600" algn="r" rtl="1">
              <a:buFontTx/>
              <a:buNone/>
            </a:pPr>
            <a:r>
              <a:rPr lang="ar-SA" dirty="0" smtClean="0">
                <a:cs typeface="Ali_K_Alwand" pitchFamily="2" charset="-78"/>
              </a:rPr>
              <a:t>2- </a:t>
            </a:r>
            <a:r>
              <a:rPr lang="ar-SA" dirty="0" err="1" smtClean="0">
                <a:cs typeface="Ali_K_Alwand" pitchFamily="2" charset="-78"/>
              </a:rPr>
              <a:t>كرمانجى</a:t>
            </a:r>
            <a:r>
              <a:rPr lang="en-US" dirty="0" smtClean="0">
                <a:cs typeface="Ali_K_Alwand" pitchFamily="2" charset="-78"/>
              </a:rPr>
              <a:t> </a:t>
            </a:r>
            <a:r>
              <a:rPr lang="ar-SA" dirty="0" smtClean="0">
                <a:cs typeface="Ali_K_Alwand" pitchFamily="2" charset="-78"/>
              </a:rPr>
              <a:t>جنوبى</a:t>
            </a:r>
            <a:r>
              <a:rPr lang="en-US" dirty="0" smtClean="0">
                <a:cs typeface="Ali_K_Alwand" pitchFamily="2" charset="-78"/>
              </a:rPr>
              <a:t>) </a:t>
            </a:r>
            <a:r>
              <a:rPr lang="ar-SA" dirty="0" err="1" smtClean="0">
                <a:cs typeface="Ali_K_Alwand" pitchFamily="2" charset="-78"/>
              </a:rPr>
              <a:t>موكرى،</a:t>
            </a:r>
            <a:r>
              <a:rPr lang="en-US" dirty="0" smtClean="0">
                <a:cs typeface="Ali_K_Alwand" pitchFamily="2" charset="-78"/>
              </a:rPr>
              <a:t> </a:t>
            </a:r>
            <a:r>
              <a:rPr lang="ar-SA" dirty="0" err="1" smtClean="0">
                <a:cs typeface="Ali_K_Alwand" pitchFamily="2" charset="-78"/>
              </a:rPr>
              <a:t>سؤرانى،</a:t>
            </a:r>
            <a:r>
              <a:rPr lang="en-US" dirty="0" smtClean="0">
                <a:cs typeface="Ali_K_Alwand" pitchFamily="2" charset="-78"/>
              </a:rPr>
              <a:t> </a:t>
            </a:r>
            <a:r>
              <a:rPr lang="ar-SA" dirty="0" smtClean="0">
                <a:cs typeface="Ali_K_Alwand" pitchFamily="2" charset="-78"/>
              </a:rPr>
              <a:t>سليَمانى،</a:t>
            </a:r>
            <a:r>
              <a:rPr lang="en-US" dirty="0" smtClean="0">
                <a:cs typeface="Ali_K_Alwand" pitchFamily="2" charset="-78"/>
              </a:rPr>
              <a:t> </a:t>
            </a:r>
            <a:r>
              <a:rPr lang="ar-SA" dirty="0" err="1" smtClean="0">
                <a:cs typeface="Ali_K_Alwand" pitchFamily="2" charset="-78"/>
              </a:rPr>
              <a:t>سنةيى</a:t>
            </a:r>
            <a:r>
              <a:rPr lang="en-US" dirty="0" smtClean="0">
                <a:cs typeface="Ali_K_Alwand" pitchFamily="2" charset="-78"/>
              </a:rPr>
              <a:t>(</a:t>
            </a:r>
          </a:p>
          <a:p>
            <a:pPr marL="609600" indent="-609600" algn="r" rtl="1">
              <a:buFontTx/>
              <a:buChar char="-"/>
            </a:pP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
            <a:ext cx="8229600" cy="571500"/>
          </a:xfrm>
        </p:spPr>
        <p:txBody>
          <a:bodyPr>
            <a:normAutofit fontScale="90000"/>
          </a:bodyPr>
          <a:lstStyle/>
          <a:p>
            <a:endParaRPr lang="en-US"/>
          </a:p>
        </p:txBody>
      </p:sp>
      <p:sp>
        <p:nvSpPr>
          <p:cNvPr id="3" name="Content Placeholder 2"/>
          <p:cNvSpPr>
            <a:spLocks noGrp="1"/>
          </p:cNvSpPr>
          <p:nvPr>
            <p:ph idx="1"/>
          </p:nvPr>
        </p:nvSpPr>
        <p:spPr>
          <a:xfrm>
            <a:off x="457200" y="0"/>
            <a:ext cx="8229600" cy="6172200"/>
          </a:xfrm>
        </p:spPr>
        <p:txBody>
          <a:bodyPr>
            <a:normAutofit lnSpcReduction="10000"/>
          </a:bodyPr>
          <a:lstStyle/>
          <a:p>
            <a:pPr marL="609600" indent="-609600" algn="r" rtl="1">
              <a:buFontTx/>
              <a:buNone/>
            </a:pPr>
            <a:r>
              <a:rPr lang="ar-SA" dirty="0" smtClean="0">
                <a:cs typeface="Ali_K_Alwand" pitchFamily="2" charset="-78"/>
              </a:rPr>
              <a:t>ب</a:t>
            </a:r>
            <a:r>
              <a:rPr lang="en-US" dirty="0" smtClean="0">
                <a:cs typeface="Ali_K_Alwand" pitchFamily="2" charset="-78"/>
              </a:rPr>
              <a:t>- </a:t>
            </a:r>
            <a:r>
              <a:rPr lang="ar-SA" dirty="0" smtClean="0">
                <a:cs typeface="Ali_K_Alwand" pitchFamily="2" charset="-78"/>
              </a:rPr>
              <a:t>لورِى</a:t>
            </a:r>
            <a:r>
              <a:rPr lang="en-US" dirty="0" smtClean="0">
                <a:cs typeface="Ali_K_Alwand" pitchFamily="2" charset="-78"/>
              </a:rPr>
              <a:t>) </a:t>
            </a:r>
            <a:r>
              <a:rPr lang="ar-SA" dirty="0" err="1" smtClean="0">
                <a:cs typeface="Ali_K_Alwand" pitchFamily="2" charset="-78"/>
              </a:rPr>
              <a:t>بةختيارى،</a:t>
            </a:r>
            <a:r>
              <a:rPr lang="en-US" dirty="0" smtClean="0">
                <a:cs typeface="Ali_K_Alwand" pitchFamily="2" charset="-78"/>
              </a:rPr>
              <a:t> </a:t>
            </a:r>
            <a:r>
              <a:rPr lang="ar-SA" dirty="0" err="1" smtClean="0">
                <a:cs typeface="Ali_K_Alwand" pitchFamily="2" charset="-78"/>
              </a:rPr>
              <a:t>فةيلى،</a:t>
            </a:r>
            <a:r>
              <a:rPr lang="en-US" dirty="0" smtClean="0">
                <a:cs typeface="Ali_K_Alwand" pitchFamily="2" charset="-78"/>
              </a:rPr>
              <a:t> </a:t>
            </a:r>
            <a:r>
              <a:rPr lang="ar-SA" dirty="0" err="1" smtClean="0">
                <a:cs typeface="Ali_K_Alwand" pitchFamily="2" charset="-78"/>
              </a:rPr>
              <a:t>كةلهورى،</a:t>
            </a:r>
            <a:r>
              <a:rPr lang="en-US" dirty="0" smtClean="0">
                <a:cs typeface="Ali_K_Alwand" pitchFamily="2" charset="-78"/>
              </a:rPr>
              <a:t> </a:t>
            </a:r>
            <a:r>
              <a:rPr lang="ar-SA" dirty="0" err="1" smtClean="0">
                <a:cs typeface="Ali_K_Alwand" pitchFamily="2" charset="-78"/>
              </a:rPr>
              <a:t>مامةسةنى</a:t>
            </a:r>
            <a:r>
              <a:rPr lang="en-US" dirty="0" smtClean="0">
                <a:cs typeface="Ali_K_Alwand" pitchFamily="2" charset="-78"/>
              </a:rPr>
              <a:t>(</a:t>
            </a:r>
          </a:p>
          <a:p>
            <a:pPr marL="609600" indent="-609600" algn="r" rtl="1">
              <a:buFontTx/>
              <a:buNone/>
            </a:pPr>
            <a:r>
              <a:rPr lang="ar-SA" dirty="0" smtClean="0">
                <a:cs typeface="Ali_K_Alwand" pitchFamily="2" charset="-78"/>
              </a:rPr>
              <a:t>ج</a:t>
            </a:r>
            <a:r>
              <a:rPr lang="en-US" dirty="0" smtClean="0">
                <a:cs typeface="Ali_K_Alwand" pitchFamily="2" charset="-78"/>
              </a:rPr>
              <a:t>- </a:t>
            </a:r>
            <a:r>
              <a:rPr lang="ar-SA" dirty="0" smtClean="0">
                <a:cs typeface="Ali_K_Alwand" pitchFamily="2" charset="-78"/>
              </a:rPr>
              <a:t>طوَران</a:t>
            </a:r>
            <a:r>
              <a:rPr lang="en-US" dirty="0" smtClean="0">
                <a:cs typeface="Ali_K_Alwand" pitchFamily="2" charset="-78"/>
              </a:rPr>
              <a:t>) </a:t>
            </a:r>
            <a:r>
              <a:rPr lang="ar-SA" dirty="0" err="1" smtClean="0">
                <a:cs typeface="Ali_K_Alwand" pitchFamily="2" charset="-78"/>
              </a:rPr>
              <a:t>باجةلانى،</a:t>
            </a:r>
            <a:r>
              <a:rPr lang="en-US" dirty="0" smtClean="0">
                <a:cs typeface="Ali_K_Alwand" pitchFamily="2" charset="-78"/>
              </a:rPr>
              <a:t> </a:t>
            </a:r>
            <a:r>
              <a:rPr lang="ar-SA" dirty="0" err="1" smtClean="0">
                <a:cs typeface="Ali_K_Alwand" pitchFamily="2" charset="-78"/>
              </a:rPr>
              <a:t>كاكةيى،</a:t>
            </a:r>
            <a:r>
              <a:rPr lang="en-US" dirty="0" smtClean="0">
                <a:cs typeface="Ali_K_Alwand" pitchFamily="2" charset="-78"/>
              </a:rPr>
              <a:t> </a:t>
            </a:r>
            <a:r>
              <a:rPr lang="ar-SA" dirty="0" err="1" smtClean="0">
                <a:cs typeface="Ali_K_Alwand" pitchFamily="2" charset="-78"/>
              </a:rPr>
              <a:t>زةنطةنة،</a:t>
            </a:r>
            <a:r>
              <a:rPr lang="en-US" dirty="0" smtClean="0">
                <a:cs typeface="Ali_K_Alwand" pitchFamily="2" charset="-78"/>
              </a:rPr>
              <a:t> </a:t>
            </a:r>
            <a:r>
              <a:rPr lang="ar-SA" dirty="0" err="1" smtClean="0">
                <a:cs typeface="Ali_K_Alwand" pitchFamily="2" charset="-78"/>
              </a:rPr>
              <a:t>هةورامى</a:t>
            </a:r>
            <a:r>
              <a:rPr lang="en-US" dirty="0" smtClean="0">
                <a:cs typeface="Ali_K_Alwand" pitchFamily="2" charset="-78"/>
              </a:rPr>
              <a:t>(</a:t>
            </a:r>
          </a:p>
          <a:p>
            <a:pPr marL="609600" indent="-609600" algn="r" rtl="1">
              <a:buFontTx/>
              <a:buNone/>
            </a:pPr>
            <a:r>
              <a:rPr lang="ar-SA" dirty="0" smtClean="0">
                <a:cs typeface="Ali_K_Alwand" pitchFamily="2" charset="-78"/>
              </a:rPr>
              <a:t>د</a:t>
            </a:r>
            <a:r>
              <a:rPr lang="en-US" dirty="0" smtClean="0">
                <a:cs typeface="Ali_K_Alwand" pitchFamily="2" charset="-78"/>
              </a:rPr>
              <a:t>- </a:t>
            </a:r>
            <a:r>
              <a:rPr lang="ar-SA" dirty="0" err="1" smtClean="0">
                <a:cs typeface="Ali_K_Alwand" pitchFamily="2" charset="-78"/>
              </a:rPr>
              <a:t>زازا</a:t>
            </a:r>
            <a:r>
              <a:rPr lang="en-US" dirty="0" smtClean="0">
                <a:cs typeface="Ali_K_Alwand" pitchFamily="2" charset="-78"/>
              </a:rPr>
              <a:t>.</a:t>
            </a:r>
          </a:p>
          <a:p>
            <a:pPr marL="609600" indent="-609600" algn="r" rtl="1">
              <a:buFontTx/>
              <a:buChar char="-"/>
            </a:pPr>
            <a:r>
              <a:rPr lang="ar-SA" dirty="0" err="1" smtClean="0">
                <a:cs typeface="Ali_K_Alwand" pitchFamily="2" charset="-78"/>
              </a:rPr>
              <a:t>فوئاد</a:t>
            </a:r>
            <a:r>
              <a:rPr lang="en-US" dirty="0" smtClean="0">
                <a:cs typeface="Ali_K_Alwand" pitchFamily="2" charset="-78"/>
              </a:rPr>
              <a:t> </a:t>
            </a:r>
            <a:r>
              <a:rPr lang="ar-SA" dirty="0" err="1" smtClean="0">
                <a:cs typeface="Ali_K_Alwand" pitchFamily="2" charset="-78"/>
              </a:rPr>
              <a:t>حمة</a:t>
            </a:r>
            <a:r>
              <a:rPr lang="en-US" dirty="0" smtClean="0">
                <a:cs typeface="Ali_K_Alwand" pitchFamily="2" charset="-78"/>
              </a:rPr>
              <a:t> </a:t>
            </a:r>
            <a:r>
              <a:rPr lang="ar-SA" dirty="0" smtClean="0">
                <a:cs typeface="Ali_K_Alwand" pitchFamily="2" charset="-78"/>
              </a:rPr>
              <a:t>خورشيد</a:t>
            </a:r>
            <a:r>
              <a:rPr lang="en-US" dirty="0" smtClean="0">
                <a:cs typeface="Ali_K_Alwand" pitchFamily="2" charset="-78"/>
              </a:rPr>
              <a:t> </a:t>
            </a:r>
            <a:r>
              <a:rPr lang="ar-SA" dirty="0" err="1" smtClean="0">
                <a:cs typeface="Ali_K_Alwand" pitchFamily="2" charset="-78"/>
              </a:rPr>
              <a:t>لة</a:t>
            </a:r>
            <a:r>
              <a:rPr lang="en-US" dirty="0" smtClean="0">
                <a:cs typeface="Ali_K_Alwand" pitchFamily="2" charset="-78"/>
              </a:rPr>
              <a:t> </a:t>
            </a:r>
            <a:r>
              <a:rPr lang="ar-SA" dirty="0" smtClean="0">
                <a:cs typeface="Ali_K_Alwand" pitchFamily="2" charset="-78"/>
              </a:rPr>
              <a:t>كتيَبى</a:t>
            </a:r>
            <a:r>
              <a:rPr lang="en-US" dirty="0" smtClean="0">
                <a:cs typeface="Ali_K_Alwand" pitchFamily="2" charset="-78"/>
              </a:rPr>
              <a:t>)</a:t>
            </a:r>
            <a:r>
              <a:rPr lang="ar-SA" dirty="0" smtClean="0">
                <a:cs typeface="Ali_K_Alwand" pitchFamily="2" charset="-78"/>
              </a:rPr>
              <a:t>زمانى</a:t>
            </a:r>
            <a:r>
              <a:rPr lang="en-US" dirty="0" smtClean="0">
                <a:cs typeface="Ali_K_Alwand" pitchFamily="2" charset="-78"/>
              </a:rPr>
              <a:t> </a:t>
            </a:r>
            <a:r>
              <a:rPr lang="ar-SA" dirty="0" smtClean="0">
                <a:cs typeface="Ali_K_Alwand" pitchFamily="2" charset="-78"/>
              </a:rPr>
              <a:t>كوردى</a:t>
            </a:r>
            <a:r>
              <a:rPr lang="en-US" dirty="0" smtClean="0">
                <a:cs typeface="Ali_K_Alwand" pitchFamily="2" charset="-78"/>
              </a:rPr>
              <a:t> </a:t>
            </a:r>
            <a:r>
              <a:rPr lang="ar-SA" dirty="0" err="1" smtClean="0">
                <a:cs typeface="Ali_K_Alwand" pitchFamily="2" charset="-78"/>
              </a:rPr>
              <a:t>دابةشبوونى</a:t>
            </a:r>
            <a:r>
              <a:rPr lang="en-US" dirty="0" smtClean="0">
                <a:cs typeface="Ali_K_Alwand" pitchFamily="2" charset="-78"/>
              </a:rPr>
              <a:t> </a:t>
            </a:r>
            <a:r>
              <a:rPr lang="ar-SA" dirty="0" err="1" smtClean="0">
                <a:cs typeface="Ali_K_Alwand" pitchFamily="2" charset="-78"/>
              </a:rPr>
              <a:t>جوطرافياى</a:t>
            </a:r>
            <a:r>
              <a:rPr lang="en-US" dirty="0" smtClean="0">
                <a:cs typeface="Ali_K_Alwand" pitchFamily="2" charset="-78"/>
              </a:rPr>
              <a:t> </a:t>
            </a:r>
            <a:r>
              <a:rPr lang="ar-SA" dirty="0" err="1" smtClean="0">
                <a:cs typeface="Ali_K_Alwand" pitchFamily="2" charset="-78"/>
              </a:rPr>
              <a:t>دياليَكتةكانى</a:t>
            </a:r>
            <a:r>
              <a:rPr lang="en-US" dirty="0" smtClean="0">
                <a:cs typeface="Ali_K_Alwand" pitchFamily="2" charset="-78"/>
              </a:rPr>
              <a:t>(</a:t>
            </a:r>
            <a:r>
              <a:rPr lang="ar-SA" dirty="0" err="1" smtClean="0">
                <a:cs typeface="Ali_K_Alwand" pitchFamily="2" charset="-78"/>
              </a:rPr>
              <a:t>دا</a:t>
            </a:r>
            <a:r>
              <a:rPr lang="en-US" dirty="0" smtClean="0">
                <a:cs typeface="Ali_K_Alwand" pitchFamily="2" charset="-78"/>
              </a:rPr>
              <a:t> </a:t>
            </a:r>
            <a:r>
              <a:rPr lang="ar-SA" dirty="0" err="1" smtClean="0">
                <a:cs typeface="Ali_K_Alwand" pitchFamily="2" charset="-78"/>
              </a:rPr>
              <a:t>بةم</a:t>
            </a:r>
            <a:r>
              <a:rPr lang="en-US" dirty="0" smtClean="0">
                <a:cs typeface="Ali_K_Alwand" pitchFamily="2" charset="-78"/>
              </a:rPr>
              <a:t> </a:t>
            </a:r>
            <a:r>
              <a:rPr lang="ar-SA" dirty="0" err="1" smtClean="0">
                <a:cs typeface="Ali_K_Alwand" pitchFamily="2" charset="-78"/>
              </a:rPr>
              <a:t>شيَوةية</a:t>
            </a:r>
            <a:r>
              <a:rPr lang="en-US" dirty="0" smtClean="0">
                <a:cs typeface="Ali_K_Alwand" pitchFamily="2" charset="-78"/>
              </a:rPr>
              <a:t> </a:t>
            </a:r>
            <a:r>
              <a:rPr lang="ar-SA" dirty="0" err="1" smtClean="0">
                <a:cs typeface="Ali_K_Alwand" pitchFamily="2" charset="-78"/>
              </a:rPr>
              <a:t>دابةشيكردووة</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ناوةرِاست</a:t>
            </a:r>
            <a:r>
              <a:rPr lang="en-US" dirty="0" smtClean="0">
                <a:cs typeface="Ali_K_Alwand" pitchFamily="2" charset="-78"/>
              </a:rPr>
              <a:t>) </a:t>
            </a:r>
            <a:r>
              <a:rPr lang="ar-SA" dirty="0" err="1" smtClean="0">
                <a:cs typeface="Ali_K_Alwand" pitchFamily="2" charset="-78"/>
              </a:rPr>
              <a:t>موكرى،</a:t>
            </a:r>
            <a:r>
              <a:rPr lang="en-US" dirty="0" smtClean="0">
                <a:cs typeface="Ali_K_Alwand" pitchFamily="2" charset="-78"/>
              </a:rPr>
              <a:t> </a:t>
            </a:r>
            <a:r>
              <a:rPr lang="ar-SA" dirty="0" err="1" smtClean="0">
                <a:cs typeface="Ali_K_Alwand" pitchFamily="2" charset="-78"/>
              </a:rPr>
              <a:t>سؤرانى،</a:t>
            </a:r>
            <a:r>
              <a:rPr lang="en-US" dirty="0" smtClean="0">
                <a:cs typeface="Ali_K_Alwand" pitchFamily="2" charset="-78"/>
              </a:rPr>
              <a:t> </a:t>
            </a:r>
            <a:r>
              <a:rPr lang="ar-SA" dirty="0" err="1" smtClean="0">
                <a:cs typeface="Ali_K_Alwand" pitchFamily="2" charset="-78"/>
              </a:rPr>
              <a:t>ئةردةلانى،</a:t>
            </a:r>
            <a:r>
              <a:rPr lang="en-US" dirty="0" smtClean="0">
                <a:cs typeface="Ali_K_Alwand" pitchFamily="2" charset="-78"/>
              </a:rPr>
              <a:t> </a:t>
            </a:r>
            <a:r>
              <a:rPr lang="ar-SA" dirty="0" smtClean="0">
                <a:cs typeface="Ali_K_Alwand" pitchFamily="2" charset="-78"/>
              </a:rPr>
              <a:t>سليَمانى،</a:t>
            </a:r>
            <a:r>
              <a:rPr lang="en-US" dirty="0" smtClean="0">
                <a:cs typeface="Ali_K_Alwand" pitchFamily="2" charset="-78"/>
              </a:rPr>
              <a:t> </a:t>
            </a:r>
            <a:r>
              <a:rPr lang="ar-SA" dirty="0" err="1" smtClean="0">
                <a:cs typeface="Ali_K_Alwand" pitchFamily="2" charset="-78"/>
              </a:rPr>
              <a:t>طةرميانى</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باكوور</a:t>
            </a:r>
            <a:r>
              <a:rPr lang="en-US" dirty="0" smtClean="0">
                <a:cs typeface="Ali_K_Alwand" pitchFamily="2" charset="-78"/>
              </a:rPr>
              <a:t>) </a:t>
            </a:r>
            <a:r>
              <a:rPr lang="ar-SA" dirty="0" err="1" smtClean="0">
                <a:cs typeface="Ali_K_Alwand" pitchFamily="2" charset="-78"/>
              </a:rPr>
              <a:t>بايةزيدى،</a:t>
            </a:r>
            <a:r>
              <a:rPr lang="en-US" dirty="0" smtClean="0">
                <a:cs typeface="Ali_K_Alwand" pitchFamily="2" charset="-78"/>
              </a:rPr>
              <a:t> </a:t>
            </a:r>
            <a:r>
              <a:rPr lang="ar-SA" dirty="0" err="1" smtClean="0">
                <a:cs typeface="Ali_K_Alwand" pitchFamily="2" charset="-78"/>
              </a:rPr>
              <a:t>هةكارى،</a:t>
            </a:r>
            <a:r>
              <a:rPr lang="en-US" dirty="0" smtClean="0">
                <a:cs typeface="Ali_K_Alwand" pitchFamily="2" charset="-78"/>
              </a:rPr>
              <a:t> </a:t>
            </a:r>
            <a:r>
              <a:rPr lang="ar-SA" dirty="0" err="1" smtClean="0">
                <a:cs typeface="Ali_K_Alwand" pitchFamily="2" charset="-78"/>
              </a:rPr>
              <a:t>بؤتانى،</a:t>
            </a:r>
            <a:r>
              <a:rPr lang="en-US" dirty="0" smtClean="0">
                <a:cs typeface="Ali_K_Alwand" pitchFamily="2" charset="-78"/>
              </a:rPr>
              <a:t> </a:t>
            </a:r>
            <a:r>
              <a:rPr lang="ar-SA" dirty="0" err="1" smtClean="0">
                <a:cs typeface="Ali_K_Alwand" pitchFamily="2" charset="-78"/>
              </a:rPr>
              <a:t>شةمدينانى،</a:t>
            </a:r>
            <a:r>
              <a:rPr lang="en-US" dirty="0" smtClean="0">
                <a:cs typeface="Ali_K_Alwand" pitchFamily="2" charset="-78"/>
              </a:rPr>
              <a:t> </a:t>
            </a:r>
            <a:r>
              <a:rPr lang="ar-SA" dirty="0" err="1" smtClean="0">
                <a:cs typeface="Ali_K_Alwand" pitchFamily="2" charset="-78"/>
              </a:rPr>
              <a:t>بادينى</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باشوور</a:t>
            </a:r>
            <a:r>
              <a:rPr lang="en-US" dirty="0" smtClean="0">
                <a:cs typeface="Ali_K_Alwand" pitchFamily="2" charset="-78"/>
              </a:rPr>
              <a:t>) </a:t>
            </a:r>
            <a:r>
              <a:rPr lang="ar-SA" dirty="0" smtClean="0">
                <a:cs typeface="Ali_K_Alwand" pitchFamily="2" charset="-78"/>
              </a:rPr>
              <a:t>لورى</a:t>
            </a:r>
            <a:r>
              <a:rPr lang="en-US" dirty="0" smtClean="0">
                <a:cs typeface="Ali_K_Alwand" pitchFamily="2" charset="-78"/>
              </a:rPr>
              <a:t> </a:t>
            </a:r>
            <a:r>
              <a:rPr lang="ar-SA" dirty="0" err="1" smtClean="0">
                <a:cs typeface="Ali_K_Alwand" pitchFamily="2" charset="-78"/>
              </a:rPr>
              <a:t>رِةسةن،</a:t>
            </a:r>
            <a:r>
              <a:rPr lang="en-US" dirty="0" smtClean="0">
                <a:cs typeface="Ali_K_Alwand" pitchFamily="2" charset="-78"/>
              </a:rPr>
              <a:t> </a:t>
            </a:r>
            <a:r>
              <a:rPr lang="ar-SA" dirty="0" err="1" smtClean="0">
                <a:cs typeface="Ali_K_Alwand" pitchFamily="2" charset="-78"/>
              </a:rPr>
              <a:t>بةختيارى،</a:t>
            </a:r>
            <a:r>
              <a:rPr lang="en-US" dirty="0" smtClean="0">
                <a:cs typeface="Ali_K_Alwand" pitchFamily="2" charset="-78"/>
              </a:rPr>
              <a:t> </a:t>
            </a:r>
            <a:r>
              <a:rPr lang="ar-SA" dirty="0" err="1" smtClean="0">
                <a:cs typeface="Ali_K_Alwand" pitchFamily="2" charset="-78"/>
              </a:rPr>
              <a:t>مامةسةنى</a:t>
            </a:r>
            <a:r>
              <a:rPr lang="ar-SA" dirty="0" smtClean="0">
                <a:cs typeface="Ali_K_Alwand" pitchFamily="2" charset="-78"/>
              </a:rPr>
              <a:t>،</a:t>
            </a:r>
            <a:r>
              <a:rPr lang="ar-SA" dirty="0" err="1" smtClean="0">
                <a:cs typeface="Ali_K_Alwand" pitchFamily="2" charset="-78"/>
              </a:rPr>
              <a:t>طوهطلؤيى،</a:t>
            </a:r>
            <a:r>
              <a:rPr lang="en-US" dirty="0" smtClean="0">
                <a:cs typeface="Ali_K_Alwand" pitchFamily="2" charset="-78"/>
              </a:rPr>
              <a:t> </a:t>
            </a:r>
            <a:r>
              <a:rPr lang="ar-SA" dirty="0" err="1" smtClean="0">
                <a:cs typeface="Ali_K_Alwand" pitchFamily="2" charset="-78"/>
              </a:rPr>
              <a:t>لةكى،</a:t>
            </a:r>
            <a:r>
              <a:rPr lang="en-US" dirty="0" smtClean="0">
                <a:cs typeface="Ali_K_Alwand" pitchFamily="2" charset="-78"/>
              </a:rPr>
              <a:t> </a:t>
            </a:r>
            <a:r>
              <a:rPr lang="ar-SA" dirty="0" err="1" smtClean="0">
                <a:cs typeface="Ali_K_Alwand" pitchFamily="2" charset="-78"/>
              </a:rPr>
              <a:t>كةلهورِى</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طؤرانى</a:t>
            </a:r>
            <a:r>
              <a:rPr lang="en-US" dirty="0" smtClean="0">
                <a:cs typeface="Ali_K_Alwand" pitchFamily="2" charset="-78"/>
              </a:rPr>
              <a:t> </a:t>
            </a:r>
            <a:r>
              <a:rPr lang="ar-SA" dirty="0" err="1" smtClean="0">
                <a:cs typeface="Ali_K_Alwand" pitchFamily="2" charset="-78"/>
              </a:rPr>
              <a:t>رِةسةن</a:t>
            </a:r>
            <a:r>
              <a:rPr lang="en-US" dirty="0" smtClean="0">
                <a:cs typeface="Ali_K_Alwand" pitchFamily="2" charset="-78"/>
              </a:rPr>
              <a:t>) </a:t>
            </a:r>
            <a:r>
              <a:rPr lang="ar-SA" dirty="0" smtClean="0">
                <a:cs typeface="Ali_K_Alwand" pitchFamily="2" charset="-78"/>
              </a:rPr>
              <a:t>هةورامانى،</a:t>
            </a:r>
            <a:r>
              <a:rPr lang="en-US" dirty="0" smtClean="0">
                <a:cs typeface="Ali_K_Alwand" pitchFamily="2" charset="-78"/>
              </a:rPr>
              <a:t> </a:t>
            </a:r>
            <a:r>
              <a:rPr lang="ar-SA" dirty="0" err="1" smtClean="0">
                <a:cs typeface="Ali_K_Alwand" pitchFamily="2" charset="-78"/>
              </a:rPr>
              <a:t>باجةلانى،</a:t>
            </a:r>
            <a:r>
              <a:rPr lang="en-US" dirty="0" smtClean="0">
                <a:cs typeface="Ali_K_Alwand" pitchFamily="2" charset="-78"/>
              </a:rPr>
              <a:t> </a:t>
            </a:r>
            <a:r>
              <a:rPr lang="ar-SA" dirty="0" err="1" smtClean="0">
                <a:cs typeface="Ali_K_Alwand" pitchFamily="2" charset="-78"/>
              </a:rPr>
              <a:t>زازا</a:t>
            </a:r>
            <a:r>
              <a:rPr lang="en-US" dirty="0" smtClean="0">
                <a:cs typeface="Ali_K_Alwand" pitchFamily="2" charset="-78"/>
              </a:rPr>
              <a:t>(</a:t>
            </a:r>
          </a:p>
          <a:p>
            <a:pP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i="1" u="sng" dirty="0" err="1" smtClean="0">
                <a:cs typeface="Ali_K_Alwand" pitchFamily="2" charset="-78"/>
              </a:rPr>
              <a:t>ئاستةكانى</a:t>
            </a:r>
            <a:r>
              <a:rPr lang="ar-AE" b="1" i="1" u="sng" dirty="0" smtClean="0">
                <a:cs typeface="Ali_K_Alwand" pitchFamily="2" charset="-78"/>
              </a:rPr>
              <a:t> زمان</a:t>
            </a:r>
            <a:endParaRPr lang="en-US" dirty="0">
              <a:cs typeface="Ali_K_Alwand" pitchFamily="2" charset="-78"/>
            </a:endParaRPr>
          </a:p>
        </p:txBody>
      </p:sp>
      <p:sp>
        <p:nvSpPr>
          <p:cNvPr id="3" name="Content Placeholder 2"/>
          <p:cNvSpPr>
            <a:spLocks noGrp="1"/>
          </p:cNvSpPr>
          <p:nvPr>
            <p:ph idx="1"/>
          </p:nvPr>
        </p:nvSpPr>
        <p:spPr/>
        <p:txBody>
          <a:bodyPr/>
          <a:lstStyle/>
          <a:p>
            <a:pPr algn="r">
              <a:lnSpc>
                <a:spcPct val="90000"/>
              </a:lnSpc>
              <a:buFontTx/>
              <a:buNone/>
            </a:pPr>
            <a:r>
              <a:rPr lang="ar-AE" dirty="0" smtClean="0">
                <a:solidFill>
                  <a:srgbClr val="000099"/>
                </a:solidFill>
                <a:cs typeface="Ali_K_Alwand" pitchFamily="2" charset="-78"/>
              </a:rPr>
              <a:t>1</a:t>
            </a:r>
            <a:r>
              <a:rPr lang="ar-AE" dirty="0" smtClean="0">
                <a:cs typeface="Ali_K_Alwand" pitchFamily="2" charset="-78"/>
              </a:rPr>
              <a:t>-</a:t>
            </a:r>
            <a:r>
              <a:rPr lang="ar-AE" dirty="0" smtClean="0">
                <a:solidFill>
                  <a:srgbClr val="000099"/>
                </a:solidFill>
                <a:cs typeface="Ali_K_Alwand" pitchFamily="2" charset="-78"/>
              </a:rPr>
              <a:t> </a:t>
            </a:r>
            <a:r>
              <a:rPr lang="ar-AE" dirty="0" err="1" smtClean="0">
                <a:solidFill>
                  <a:srgbClr val="000099"/>
                </a:solidFill>
                <a:cs typeface="Ali_K_Alwand" pitchFamily="2" charset="-78"/>
              </a:rPr>
              <a:t>دةنطسازى</a:t>
            </a:r>
            <a:r>
              <a:rPr lang="ar-AE" dirty="0" smtClean="0">
                <a:solidFill>
                  <a:srgbClr val="990000"/>
                </a:solidFill>
                <a:cs typeface="Ali_K_Alwand" pitchFamily="2" charset="-78"/>
              </a:rPr>
              <a:t>             </a:t>
            </a:r>
            <a:r>
              <a:rPr lang="ar-AE" dirty="0" err="1" smtClean="0">
                <a:solidFill>
                  <a:srgbClr val="000099"/>
                </a:solidFill>
                <a:cs typeface="Ali_K_Alwand" pitchFamily="2" charset="-78"/>
              </a:rPr>
              <a:t>فوَنةتيك</a:t>
            </a:r>
            <a:endParaRPr lang="ar-AE" dirty="0" smtClean="0">
              <a:solidFill>
                <a:srgbClr val="000099"/>
              </a:solidFill>
              <a:cs typeface="Ali_K_Alwand" pitchFamily="2" charset="-78"/>
            </a:endParaRPr>
          </a:p>
          <a:p>
            <a:pPr algn="r">
              <a:lnSpc>
                <a:spcPct val="90000"/>
              </a:lnSpc>
              <a:buFontTx/>
              <a:buNone/>
            </a:pPr>
            <a:r>
              <a:rPr lang="ar-AE" dirty="0" smtClean="0">
                <a:solidFill>
                  <a:srgbClr val="000099"/>
                </a:solidFill>
                <a:cs typeface="Ali_K_Alwand" pitchFamily="2" charset="-78"/>
              </a:rPr>
              <a:t>                     </a:t>
            </a:r>
            <a:r>
              <a:rPr lang="ar-SA" dirty="0" smtClean="0">
                <a:solidFill>
                  <a:srgbClr val="000099"/>
                </a:solidFill>
                <a:cs typeface="Ali_K_Alwand" pitchFamily="2" charset="-78"/>
              </a:rPr>
              <a:t>  </a:t>
            </a:r>
            <a:r>
              <a:rPr lang="ar-AE" dirty="0" smtClean="0">
                <a:solidFill>
                  <a:srgbClr val="000099"/>
                </a:solidFill>
                <a:cs typeface="Ali_K_Alwand" pitchFamily="2" charset="-78"/>
              </a:rPr>
              <a:t>  </a:t>
            </a:r>
            <a:r>
              <a:rPr lang="ar-AE" dirty="0" err="1" smtClean="0">
                <a:solidFill>
                  <a:srgbClr val="000099"/>
                </a:solidFill>
                <a:cs typeface="Ali_K_Alwand" pitchFamily="2" charset="-78"/>
              </a:rPr>
              <a:t>فؤنؤلؤجى</a:t>
            </a:r>
            <a:endParaRPr lang="ar-AE" dirty="0" smtClean="0">
              <a:solidFill>
                <a:srgbClr val="000099"/>
              </a:solidFill>
              <a:cs typeface="Ali_K_Alwand" pitchFamily="2" charset="-78"/>
            </a:endParaRPr>
          </a:p>
          <a:p>
            <a:pPr algn="r">
              <a:lnSpc>
                <a:spcPct val="90000"/>
              </a:lnSpc>
              <a:buFontTx/>
              <a:buNone/>
            </a:pPr>
            <a:endParaRPr lang="ar-AE" dirty="0" smtClean="0">
              <a:solidFill>
                <a:srgbClr val="000099"/>
              </a:solidFill>
              <a:cs typeface="Ali_K_Alwand" pitchFamily="2" charset="-78"/>
            </a:endParaRPr>
          </a:p>
          <a:p>
            <a:pPr algn="r">
              <a:lnSpc>
                <a:spcPct val="90000"/>
              </a:lnSpc>
              <a:buFontTx/>
              <a:buNone/>
            </a:pPr>
            <a:r>
              <a:rPr lang="ar-AE" dirty="0" smtClean="0">
                <a:solidFill>
                  <a:srgbClr val="800000"/>
                </a:solidFill>
                <a:cs typeface="Ali_K_Alwand" pitchFamily="2" charset="-78"/>
              </a:rPr>
              <a:t>2- </a:t>
            </a:r>
            <a:r>
              <a:rPr lang="ar-AE" dirty="0" err="1" smtClean="0">
                <a:solidFill>
                  <a:srgbClr val="800000"/>
                </a:solidFill>
                <a:cs typeface="Ali_K_Alwand" pitchFamily="2" charset="-78"/>
              </a:rPr>
              <a:t>رِيَزمان</a:t>
            </a:r>
            <a:r>
              <a:rPr lang="ar-AE" dirty="0" smtClean="0">
                <a:solidFill>
                  <a:srgbClr val="800000"/>
                </a:solidFill>
                <a:cs typeface="Ali_K_Alwand" pitchFamily="2" charset="-78"/>
              </a:rPr>
              <a:t>            </a:t>
            </a:r>
            <a:r>
              <a:rPr lang="ar-AE" dirty="0" err="1" smtClean="0">
                <a:solidFill>
                  <a:srgbClr val="800000"/>
                </a:solidFill>
                <a:cs typeface="Ali_K_Alwand" pitchFamily="2" charset="-78"/>
              </a:rPr>
              <a:t>مؤرفؤلؤجى</a:t>
            </a:r>
            <a:endParaRPr lang="ar-AE" dirty="0" smtClean="0">
              <a:solidFill>
                <a:srgbClr val="800000"/>
              </a:solidFill>
              <a:cs typeface="Ali_K_Alwand" pitchFamily="2" charset="-78"/>
            </a:endParaRPr>
          </a:p>
          <a:p>
            <a:pPr algn="r">
              <a:lnSpc>
                <a:spcPct val="90000"/>
              </a:lnSpc>
              <a:buFontTx/>
              <a:buNone/>
            </a:pPr>
            <a:r>
              <a:rPr lang="ar-AE" dirty="0" smtClean="0">
                <a:solidFill>
                  <a:srgbClr val="800000"/>
                </a:solidFill>
                <a:cs typeface="Ali_K_Alwand" pitchFamily="2" charset="-78"/>
              </a:rPr>
              <a:t>                    </a:t>
            </a:r>
            <a:r>
              <a:rPr lang="ar-SA" dirty="0" smtClean="0">
                <a:solidFill>
                  <a:srgbClr val="800000"/>
                </a:solidFill>
                <a:cs typeface="Ali_K_Alwand" pitchFamily="2" charset="-78"/>
              </a:rPr>
              <a:t>  </a:t>
            </a:r>
            <a:r>
              <a:rPr lang="ar-AE" dirty="0" smtClean="0">
                <a:solidFill>
                  <a:srgbClr val="800000"/>
                </a:solidFill>
                <a:cs typeface="Ali_K_Alwand" pitchFamily="2" charset="-78"/>
              </a:rPr>
              <a:t>  </a:t>
            </a:r>
            <a:r>
              <a:rPr lang="ar-AE" dirty="0" err="1" smtClean="0">
                <a:solidFill>
                  <a:srgbClr val="800000"/>
                </a:solidFill>
                <a:cs typeface="Ali_K_Alwand" pitchFamily="2" charset="-78"/>
              </a:rPr>
              <a:t>سينتاكس</a:t>
            </a:r>
            <a:endParaRPr lang="ar-AE" dirty="0" smtClean="0">
              <a:solidFill>
                <a:srgbClr val="800000"/>
              </a:solidFill>
              <a:cs typeface="Ali_K_Alwand" pitchFamily="2" charset="-78"/>
            </a:endParaRPr>
          </a:p>
          <a:p>
            <a:pPr algn="r">
              <a:lnSpc>
                <a:spcPct val="90000"/>
              </a:lnSpc>
              <a:buFontTx/>
              <a:buNone/>
            </a:pPr>
            <a:endParaRPr lang="ar-AE" dirty="0" smtClean="0">
              <a:solidFill>
                <a:srgbClr val="993300"/>
              </a:solidFill>
              <a:cs typeface="Ali_K_Alwand" pitchFamily="2" charset="-78"/>
            </a:endParaRPr>
          </a:p>
          <a:p>
            <a:pPr algn="r">
              <a:lnSpc>
                <a:spcPct val="90000"/>
              </a:lnSpc>
              <a:buFontTx/>
              <a:buNone/>
            </a:pPr>
            <a:r>
              <a:rPr lang="ar-AE" dirty="0" smtClean="0">
                <a:cs typeface="Ali_K_Alwand" pitchFamily="2" charset="-78"/>
              </a:rPr>
              <a:t>3- واتا</a:t>
            </a:r>
            <a:r>
              <a:rPr lang="ar-AE" dirty="0" smtClean="0">
                <a:solidFill>
                  <a:srgbClr val="990000"/>
                </a:solidFill>
                <a:cs typeface="Ali_K_Alwand" pitchFamily="2" charset="-78"/>
              </a:rPr>
              <a:t>           </a:t>
            </a:r>
            <a:r>
              <a:rPr lang="ar-AE" dirty="0" smtClean="0">
                <a:cs typeface="Ali_K_Alwand" pitchFamily="2" charset="-78"/>
              </a:rPr>
              <a:t>سيمانتيك</a:t>
            </a:r>
          </a:p>
          <a:p>
            <a:pPr algn="r">
              <a:lnSpc>
                <a:spcPct val="90000"/>
              </a:lnSpc>
              <a:buFontTx/>
              <a:buNone/>
            </a:pPr>
            <a:r>
              <a:rPr lang="ar-AE" dirty="0" smtClean="0">
                <a:solidFill>
                  <a:srgbClr val="990000"/>
                </a:solidFill>
                <a:cs typeface="Ali_K_Alwand" pitchFamily="2" charset="-78"/>
              </a:rPr>
              <a:t>                    </a:t>
            </a:r>
            <a:r>
              <a:rPr lang="ar-SA" dirty="0" smtClean="0">
                <a:solidFill>
                  <a:srgbClr val="990000"/>
                </a:solidFill>
                <a:cs typeface="Ali_K_Alwand" pitchFamily="2" charset="-78"/>
              </a:rPr>
              <a:t>   </a:t>
            </a:r>
            <a:r>
              <a:rPr lang="ar-AE" dirty="0" smtClean="0">
                <a:solidFill>
                  <a:srgbClr val="990000"/>
                </a:solidFill>
                <a:cs typeface="Ali_K_Alwand" pitchFamily="2" charset="-78"/>
              </a:rPr>
              <a:t> </a:t>
            </a:r>
            <a:r>
              <a:rPr lang="ar-AE" dirty="0" err="1" smtClean="0">
                <a:cs typeface="Ali_K_Alwand" pitchFamily="2" charset="-78"/>
              </a:rPr>
              <a:t>ثراطماتيك</a:t>
            </a:r>
            <a:endParaRPr lang="ar-AE" dirty="0" smtClean="0">
              <a:cs typeface="Ali_K_Alwand" pitchFamily="2" charset="-78"/>
            </a:endParaRPr>
          </a:p>
          <a:p>
            <a:pPr algn="r">
              <a:lnSpc>
                <a:spcPct val="90000"/>
              </a:lnSpc>
              <a:buFontTx/>
              <a:buNone/>
            </a:pPr>
            <a:endParaRPr lang="ar-AE" sz="2800" dirty="0" smtClean="0">
              <a:solidFill>
                <a:srgbClr val="990000"/>
              </a:solidFill>
              <a:cs typeface="Ali_K_Alwand" pitchFamily="2" charset="-78"/>
            </a:endParaRPr>
          </a:p>
          <a:p>
            <a:pPr algn="r">
              <a:lnSpc>
                <a:spcPct val="90000"/>
              </a:lnSpc>
              <a:buFontTx/>
              <a:buNone/>
            </a:pPr>
            <a:endParaRPr lang="en-US" sz="2800" dirty="0" smtClean="0">
              <a:solidFill>
                <a:srgbClr val="990000"/>
              </a:solidFill>
              <a:cs typeface="Ali_K_Alwand" pitchFamily="2" charset="-78"/>
            </a:endParaRPr>
          </a:p>
          <a:p>
            <a:pPr algn="r">
              <a:buNone/>
            </a:pPr>
            <a:endParaRPr lang="en-US" dirty="0">
              <a:cs typeface="Ali_K_Alwand" pitchFamily="2" charset="-78"/>
            </a:endParaRPr>
          </a:p>
        </p:txBody>
      </p:sp>
      <p:cxnSp>
        <p:nvCxnSpPr>
          <p:cNvPr id="5" name="Straight Connector 4"/>
          <p:cNvCxnSpPr/>
          <p:nvPr/>
        </p:nvCxnSpPr>
        <p:spPr>
          <a:xfrm flipH="1" flipV="1">
            <a:off x="6019800" y="1828800"/>
            <a:ext cx="990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172200" y="1905000"/>
            <a:ext cx="8382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3505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248400" y="35052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324600" y="51054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324600" y="5105400"/>
            <a:ext cx="838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ar-SA" sz="3200" b="1" dirty="0" err="1" smtClean="0">
                <a:cs typeface="Ali_K_Alwand" pitchFamily="2" charset="-78"/>
              </a:rPr>
              <a:t>بة</a:t>
            </a:r>
            <a:r>
              <a:rPr lang="ar-SA" sz="3200" b="1" dirty="0" smtClean="0">
                <a:cs typeface="Ali_K_Alwand" pitchFamily="2" charset="-78"/>
              </a:rPr>
              <a:t> </a:t>
            </a:r>
            <a:r>
              <a:rPr lang="ar-SA" sz="3200" b="1" dirty="0" err="1" smtClean="0">
                <a:cs typeface="Ali_K_Alwand" pitchFamily="2" charset="-78"/>
              </a:rPr>
              <a:t>ثيَى</a:t>
            </a:r>
            <a:r>
              <a:rPr lang="ar-SA" sz="3200" b="1" dirty="0" smtClean="0">
                <a:cs typeface="Ali_K_Alwand" pitchFamily="2" charset="-78"/>
              </a:rPr>
              <a:t> بيرو </a:t>
            </a:r>
            <a:r>
              <a:rPr lang="ar-SA" sz="3200" b="1" dirty="0" err="1" smtClean="0">
                <a:cs typeface="Ali_K_Alwand" pitchFamily="2" charset="-78"/>
              </a:rPr>
              <a:t>راى</a:t>
            </a:r>
            <a:r>
              <a:rPr lang="ar-SA" sz="3200" b="1" dirty="0" smtClean="0">
                <a:cs typeface="Ali_K_Alwand" pitchFamily="2" charset="-78"/>
              </a:rPr>
              <a:t> د.</a:t>
            </a:r>
            <a:r>
              <a:rPr lang="ar-SA" sz="3200" b="1" dirty="0" err="1" smtClean="0">
                <a:cs typeface="Ali_K_Alwand" pitchFamily="2" charset="-78"/>
              </a:rPr>
              <a:t>جةمال</a:t>
            </a:r>
            <a:r>
              <a:rPr lang="ar-SA" sz="3200" b="1" dirty="0" smtClean="0">
                <a:cs typeface="Ali_K_Alwand" pitchFamily="2" charset="-78"/>
              </a:rPr>
              <a:t> </a:t>
            </a:r>
            <a:r>
              <a:rPr lang="ar-SA" sz="3200" b="1" dirty="0" err="1" smtClean="0">
                <a:cs typeface="Ali_K_Alwand" pitchFamily="2" charset="-78"/>
              </a:rPr>
              <a:t>نةبةز</a:t>
            </a:r>
            <a:r>
              <a:rPr lang="ar-SA" sz="3200" b="1" dirty="0" smtClean="0">
                <a:cs typeface="Ali_K_Alwand" pitchFamily="2" charset="-78"/>
              </a:rPr>
              <a:t>(1976) </a:t>
            </a:r>
            <a:r>
              <a:rPr lang="ar-SA" sz="3200" b="1" dirty="0" err="1" smtClean="0">
                <a:cs typeface="Ali_K_Alwand" pitchFamily="2" charset="-78"/>
              </a:rPr>
              <a:t>لة</a:t>
            </a:r>
            <a:r>
              <a:rPr lang="ar-SA" sz="3200" b="1" dirty="0" smtClean="0">
                <a:cs typeface="Ali_K_Alwand" pitchFamily="2" charset="-78"/>
              </a:rPr>
              <a:t>(كتيَبى زمانى </a:t>
            </a:r>
            <a:r>
              <a:rPr lang="ar-SA" sz="3200" b="1" dirty="0" err="1" smtClean="0">
                <a:cs typeface="Ali_K_Alwand" pitchFamily="2" charset="-78"/>
              </a:rPr>
              <a:t>يةكطرتووى</a:t>
            </a:r>
            <a:r>
              <a:rPr lang="ar-SA" sz="3200" b="1" dirty="0" smtClean="0">
                <a:cs typeface="Ali_K_Alwand" pitchFamily="2" charset="-78"/>
              </a:rPr>
              <a:t> كوردى) </a:t>
            </a:r>
            <a:r>
              <a:rPr lang="ar-SA" sz="3200" b="1" dirty="0" err="1" smtClean="0">
                <a:cs typeface="Ali_K_Alwand" pitchFamily="2" charset="-78"/>
              </a:rPr>
              <a:t>زارةكانى</a:t>
            </a:r>
            <a:r>
              <a:rPr lang="ar-SA" sz="3200" b="1" dirty="0" smtClean="0">
                <a:cs typeface="Ali_K_Alwand" pitchFamily="2" charset="-78"/>
              </a:rPr>
              <a:t> زمانى كوردى </a:t>
            </a:r>
            <a:r>
              <a:rPr lang="ar-SA" sz="3200" b="1" dirty="0" err="1" smtClean="0">
                <a:cs typeface="Ali_K_Alwand" pitchFamily="2" charset="-78"/>
              </a:rPr>
              <a:t>بةم</a:t>
            </a:r>
            <a:r>
              <a:rPr lang="ar-SA" sz="3200" b="1" dirty="0" smtClean="0">
                <a:cs typeface="Ali_K_Alwand" pitchFamily="2" charset="-78"/>
              </a:rPr>
              <a:t> </a:t>
            </a:r>
            <a:r>
              <a:rPr lang="ar-SA" sz="3200" b="1" dirty="0" err="1" smtClean="0">
                <a:cs typeface="Ali_K_Alwand" pitchFamily="2" charset="-78"/>
              </a:rPr>
              <a:t>شيَوةية</a:t>
            </a:r>
            <a:r>
              <a:rPr lang="ar-SA" sz="3200" b="1" dirty="0" smtClean="0">
                <a:cs typeface="Ali_K_Alwand" pitchFamily="2" charset="-78"/>
              </a:rPr>
              <a:t> </a:t>
            </a:r>
            <a:r>
              <a:rPr lang="ar-SA" sz="3200" b="1" dirty="0" err="1" smtClean="0">
                <a:cs typeface="Ali_K_Alwand" pitchFamily="2" charset="-78"/>
              </a:rPr>
              <a:t>دابةشى</a:t>
            </a:r>
            <a:r>
              <a:rPr lang="ar-SA" sz="3200" b="1" dirty="0" smtClean="0">
                <a:cs typeface="Ali_K_Alwand" pitchFamily="2" charset="-78"/>
              </a:rPr>
              <a:t> </a:t>
            </a:r>
            <a:r>
              <a:rPr lang="ar-SA" sz="3200" b="1" dirty="0" err="1" smtClean="0">
                <a:cs typeface="Ali_K_Alwand" pitchFamily="2" charset="-78"/>
              </a:rPr>
              <a:t>كردووة</a:t>
            </a:r>
            <a:r>
              <a:rPr lang="ar-SA" sz="3200" b="1" dirty="0" smtClean="0">
                <a:cs typeface="Ali_K_Alwand" pitchFamily="2" charset="-78"/>
              </a:rPr>
              <a:t> </a:t>
            </a:r>
            <a:r>
              <a:rPr lang="ar-SA" sz="3200" b="1" dirty="0" err="1" smtClean="0">
                <a:cs typeface="Ali_K_Alwand" pitchFamily="2" charset="-78"/>
              </a:rPr>
              <a:t>:</a:t>
            </a:r>
            <a:endParaRPr lang="en-US" sz="3200" b="1" dirty="0">
              <a:cs typeface="Ali_K_Alwand" pitchFamily="2" charset="-78"/>
            </a:endParaRPr>
          </a:p>
        </p:txBody>
      </p:sp>
      <p:sp>
        <p:nvSpPr>
          <p:cNvPr id="3" name="Content Placeholder 2"/>
          <p:cNvSpPr>
            <a:spLocks noGrp="1"/>
          </p:cNvSpPr>
          <p:nvPr>
            <p:ph idx="1"/>
          </p:nvPr>
        </p:nvSpPr>
        <p:spPr/>
        <p:txBody>
          <a:bodyPr/>
          <a:lstStyle/>
          <a:p>
            <a:pPr algn="r" rtl="1">
              <a:buFontTx/>
              <a:buNone/>
            </a:pPr>
            <a:r>
              <a:rPr lang="ar-IQ" dirty="0" smtClean="0">
                <a:cs typeface="Ali_K_Alwand" pitchFamily="2" charset="-78"/>
              </a:rPr>
              <a:t>1-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سةروو</a:t>
            </a:r>
            <a:r>
              <a:rPr lang="ar-IQ" dirty="0" smtClean="0">
                <a:cs typeface="Ali_K_Alwand" pitchFamily="2" charset="-78"/>
              </a:rPr>
              <a:t>: </a:t>
            </a:r>
            <a:r>
              <a:rPr lang="ar-IQ" dirty="0" err="1" smtClean="0">
                <a:cs typeface="Ali_K_Alwand" pitchFamily="2" charset="-78"/>
              </a:rPr>
              <a:t>بؤتانى</a:t>
            </a:r>
            <a:r>
              <a:rPr lang="ar-IQ" dirty="0" smtClean="0">
                <a:cs typeface="Ali_K_Alwand" pitchFamily="2" charset="-78"/>
              </a:rPr>
              <a:t>، </a:t>
            </a:r>
            <a:r>
              <a:rPr lang="ar-IQ" dirty="0" err="1" smtClean="0">
                <a:cs typeface="Ali_K_Alwand" pitchFamily="2" charset="-78"/>
              </a:rPr>
              <a:t>جةزيرى</a:t>
            </a:r>
            <a:r>
              <a:rPr lang="ar-IQ" dirty="0" smtClean="0">
                <a:cs typeface="Ali_K_Alwand" pitchFamily="2" charset="-78"/>
              </a:rPr>
              <a:t>، </a:t>
            </a:r>
            <a:r>
              <a:rPr lang="ar-IQ" dirty="0" err="1" smtClean="0">
                <a:cs typeface="Ali_K_Alwand" pitchFamily="2" charset="-78"/>
              </a:rPr>
              <a:t>هةكارى</a:t>
            </a:r>
            <a:r>
              <a:rPr lang="ar-IQ" dirty="0" smtClean="0">
                <a:cs typeface="Ali_K_Alwand" pitchFamily="2" charset="-78"/>
              </a:rPr>
              <a:t>، </a:t>
            </a:r>
            <a:r>
              <a:rPr lang="ar-IQ" dirty="0" err="1" smtClean="0">
                <a:cs typeface="Ali_K_Alwand" pitchFamily="2" charset="-78"/>
              </a:rPr>
              <a:t>بادينانى</a:t>
            </a:r>
            <a:r>
              <a:rPr lang="ar-IQ" dirty="0" smtClean="0">
                <a:cs typeface="Ali_K_Alwand" pitchFamily="2" charset="-78"/>
              </a:rPr>
              <a:t>، </a:t>
            </a:r>
            <a:r>
              <a:rPr lang="ar-IQ" dirty="0" err="1" smtClean="0">
                <a:cs typeface="Ali_K_Alwand" pitchFamily="2" charset="-78"/>
              </a:rPr>
              <a:t>ئاشتةيى</a:t>
            </a:r>
            <a:r>
              <a:rPr lang="ar-IQ" dirty="0" smtClean="0">
                <a:cs typeface="Ali_K_Alwand" pitchFamily="2" charset="-78"/>
              </a:rPr>
              <a:t>، </a:t>
            </a:r>
            <a:r>
              <a:rPr lang="ar-IQ" dirty="0" err="1" smtClean="0">
                <a:cs typeface="Ali_K_Alwand" pitchFamily="2" charset="-78"/>
              </a:rPr>
              <a:t>بايةزيدى.</a:t>
            </a:r>
            <a:endParaRPr lang="ar-IQ" dirty="0" smtClean="0">
              <a:cs typeface="Ali_K_Alwand" pitchFamily="2" charset="-78"/>
            </a:endParaRPr>
          </a:p>
          <a:p>
            <a:pPr algn="r" rtl="1">
              <a:buFontTx/>
              <a:buNone/>
            </a:pPr>
            <a:r>
              <a:rPr lang="ar-IQ" dirty="0" smtClean="0">
                <a:cs typeface="Ali_K_Alwand" pitchFamily="2" charset="-78"/>
              </a:rPr>
              <a:t>2-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ناوةرِاست</a:t>
            </a:r>
            <a:r>
              <a:rPr lang="ar-IQ" dirty="0" smtClean="0">
                <a:cs typeface="Ali_K_Alwand" pitchFamily="2" charset="-78"/>
              </a:rPr>
              <a:t>: </a:t>
            </a:r>
            <a:r>
              <a:rPr lang="ar-IQ" dirty="0" err="1" smtClean="0">
                <a:cs typeface="Ali_K_Alwand" pitchFamily="2" charset="-78"/>
              </a:rPr>
              <a:t>هةوليَرى</a:t>
            </a:r>
            <a:r>
              <a:rPr lang="ar-IQ" dirty="0" smtClean="0">
                <a:cs typeface="Ali_K_Alwand" pitchFamily="2" charset="-78"/>
              </a:rPr>
              <a:t>، </a:t>
            </a:r>
            <a:r>
              <a:rPr lang="ar-IQ" dirty="0" err="1" smtClean="0">
                <a:cs typeface="Ali_K_Alwand" pitchFamily="2" charset="-78"/>
              </a:rPr>
              <a:t>سؤرانى</a:t>
            </a:r>
            <a:r>
              <a:rPr lang="ar-IQ" dirty="0" smtClean="0">
                <a:cs typeface="Ali_K_Alwand" pitchFamily="2" charset="-78"/>
              </a:rPr>
              <a:t>، </a:t>
            </a:r>
            <a:r>
              <a:rPr lang="ar-IQ" dirty="0" err="1" smtClean="0">
                <a:cs typeface="Ali_K_Alwand" pitchFamily="2" charset="-78"/>
              </a:rPr>
              <a:t>سنةيى</a:t>
            </a:r>
            <a:r>
              <a:rPr lang="ar-IQ" dirty="0" smtClean="0">
                <a:cs typeface="Ali_K_Alwand" pitchFamily="2" charset="-78"/>
              </a:rPr>
              <a:t>، سليَمانى، </a:t>
            </a:r>
            <a:r>
              <a:rPr lang="ar-IQ" dirty="0" err="1" smtClean="0">
                <a:cs typeface="Ali_K_Alwand" pitchFamily="2" charset="-78"/>
              </a:rPr>
              <a:t>ئةردةلانى</a:t>
            </a:r>
            <a:r>
              <a:rPr lang="ar-IQ" dirty="0" smtClean="0">
                <a:cs typeface="Ali_K_Alwand" pitchFamily="2" charset="-78"/>
              </a:rPr>
              <a:t>، </a:t>
            </a:r>
            <a:r>
              <a:rPr lang="ar-IQ" dirty="0" err="1" smtClean="0">
                <a:cs typeface="Ali_K_Alwand" pitchFamily="2" charset="-78"/>
              </a:rPr>
              <a:t>كةركوكى</a:t>
            </a:r>
            <a:r>
              <a:rPr lang="ar-IQ" dirty="0" smtClean="0">
                <a:cs typeface="Ali_K_Alwand" pitchFamily="2" charset="-78"/>
              </a:rPr>
              <a:t>، </a:t>
            </a:r>
            <a:r>
              <a:rPr lang="ar-IQ" dirty="0" err="1" smtClean="0">
                <a:cs typeface="Ali_K_Alwand" pitchFamily="2" charset="-78"/>
              </a:rPr>
              <a:t>طةرميانى</a:t>
            </a:r>
            <a:r>
              <a:rPr lang="ar-IQ" dirty="0" smtClean="0">
                <a:cs typeface="Ali_K_Alwand" pitchFamily="2" charset="-78"/>
              </a:rPr>
              <a:t>، </a:t>
            </a:r>
            <a:r>
              <a:rPr lang="ar-IQ" dirty="0" err="1" smtClean="0">
                <a:cs typeface="Ali_K_Alwand" pitchFamily="2" charset="-78"/>
              </a:rPr>
              <a:t>موكرى</a:t>
            </a:r>
            <a:r>
              <a:rPr lang="ar-IQ" dirty="0" smtClean="0">
                <a:cs typeface="Ali_K_Alwand" pitchFamily="2" charset="-78"/>
              </a:rPr>
              <a:t>، </a:t>
            </a:r>
            <a:r>
              <a:rPr lang="ar-IQ" dirty="0" err="1" smtClean="0">
                <a:cs typeface="Ali_K_Alwand" pitchFamily="2" charset="-78"/>
              </a:rPr>
              <a:t>شارباذيَرى</a:t>
            </a:r>
            <a:r>
              <a:rPr lang="ar-IQ" dirty="0" smtClean="0">
                <a:cs typeface="Ali_K_Alwand" pitchFamily="2" charset="-78"/>
              </a:rPr>
              <a:t>، </a:t>
            </a:r>
            <a:r>
              <a:rPr lang="ar-IQ" dirty="0" err="1" smtClean="0">
                <a:cs typeface="Ali_K_Alwand" pitchFamily="2" charset="-78"/>
              </a:rPr>
              <a:t>ثشدةرى.</a:t>
            </a:r>
            <a:endParaRPr lang="ar-IQ" dirty="0" smtClean="0">
              <a:cs typeface="Ali_K_Alwand" pitchFamily="2" charset="-78"/>
            </a:endParaRPr>
          </a:p>
          <a:p>
            <a:pPr algn="r" rtl="1">
              <a:buFontTx/>
              <a:buNone/>
            </a:pPr>
            <a:r>
              <a:rPr lang="ar-IQ" dirty="0" smtClean="0">
                <a:cs typeface="Ali_K_Alwand" pitchFamily="2" charset="-78"/>
              </a:rPr>
              <a:t>3-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خواروو</a:t>
            </a:r>
            <a:r>
              <a:rPr lang="ar-IQ" dirty="0" smtClean="0">
                <a:cs typeface="Ali_K_Alwand" pitchFamily="2" charset="-78"/>
              </a:rPr>
              <a:t>: </a:t>
            </a:r>
            <a:r>
              <a:rPr lang="ar-IQ" dirty="0" err="1" smtClean="0">
                <a:cs typeface="Ali_K_Alwand" pitchFamily="2" charset="-78"/>
              </a:rPr>
              <a:t>فةيلى</a:t>
            </a:r>
            <a:r>
              <a:rPr lang="ar-IQ" dirty="0" smtClean="0">
                <a:cs typeface="Ali_K_Alwand" pitchFamily="2" charset="-78"/>
              </a:rPr>
              <a:t>، </a:t>
            </a:r>
            <a:r>
              <a:rPr lang="ar-IQ" dirty="0" err="1" smtClean="0">
                <a:cs typeface="Ali_K_Alwand" pitchFamily="2" charset="-78"/>
              </a:rPr>
              <a:t>كرماشانى</a:t>
            </a:r>
            <a:r>
              <a:rPr lang="ar-IQ" dirty="0" smtClean="0">
                <a:cs typeface="Ali_K_Alwand" pitchFamily="2" charset="-78"/>
              </a:rPr>
              <a:t>، </a:t>
            </a:r>
            <a:r>
              <a:rPr lang="ar-IQ" dirty="0" err="1" smtClean="0">
                <a:cs typeface="Ali_K_Alwand" pitchFamily="2" charset="-78"/>
              </a:rPr>
              <a:t>لةكى</a:t>
            </a:r>
            <a:r>
              <a:rPr lang="ar-IQ" dirty="0" smtClean="0">
                <a:cs typeface="Ali_K_Alwand" pitchFamily="2" charset="-78"/>
              </a:rPr>
              <a:t>، </a:t>
            </a:r>
            <a:r>
              <a:rPr lang="ar-IQ" dirty="0" err="1" smtClean="0">
                <a:cs typeface="Ali_K_Alwand" pitchFamily="2" charset="-78"/>
              </a:rPr>
              <a:t>كةلهوورى</a:t>
            </a:r>
            <a:r>
              <a:rPr lang="ar-IQ" dirty="0" smtClean="0">
                <a:cs typeface="Ali_K_Alwand" pitchFamily="2" charset="-78"/>
              </a:rPr>
              <a:t>، </a:t>
            </a:r>
            <a:r>
              <a:rPr lang="ar-IQ" dirty="0" err="1" smtClean="0">
                <a:cs typeface="Ali_K_Alwand" pitchFamily="2" charset="-78"/>
              </a:rPr>
              <a:t>خانةقينى.</a:t>
            </a:r>
            <a:endParaRPr lang="ar-IQ" dirty="0" smtClean="0">
              <a:cs typeface="Ali_K_Alwand" pitchFamily="2" charset="-78"/>
            </a:endParaRPr>
          </a:p>
          <a:p>
            <a:pPr algn="r" rtl="1">
              <a:buFontTx/>
              <a:buNone/>
            </a:pPr>
            <a:r>
              <a:rPr lang="ar-IQ" dirty="0" smtClean="0">
                <a:cs typeface="Ali_K_Alwand" pitchFamily="2" charset="-78"/>
              </a:rPr>
              <a:t>4- </a:t>
            </a:r>
            <a:r>
              <a:rPr lang="ar-IQ" dirty="0" err="1" smtClean="0">
                <a:cs typeface="Ali_K_Alwand" pitchFamily="2" charset="-78"/>
              </a:rPr>
              <a:t>طؤران</a:t>
            </a:r>
            <a:r>
              <a:rPr lang="ar-IQ" dirty="0" smtClean="0">
                <a:cs typeface="Ali_K_Alwand" pitchFamily="2" charset="-78"/>
              </a:rPr>
              <a:t> و </a:t>
            </a:r>
            <a:r>
              <a:rPr lang="ar-IQ" dirty="0" err="1" smtClean="0">
                <a:cs typeface="Ali_K_Alwand" pitchFamily="2" charset="-78"/>
              </a:rPr>
              <a:t>زازا</a:t>
            </a:r>
            <a:r>
              <a:rPr lang="ar-IQ" dirty="0" smtClean="0">
                <a:cs typeface="Ali_K_Alwand" pitchFamily="2" charset="-78"/>
              </a:rPr>
              <a:t>: </a:t>
            </a:r>
            <a:r>
              <a:rPr lang="ar-IQ" dirty="0" err="1" smtClean="0">
                <a:cs typeface="Ali_K_Alwand" pitchFamily="2" charset="-78"/>
              </a:rPr>
              <a:t>هةورامان</a:t>
            </a:r>
            <a:r>
              <a:rPr lang="ar-IQ" dirty="0" smtClean="0">
                <a:cs typeface="Ali_K_Alwand" pitchFamily="2" charset="-78"/>
              </a:rPr>
              <a:t>، </a:t>
            </a:r>
            <a:r>
              <a:rPr lang="ar-IQ" dirty="0" err="1" smtClean="0">
                <a:cs typeface="Ali_K_Alwand" pitchFamily="2" charset="-78"/>
              </a:rPr>
              <a:t>زةنطةنة</a:t>
            </a:r>
            <a:r>
              <a:rPr lang="ar-IQ" dirty="0" smtClean="0">
                <a:cs typeface="Ali_K_Alwand" pitchFamily="2" charset="-78"/>
              </a:rPr>
              <a:t>، </a:t>
            </a:r>
            <a:r>
              <a:rPr lang="ar-IQ" dirty="0" err="1" smtClean="0">
                <a:cs typeface="Ali_K_Alwand" pitchFamily="2" charset="-78"/>
              </a:rPr>
              <a:t>كاكةيى</a:t>
            </a:r>
            <a:r>
              <a:rPr lang="ar-IQ" dirty="0" smtClean="0">
                <a:cs typeface="Ali_K_Alwand" pitchFamily="2" charset="-78"/>
              </a:rPr>
              <a:t>، </a:t>
            </a:r>
            <a:r>
              <a:rPr lang="ar-IQ" dirty="0" err="1" smtClean="0">
                <a:cs typeface="Ali_K_Alwand" pitchFamily="2" charset="-78"/>
              </a:rPr>
              <a:t>زازا.</a:t>
            </a:r>
            <a:endParaRPr lang="en-US" dirty="0" smtClean="0">
              <a:cs typeface="Ali_K_Alwand" pitchFamily="2" charset="-78"/>
            </a:endParaRPr>
          </a:p>
          <a:p>
            <a:pP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err="1" smtClean="0">
                <a:solidFill>
                  <a:srgbClr val="C00000"/>
                </a:solidFill>
                <a:cs typeface="Ali_K_Alwand" pitchFamily="2" charset="-78"/>
              </a:rPr>
              <a:t>ديالَيكتؤلوَجى:-</a:t>
            </a:r>
            <a:endParaRPr lang="en-US" dirty="0">
              <a:solidFill>
                <a:srgbClr val="C00000"/>
              </a:solidFill>
              <a:cs typeface="Ali_K_Alwand" pitchFamily="2" charset="-78"/>
            </a:endParaRPr>
          </a:p>
        </p:txBody>
      </p:sp>
      <p:sp>
        <p:nvSpPr>
          <p:cNvPr id="3" name="Content Placeholder 2"/>
          <p:cNvSpPr>
            <a:spLocks noGrp="1"/>
          </p:cNvSpPr>
          <p:nvPr>
            <p:ph idx="1"/>
          </p:nvPr>
        </p:nvSpPr>
        <p:spPr>
          <a:xfrm>
            <a:off x="228600" y="1600200"/>
            <a:ext cx="8458200" cy="4525963"/>
          </a:xfrm>
        </p:spPr>
        <p:txBody>
          <a:bodyPr/>
          <a:lstStyle/>
          <a:p>
            <a:pPr algn="just" rtl="1">
              <a:buNone/>
            </a:pPr>
            <a:r>
              <a:rPr lang="ar-IQ" dirty="0" smtClean="0">
                <a:cs typeface="Ali_K_Alwand" pitchFamily="2" charset="-78"/>
              </a:rPr>
              <a:t> </a:t>
            </a:r>
            <a:r>
              <a:rPr lang="ar-SA" dirty="0" smtClean="0">
                <a:cs typeface="Ali_K_Alwand" pitchFamily="2" charset="-78"/>
              </a:rPr>
              <a:t> بة واتاى زانستى دي</a:t>
            </a:r>
            <a:r>
              <a:rPr lang="ar-IQ" dirty="0" smtClean="0">
                <a:cs typeface="Ali_K_Alwand" pitchFamily="2" charset="-78"/>
              </a:rPr>
              <a:t>ال</a:t>
            </a:r>
            <a:r>
              <a:rPr lang="ar-SA" dirty="0" smtClean="0">
                <a:cs typeface="Ali_K_Alwand" pitchFamily="2" charset="-78"/>
              </a:rPr>
              <a:t>يَكتةكان</a:t>
            </a:r>
            <a:r>
              <a:rPr lang="ar-IQ" dirty="0" smtClean="0">
                <a:cs typeface="Ali_K_Alwand" pitchFamily="2" charset="-78"/>
              </a:rPr>
              <a:t> (</a:t>
            </a:r>
            <a:r>
              <a:rPr lang="en-US" dirty="0" smtClean="0">
                <a:cs typeface="Ali_K_Alwand" pitchFamily="2" charset="-78"/>
              </a:rPr>
              <a:t>Dialectology </a:t>
            </a:r>
            <a:r>
              <a:rPr lang="ar-IQ" dirty="0" smtClean="0">
                <a:cs typeface="Ali_K_Alwand" pitchFamily="2" charset="-78"/>
              </a:rPr>
              <a:t>) </a:t>
            </a:r>
            <a:r>
              <a:rPr lang="ar-SA" dirty="0" smtClean="0">
                <a:cs typeface="Ali_K_Alwand" pitchFamily="2" charset="-78"/>
              </a:rPr>
              <a:t>الدياليَكتؤلؤجى (دياليَكتناسى – زار ناسى) لة كورديدا و (علم اللهجات) لة عةرةبيدا ديَت .</a:t>
            </a:r>
          </a:p>
          <a:p>
            <a:pPr algn="just" rtl="1">
              <a:buNone/>
            </a:pPr>
            <a:r>
              <a:rPr lang="ar-SA" dirty="0" err="1" smtClean="0">
                <a:cs typeface="Ali_K_Alwand" pitchFamily="2" charset="-78"/>
              </a:rPr>
              <a:t>دياليَكتؤلؤجى</a:t>
            </a:r>
            <a:r>
              <a:rPr lang="ar-SA" dirty="0" smtClean="0">
                <a:cs typeface="Ali_K_Alwand" pitchFamily="2" charset="-78"/>
              </a:rPr>
              <a:t> </a:t>
            </a:r>
            <a:r>
              <a:rPr lang="ar-SA" dirty="0" err="1" smtClean="0">
                <a:cs typeface="Ali_K_Alwand" pitchFamily="2" charset="-78"/>
              </a:rPr>
              <a:t>لقيَكة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زمانةوانى</a:t>
            </a:r>
            <a:r>
              <a:rPr lang="ar-SA" dirty="0" smtClean="0">
                <a:cs typeface="Ali_K_Alwand" pitchFamily="2" charset="-78"/>
              </a:rPr>
              <a:t> و </a:t>
            </a:r>
            <a:r>
              <a:rPr lang="ar-SA" dirty="0" err="1" smtClean="0">
                <a:cs typeface="Ali_K_Alwand" pitchFamily="2" charset="-78"/>
              </a:rPr>
              <a:t>ليَكولينةوة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لايةنة</a:t>
            </a:r>
            <a:r>
              <a:rPr lang="ar-SA" dirty="0" smtClean="0">
                <a:cs typeface="Ali_K_Alwand" pitchFamily="2" charset="-78"/>
              </a:rPr>
              <a:t> </a:t>
            </a:r>
            <a:r>
              <a:rPr lang="ar-SA" dirty="0" err="1" smtClean="0">
                <a:cs typeface="Ali_K_Alwand" pitchFamily="2" charset="-78"/>
              </a:rPr>
              <a:t>جياوازةكانى</a:t>
            </a:r>
            <a:r>
              <a:rPr lang="ar-SA" dirty="0" smtClean="0">
                <a:cs typeface="Ali_K_Alwand" pitchFamily="2" charset="-78"/>
              </a:rPr>
              <a:t> زمان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رووى</a:t>
            </a:r>
            <a:r>
              <a:rPr lang="ar-SA" dirty="0" smtClean="0">
                <a:cs typeface="Ali_K_Alwand" pitchFamily="2" charset="-78"/>
              </a:rPr>
              <a:t> </a:t>
            </a:r>
            <a:r>
              <a:rPr lang="ar-SA" dirty="0" err="1" smtClean="0">
                <a:cs typeface="Ali_K_Alwand" pitchFamily="2" charset="-78"/>
              </a:rPr>
              <a:t>دابةشبوونى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و </a:t>
            </a:r>
            <a:r>
              <a:rPr lang="ar-SA" dirty="0" err="1" smtClean="0">
                <a:cs typeface="Ali_K_Alwand" pitchFamily="2" charset="-78"/>
              </a:rPr>
              <a:t>كؤمةلَايةتييةوة</a:t>
            </a:r>
            <a:r>
              <a:rPr lang="ar-SA" dirty="0" smtClean="0">
                <a:cs typeface="Ali_K_Alwand" pitchFamily="2" charset="-78"/>
              </a:rPr>
              <a:t> </a:t>
            </a:r>
            <a:r>
              <a:rPr lang="ar-SA" dirty="0" err="1" smtClean="0">
                <a:cs typeface="Ali_K_Alwand" pitchFamily="2" charset="-78"/>
              </a:rPr>
              <a:t>دةكات</a:t>
            </a:r>
            <a:r>
              <a:rPr lang="ar-SA" dirty="0" smtClean="0">
                <a:cs typeface="Ali_K_Alwand" pitchFamily="2" charset="-78"/>
              </a:rPr>
              <a:t> </a:t>
            </a:r>
            <a:r>
              <a:rPr lang="ar-SA" dirty="0" err="1" smtClean="0">
                <a:cs typeface="Ali_K_Alwand" pitchFamily="2" charset="-78"/>
              </a:rPr>
              <a:t>.</a:t>
            </a:r>
            <a:r>
              <a:rPr lang="en-US"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ar-SA" dirty="0">
              <a:latin typeface="Palace Script MT" pitchFamily="66" charset="0"/>
              <a:cs typeface="Ali_k_kanaqen" pitchFamily="2" charset="-78"/>
            </a:endParaRPr>
          </a:p>
          <a:p>
            <a:pPr algn="ctr">
              <a:buNone/>
            </a:pPr>
            <a:endParaRPr lang="ar-SA" sz="4800" dirty="0" smtClean="0">
              <a:solidFill>
                <a:srgbClr val="C00000"/>
              </a:solidFill>
              <a:latin typeface="Palace Script MT" pitchFamily="66" charset="0"/>
              <a:cs typeface="Ali_k_kanaqen" pitchFamily="2" charset="-78"/>
            </a:endParaRPr>
          </a:p>
          <a:p>
            <a:pPr algn="ctr">
              <a:buNone/>
            </a:pPr>
            <a:r>
              <a:rPr lang="ar-SA" sz="4800" dirty="0" smtClean="0">
                <a:solidFill>
                  <a:srgbClr val="C00000"/>
                </a:solidFill>
                <a:latin typeface="Palace Script MT" pitchFamily="66" charset="0"/>
                <a:cs typeface="Ali_k_kanaqen" pitchFamily="2" charset="-78"/>
              </a:rPr>
              <a:t>ز</a:t>
            </a:r>
            <a:r>
              <a:rPr lang="ar-IQ" sz="4800" dirty="0" smtClean="0">
                <a:solidFill>
                  <a:srgbClr val="C00000"/>
                </a:solidFill>
                <a:latin typeface="Palace Script MT" pitchFamily="66" charset="0"/>
                <a:cs typeface="Ali_k_kanaqen" pitchFamily="2" charset="-78"/>
              </a:rPr>
              <a:t>ارى</a:t>
            </a:r>
            <a:r>
              <a:rPr lang="ar-SA" sz="4800" dirty="0" smtClean="0">
                <a:solidFill>
                  <a:srgbClr val="C00000"/>
                </a:solidFill>
                <a:latin typeface="Palace Script MT" pitchFamily="66" charset="0"/>
                <a:cs typeface="Ali_k_kanaqen" pitchFamily="2" charset="-78"/>
              </a:rPr>
              <a:t> ناوةرِاست</a:t>
            </a:r>
            <a:endParaRPr lang="en-US" dirty="0" smtClean="0">
              <a:latin typeface="Palace Script MT" pitchFamily="66" charset="0"/>
              <a:cs typeface="Ali_k_kanaqen" pitchFamily="2" charset="-78"/>
            </a:endParaRPr>
          </a:p>
          <a:p>
            <a:pPr>
              <a:buNone/>
            </a:pPr>
            <a:endParaRPr lang="en-US" dirty="0" smtClean="0">
              <a:latin typeface="Palace Script MT" pitchFamily="66" charset="0"/>
              <a:cs typeface="Ali_k_kanaqen" pitchFamily="2" charset="-78"/>
            </a:endParaRPr>
          </a:p>
          <a:p>
            <a:pPr>
              <a:buNone/>
            </a:pPr>
            <a:r>
              <a:rPr lang="ar-SA" dirty="0" smtClean="0"/>
              <a:t>ا</a:t>
            </a:r>
            <a:endParaRPr lang="en-US" dirty="0"/>
          </a:p>
        </p:txBody>
      </p:sp>
    </p:spTree>
    <p:extLst>
      <p:ext uri="{BB962C8B-B14F-4D97-AF65-F5344CB8AC3E}">
        <p14:creationId xmlns:p14="http://schemas.microsoft.com/office/powerpoint/2010/main" val="319287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rtl="1"/>
            <a:r>
              <a:rPr lang="ar-SA">
                <a:cs typeface="Ali_K_Sahifa Bold" pitchFamily="2" charset="-78"/>
              </a:rPr>
              <a:t>سنوورى</a:t>
            </a:r>
            <a:r>
              <a:rPr lang="en-US">
                <a:cs typeface="Ali_K_Sahifa Bold" pitchFamily="2" charset="-78"/>
              </a:rPr>
              <a:t> </a:t>
            </a:r>
            <a:r>
              <a:rPr lang="ar-SA">
                <a:cs typeface="Ali_K_Sahifa Bold" pitchFamily="2" charset="-78"/>
              </a:rPr>
              <a:t>جوطرافياى</a:t>
            </a:r>
            <a:r>
              <a:rPr lang="en-US">
                <a:cs typeface="Ali_K_Sahifa Bold" pitchFamily="2" charset="-78"/>
              </a:rPr>
              <a:t> </a:t>
            </a:r>
            <a:r>
              <a:rPr lang="ar-SA">
                <a:cs typeface="Ali_K_Sahifa Bold" pitchFamily="2" charset="-78"/>
              </a:rPr>
              <a:t>زارى</a:t>
            </a:r>
            <a:r>
              <a:rPr lang="en-US">
                <a:cs typeface="Ali_K_Sahifa Bold" pitchFamily="2" charset="-78"/>
              </a:rPr>
              <a:t> </a:t>
            </a:r>
            <a:r>
              <a:rPr lang="ar-SA">
                <a:cs typeface="Ali_K_Sahifa Bold" pitchFamily="2" charset="-78"/>
              </a:rPr>
              <a:t>ناوةرِاست</a:t>
            </a:r>
            <a:endParaRPr lang="en-US">
              <a:cs typeface="Ali_K_Sahifa Bold" pitchFamily="2" charset="-78"/>
            </a:endParaRPr>
          </a:p>
        </p:txBody>
      </p:sp>
      <p:sp>
        <p:nvSpPr>
          <p:cNvPr id="35843" name="Rectangle 3"/>
          <p:cNvSpPr>
            <a:spLocks noGrp="1" noChangeArrowheads="1"/>
          </p:cNvSpPr>
          <p:nvPr>
            <p:ph type="body" idx="1"/>
          </p:nvPr>
        </p:nvSpPr>
        <p:spPr/>
        <p:txBody>
          <a:bodyPr/>
          <a:lstStyle/>
          <a:p>
            <a:pPr algn="r" rtl="1"/>
            <a:r>
              <a:rPr lang="ar-SA">
                <a:cs typeface="Ali_K_Sharif bold" pitchFamily="2" charset="-78"/>
              </a:rPr>
              <a:t>لة</a:t>
            </a:r>
            <a:r>
              <a:rPr lang="en-US">
                <a:cs typeface="Ali_K_Sharif bold" pitchFamily="2" charset="-78"/>
              </a:rPr>
              <a:t> </a:t>
            </a:r>
            <a:r>
              <a:rPr lang="ar-SA">
                <a:cs typeface="Ali_K_Sharif bold" pitchFamily="2" charset="-78"/>
              </a:rPr>
              <a:t>بيَجارةوة</a:t>
            </a:r>
            <a:r>
              <a:rPr lang="en-US">
                <a:cs typeface="Ali_K_Sharif bold" pitchFamily="2" charset="-78"/>
              </a:rPr>
              <a:t> </a:t>
            </a:r>
            <a:r>
              <a:rPr lang="ar-SA">
                <a:cs typeface="Ali_K_Sharif bold" pitchFamily="2" charset="-78"/>
              </a:rPr>
              <a:t>تا</a:t>
            </a:r>
            <a:r>
              <a:rPr lang="en-US">
                <a:cs typeface="Ali_K_Sharif bold" pitchFamily="2" charset="-78"/>
              </a:rPr>
              <a:t> </a:t>
            </a:r>
            <a:r>
              <a:rPr lang="ar-SA">
                <a:cs typeface="Ali_K_Sharif bold" pitchFamily="2" charset="-78"/>
              </a:rPr>
              <a:t>زاطرؤس</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جوانرؤ</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بانة</a:t>
            </a:r>
            <a:r>
              <a:rPr lang="en-US">
                <a:cs typeface="Ali_K_Sharif bold" pitchFamily="2" charset="-78"/>
              </a:rPr>
              <a:t>  </a:t>
            </a:r>
            <a:r>
              <a:rPr lang="ar-SA">
                <a:cs typeface="Ali_K_Sharif bold" pitchFamily="2" charset="-78"/>
              </a:rPr>
              <a:t>ئةردةلانة</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لة</a:t>
            </a:r>
            <a:r>
              <a:rPr lang="en-US">
                <a:cs typeface="Ali_K_Sharif bold" pitchFamily="2" charset="-78"/>
              </a:rPr>
              <a:t> </a:t>
            </a:r>
            <a:r>
              <a:rPr lang="ar-SA">
                <a:cs typeface="Ali_K_Sharif bold" pitchFamily="2" charset="-78"/>
              </a:rPr>
              <a:t>شنؤ</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لاجانةوة</a:t>
            </a:r>
            <a:r>
              <a:rPr lang="en-US">
                <a:cs typeface="Ali_K_Sharif bold" pitchFamily="2" charset="-78"/>
              </a:rPr>
              <a:t> </a:t>
            </a:r>
            <a:r>
              <a:rPr lang="ar-SA">
                <a:cs typeface="Ali_K_Sharif bold" pitchFamily="2" charset="-78"/>
              </a:rPr>
              <a:t>بةسةر</a:t>
            </a:r>
            <a:r>
              <a:rPr lang="en-US">
                <a:cs typeface="Ali_K_Sharif bold" pitchFamily="2" charset="-78"/>
              </a:rPr>
              <a:t> </a:t>
            </a:r>
            <a:r>
              <a:rPr lang="ar-SA">
                <a:cs typeface="Ali_K_Sharif bold" pitchFamily="2" charset="-78"/>
              </a:rPr>
              <a:t>سابلاغ</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سةردةشت</a:t>
            </a:r>
            <a:r>
              <a:rPr lang="en-US">
                <a:cs typeface="Ali_K_Sharif bold" pitchFamily="2" charset="-78"/>
              </a:rPr>
              <a:t> </a:t>
            </a:r>
            <a:r>
              <a:rPr lang="ar-SA">
                <a:cs typeface="Ali_K_Sharif bold" pitchFamily="2" charset="-78"/>
              </a:rPr>
              <a:t>تاكو</a:t>
            </a:r>
            <a:r>
              <a:rPr lang="en-US">
                <a:cs typeface="Ali_K_Sharif bold" pitchFamily="2" charset="-78"/>
              </a:rPr>
              <a:t> </a:t>
            </a:r>
            <a:r>
              <a:rPr lang="ar-SA">
                <a:cs typeface="Ali_K_Sharif bold" pitchFamily="2" charset="-78"/>
              </a:rPr>
              <a:t>ميانداو</a:t>
            </a:r>
            <a:r>
              <a:rPr lang="en-US">
                <a:cs typeface="Ali_K_Sharif bold" pitchFamily="2" charset="-78"/>
              </a:rPr>
              <a:t>) </a:t>
            </a:r>
            <a:r>
              <a:rPr lang="ar-SA">
                <a:cs typeface="Ali_K_Sharif bold" pitchFamily="2" charset="-78"/>
              </a:rPr>
              <a:t>موكريان</a:t>
            </a:r>
            <a:r>
              <a:rPr lang="en-US">
                <a:cs typeface="Ali_K_Sharif bold" pitchFamily="2" charset="-78"/>
              </a:rPr>
              <a:t>( </a:t>
            </a:r>
            <a:r>
              <a:rPr lang="ar-SA">
                <a:cs typeface="Ali_K_Sharif bold" pitchFamily="2" charset="-78"/>
              </a:rPr>
              <a:t>ة</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لة</a:t>
            </a:r>
            <a:r>
              <a:rPr lang="en-US">
                <a:cs typeface="Ali_K_Sharif bold" pitchFamily="2" charset="-78"/>
              </a:rPr>
              <a:t> </a:t>
            </a:r>
            <a:r>
              <a:rPr lang="ar-SA">
                <a:cs typeface="Ali_K_Sharif bold" pitchFamily="2" charset="-78"/>
              </a:rPr>
              <a:t>سيروانةوة</a:t>
            </a:r>
            <a:r>
              <a:rPr lang="en-US">
                <a:cs typeface="Ali_K_Sharif bold" pitchFamily="2" charset="-78"/>
              </a:rPr>
              <a:t> </a:t>
            </a:r>
            <a:r>
              <a:rPr lang="ar-SA">
                <a:cs typeface="Ali_K_Sharif bold" pitchFamily="2" charset="-78"/>
              </a:rPr>
              <a:t>تاكو</a:t>
            </a:r>
            <a:r>
              <a:rPr lang="en-US">
                <a:cs typeface="Ali_K_Sharif bold" pitchFamily="2" charset="-78"/>
              </a:rPr>
              <a:t> </a:t>
            </a:r>
            <a:r>
              <a:rPr lang="ar-SA">
                <a:cs typeface="Ali_K_Sharif bold" pitchFamily="2" charset="-78"/>
              </a:rPr>
              <a:t>زيَى</a:t>
            </a:r>
            <a:r>
              <a:rPr lang="en-US">
                <a:cs typeface="Ali_K_Sharif bold" pitchFamily="2" charset="-78"/>
              </a:rPr>
              <a:t> </a:t>
            </a:r>
            <a:r>
              <a:rPr lang="ar-SA">
                <a:cs typeface="Ali_K_Sharif bold" pitchFamily="2" charset="-78"/>
              </a:rPr>
              <a:t>بضووك</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لة</a:t>
            </a:r>
            <a:r>
              <a:rPr lang="en-US">
                <a:cs typeface="Ali_K_Sharif bold" pitchFamily="2" charset="-78"/>
              </a:rPr>
              <a:t> </a:t>
            </a:r>
            <a:r>
              <a:rPr lang="ar-SA">
                <a:cs typeface="Ali_K_Sharif bold" pitchFamily="2" charset="-78"/>
              </a:rPr>
              <a:t>زيَى</a:t>
            </a:r>
            <a:r>
              <a:rPr lang="en-US">
                <a:cs typeface="Ali_K_Sharif bold" pitchFamily="2" charset="-78"/>
              </a:rPr>
              <a:t> </a:t>
            </a:r>
            <a:r>
              <a:rPr lang="ar-SA">
                <a:cs typeface="Ali_K_Sharif bold" pitchFamily="2" charset="-78"/>
              </a:rPr>
              <a:t>بضووك</a:t>
            </a:r>
            <a:r>
              <a:rPr lang="en-US">
                <a:cs typeface="Ali_K_Sharif bold" pitchFamily="2" charset="-78"/>
              </a:rPr>
              <a:t> </a:t>
            </a:r>
            <a:r>
              <a:rPr lang="ar-SA">
                <a:cs typeface="Ali_K_Sharif bold" pitchFamily="2" charset="-78"/>
              </a:rPr>
              <a:t>تاكوزيَى</a:t>
            </a:r>
            <a:r>
              <a:rPr lang="en-US">
                <a:cs typeface="Ali_K_Sharif bold" pitchFamily="2" charset="-78"/>
              </a:rPr>
              <a:t> </a:t>
            </a:r>
            <a:r>
              <a:rPr lang="ar-SA">
                <a:cs typeface="Ali_K_Sharif bold" pitchFamily="2" charset="-78"/>
              </a:rPr>
              <a:t>طةورةي</a:t>
            </a:r>
            <a:r>
              <a:rPr lang="en-US">
                <a:cs typeface="Ali_K_Sharif bold" pitchFamily="2" charset="-78"/>
              </a:rPr>
              <a:t> </a:t>
            </a:r>
            <a:r>
              <a:rPr lang="ar-SA">
                <a:cs typeface="Ali_K_Sharif bold" pitchFamily="2" charset="-78"/>
              </a:rPr>
              <a:t>سؤرانة</a:t>
            </a:r>
            <a:r>
              <a:rPr lang="en-US">
                <a:cs typeface="Ali_K_Sharif bold" pitchFamily="2" charset="-78"/>
              </a:rPr>
              <a:t>.</a:t>
            </a:r>
          </a:p>
        </p:txBody>
      </p:sp>
    </p:spTree>
    <p:extLst>
      <p:ext uri="{BB962C8B-B14F-4D97-AF65-F5344CB8AC3E}">
        <p14:creationId xmlns:p14="http://schemas.microsoft.com/office/powerpoint/2010/main" val="24588756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checkerboard(across)">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dissolve">
                                      <p:cBhvr>
                                        <p:cTn id="12"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marL="342900" indent="-342900" rtl="1">
              <a:spcBef>
                <a:spcPct val="20000"/>
              </a:spcBef>
              <a:buClr>
                <a:schemeClr val="tx2"/>
              </a:buClr>
            </a:pPr>
            <a:r>
              <a:rPr lang="ar-SA" sz="3600">
                <a:solidFill>
                  <a:schemeClr val="tx1"/>
                </a:solidFill>
                <a:cs typeface="Ali_K_Sahifa Bold" pitchFamily="2" charset="-78"/>
              </a:rPr>
              <a:t>زارؤضكةكانى</a:t>
            </a:r>
            <a:r>
              <a:rPr lang="en-US" sz="3600">
                <a:solidFill>
                  <a:schemeClr val="tx1"/>
                </a:solidFill>
                <a:cs typeface="Ali_K_Sahifa Bold" pitchFamily="2" charset="-78"/>
              </a:rPr>
              <a:t> </a:t>
            </a:r>
            <a:r>
              <a:rPr lang="ar-SA" sz="3600">
                <a:solidFill>
                  <a:schemeClr val="tx1"/>
                </a:solidFill>
                <a:cs typeface="Ali_K_Sahifa Bold" pitchFamily="2" charset="-78"/>
              </a:rPr>
              <a:t>زارى</a:t>
            </a:r>
            <a:r>
              <a:rPr lang="en-US" sz="3600">
                <a:solidFill>
                  <a:schemeClr val="tx1"/>
                </a:solidFill>
                <a:cs typeface="Ali_K_Sahifa Bold" pitchFamily="2" charset="-78"/>
              </a:rPr>
              <a:t> </a:t>
            </a:r>
            <a:r>
              <a:rPr lang="ar-SA" sz="3600">
                <a:solidFill>
                  <a:schemeClr val="tx1"/>
                </a:solidFill>
                <a:cs typeface="Ali_K_Sahifa Bold" pitchFamily="2" charset="-78"/>
              </a:rPr>
              <a:t>ناوةرِاست</a:t>
            </a:r>
            <a:endParaRPr lang="en-US" sz="3600">
              <a:solidFill>
                <a:schemeClr val="tx1"/>
              </a:solidFill>
              <a:cs typeface="Ali_K_Sahifa Bold" pitchFamily="2" charset="-78"/>
            </a:endParaRPr>
          </a:p>
        </p:txBody>
      </p:sp>
      <p:sp>
        <p:nvSpPr>
          <p:cNvPr id="36867" name="Rectangle 3"/>
          <p:cNvSpPr>
            <a:spLocks noGrp="1" noChangeArrowheads="1"/>
          </p:cNvSpPr>
          <p:nvPr>
            <p:ph type="body" idx="1"/>
          </p:nvPr>
        </p:nvSpPr>
        <p:spPr/>
        <p:txBody>
          <a:bodyPr/>
          <a:lstStyle/>
          <a:p>
            <a:pPr algn="r" rtl="1">
              <a:lnSpc>
                <a:spcPct val="90000"/>
              </a:lnSpc>
              <a:buFontTx/>
              <a:buNone/>
            </a:pPr>
            <a:r>
              <a:rPr lang="ar-SA" sz="2800">
                <a:cs typeface="Ali_K_Sahifa Bold" pitchFamily="2" charset="-78"/>
              </a:rPr>
              <a:t>ئةم</a:t>
            </a:r>
            <a:r>
              <a:rPr lang="en-US" sz="2800">
                <a:cs typeface="Ali_K_Sahifa Bold" pitchFamily="2" charset="-78"/>
              </a:rPr>
              <a:t> </a:t>
            </a:r>
            <a:r>
              <a:rPr lang="ar-SA" sz="2800">
                <a:cs typeface="Ali_K_Sahifa Bold" pitchFamily="2" charset="-78"/>
              </a:rPr>
              <a:t>دياليَكتةية</a:t>
            </a:r>
            <a:r>
              <a:rPr lang="en-US" sz="2800">
                <a:cs typeface="Ali_K_Sahifa Bold" pitchFamily="2" charset="-78"/>
              </a:rPr>
              <a:t> </a:t>
            </a:r>
            <a:r>
              <a:rPr lang="ar-SA" sz="2800">
                <a:cs typeface="Ali_K_Sahifa Bold" pitchFamily="2" charset="-78"/>
              </a:rPr>
              <a:t>ثيَنج</a:t>
            </a:r>
            <a:r>
              <a:rPr lang="en-US" sz="2800">
                <a:cs typeface="Ali_K_Sahifa Bold" pitchFamily="2" charset="-78"/>
              </a:rPr>
              <a:t> </a:t>
            </a:r>
            <a:r>
              <a:rPr lang="ar-SA" sz="2800">
                <a:cs typeface="Ali_K_Sahifa Bold" pitchFamily="2" charset="-78"/>
              </a:rPr>
              <a:t>شيَوةزارى</a:t>
            </a:r>
            <a:r>
              <a:rPr lang="en-US" sz="2800">
                <a:cs typeface="Ali_K_Sahifa Bold" pitchFamily="2" charset="-78"/>
              </a:rPr>
              <a:t> </a:t>
            </a:r>
            <a:r>
              <a:rPr lang="ar-SA" sz="2800">
                <a:cs typeface="Ali_K_Sahifa Bold" pitchFamily="2" charset="-78"/>
              </a:rPr>
              <a:t>ناوضةيى</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a:t>
            </a:r>
          </a:p>
          <a:p>
            <a:pPr algn="r" rtl="1">
              <a:lnSpc>
                <a:spcPct val="90000"/>
              </a:lnSpc>
              <a:buFontTx/>
              <a:buNone/>
            </a:pPr>
            <a:r>
              <a:rPr lang="en-US" sz="2800">
                <a:cs typeface="Ali_K_Sahifa Bold" pitchFamily="2" charset="-78"/>
              </a:rPr>
              <a:t>-1 </a:t>
            </a:r>
            <a:r>
              <a:rPr lang="ar-SA" sz="2800">
                <a:cs typeface="Ali_K_Sahifa Bold" pitchFamily="2" charset="-78"/>
              </a:rPr>
              <a:t>موكرى</a:t>
            </a:r>
            <a:r>
              <a:rPr lang="en-US" sz="2800">
                <a:cs typeface="Ali_K_Sahifa Bold" pitchFamily="2" charset="-78"/>
              </a:rPr>
              <a:t>: </a:t>
            </a:r>
            <a:r>
              <a:rPr lang="ar-SA" sz="2800">
                <a:cs typeface="Ali_K_Sahifa Bold" pitchFamily="2" charset="-78"/>
              </a:rPr>
              <a:t>مةلبةندةكانى</a:t>
            </a:r>
            <a:r>
              <a:rPr lang="en-US" sz="2800">
                <a:cs typeface="Ali_K_Sahifa Bold" pitchFamily="2" charset="-78"/>
              </a:rPr>
              <a:t> </a:t>
            </a:r>
            <a:r>
              <a:rPr lang="ar-SA" sz="2800">
                <a:cs typeface="Ali_K_Sahifa Bold" pitchFamily="2" charset="-78"/>
              </a:rPr>
              <a:t>شنؤ،</a:t>
            </a:r>
            <a:r>
              <a:rPr lang="en-US" sz="2800">
                <a:cs typeface="Ali_K_Sahifa Bold" pitchFamily="2" charset="-78"/>
              </a:rPr>
              <a:t> </a:t>
            </a:r>
            <a:r>
              <a:rPr lang="ar-SA" sz="2800">
                <a:cs typeface="Ali_K_Sahifa Bold" pitchFamily="2" charset="-78"/>
              </a:rPr>
              <a:t>نةغةدة،</a:t>
            </a:r>
            <a:r>
              <a:rPr lang="en-US" sz="2800">
                <a:cs typeface="Ali_K_Sahifa Bold" pitchFamily="2" charset="-78"/>
              </a:rPr>
              <a:t> </a:t>
            </a:r>
            <a:r>
              <a:rPr lang="ar-SA" sz="2800">
                <a:cs typeface="Ali_K_Sahifa Bold" pitchFamily="2" charset="-78"/>
              </a:rPr>
              <a:t>مةراغة،</a:t>
            </a:r>
            <a:r>
              <a:rPr lang="en-US" sz="2800">
                <a:cs typeface="Ali_K_Sahifa Bold" pitchFamily="2" charset="-78"/>
              </a:rPr>
              <a:t> </a:t>
            </a:r>
            <a:r>
              <a:rPr lang="ar-SA" sz="2800">
                <a:cs typeface="Ali_K_Sahifa Bold" pitchFamily="2" charset="-78"/>
              </a:rPr>
              <a:t>ميانداو،</a:t>
            </a:r>
            <a:r>
              <a:rPr lang="en-US" sz="2800">
                <a:cs typeface="Ali_K_Sahifa Bold" pitchFamily="2" charset="-78"/>
              </a:rPr>
              <a:t> </a:t>
            </a:r>
            <a:r>
              <a:rPr lang="ar-SA" sz="2800">
                <a:cs typeface="Ali_K_Sahifa Bold" pitchFamily="2" charset="-78"/>
              </a:rPr>
              <a:t>شاهيَن</a:t>
            </a:r>
            <a:r>
              <a:rPr lang="en-US" sz="2800">
                <a:cs typeface="Ali_K_Sahifa Bold" pitchFamily="2" charset="-78"/>
              </a:rPr>
              <a:t> </a:t>
            </a:r>
            <a:r>
              <a:rPr lang="ar-SA" sz="2800">
                <a:cs typeface="Ali_K_Sahifa Bold" pitchFamily="2" charset="-78"/>
              </a:rPr>
              <a:t>دذ،</a:t>
            </a:r>
            <a:r>
              <a:rPr lang="en-US" sz="2800">
                <a:cs typeface="Ali_K_Sahifa Bold" pitchFamily="2" charset="-78"/>
              </a:rPr>
              <a:t> </a:t>
            </a:r>
            <a:r>
              <a:rPr lang="ar-SA" sz="2800">
                <a:cs typeface="Ali_K_Sahifa Bold" pitchFamily="2" charset="-78"/>
              </a:rPr>
              <a:t>سةقز،</a:t>
            </a:r>
            <a:r>
              <a:rPr lang="en-US" sz="2800">
                <a:cs typeface="Ali_K_Sahifa Bold" pitchFamily="2" charset="-78"/>
              </a:rPr>
              <a:t> </a:t>
            </a:r>
            <a:r>
              <a:rPr lang="ar-SA" sz="2800">
                <a:cs typeface="Ali_K_Sahifa Bold" pitchFamily="2" charset="-78"/>
              </a:rPr>
              <a:t>بؤكان،</a:t>
            </a:r>
            <a:r>
              <a:rPr lang="en-US" sz="2800">
                <a:cs typeface="Ali_K_Sahifa Bold" pitchFamily="2" charset="-78"/>
              </a:rPr>
              <a:t> </a:t>
            </a:r>
            <a:r>
              <a:rPr lang="ar-SA" sz="2800">
                <a:cs typeface="Ali_K_Sahifa Bold" pitchFamily="2" charset="-78"/>
              </a:rPr>
              <a:t>بانة</a:t>
            </a:r>
            <a:r>
              <a:rPr lang="en-US" sz="2800">
                <a:cs typeface="Ali_K_Sahifa Bold" pitchFamily="2" charset="-78"/>
              </a:rPr>
              <a:t> </a:t>
            </a:r>
            <a:r>
              <a:rPr lang="ar-SA" sz="2800">
                <a:cs typeface="Ali_K_Sahifa Bold" pitchFamily="2" charset="-78"/>
              </a:rPr>
              <a:t>و</a:t>
            </a:r>
            <a:r>
              <a:rPr lang="en-US" sz="2800">
                <a:cs typeface="Ali_K_Sahifa Bold" pitchFamily="2" charset="-78"/>
              </a:rPr>
              <a:t> </a:t>
            </a:r>
            <a:r>
              <a:rPr lang="ar-SA" sz="2800">
                <a:cs typeface="Ali_K_Sahifa Bold" pitchFamily="2" charset="-78"/>
              </a:rPr>
              <a:t>سةردةشت</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a:t>
            </a:r>
          </a:p>
          <a:p>
            <a:pPr algn="r" rtl="1">
              <a:lnSpc>
                <a:spcPct val="90000"/>
              </a:lnSpc>
              <a:buFontTx/>
              <a:buNone/>
            </a:pPr>
            <a:r>
              <a:rPr lang="en-US" sz="2800">
                <a:cs typeface="Ali_K_Sahifa Bold" pitchFamily="2" charset="-78"/>
              </a:rPr>
              <a:t>-2 </a:t>
            </a:r>
            <a:r>
              <a:rPr lang="ar-SA" sz="2800">
                <a:cs typeface="Ali_K_Sahifa Bold" pitchFamily="2" charset="-78"/>
              </a:rPr>
              <a:t>سؤرانى</a:t>
            </a:r>
            <a:r>
              <a:rPr lang="en-US" sz="2800">
                <a:cs typeface="Ali_K_Sahifa Bold" pitchFamily="2" charset="-78"/>
              </a:rPr>
              <a:t>: </a:t>
            </a:r>
            <a:r>
              <a:rPr lang="ar-SA" sz="2800">
                <a:cs typeface="Ali_K_Sahifa Bold" pitchFamily="2" charset="-78"/>
              </a:rPr>
              <a:t>قةزاى</a:t>
            </a:r>
            <a:r>
              <a:rPr lang="en-US" sz="2800">
                <a:cs typeface="Ali_K_Sahifa Bold" pitchFamily="2" charset="-78"/>
              </a:rPr>
              <a:t> </a:t>
            </a:r>
            <a:r>
              <a:rPr lang="ar-SA" sz="2800">
                <a:cs typeface="Ali_K_Sahifa Bold" pitchFamily="2" charset="-78"/>
              </a:rPr>
              <a:t>زيَبارى</a:t>
            </a:r>
            <a:r>
              <a:rPr lang="en-US" sz="2800">
                <a:cs typeface="Ali_K_Sahifa Bold" pitchFamily="2" charset="-78"/>
              </a:rPr>
              <a:t> </a:t>
            </a:r>
            <a:r>
              <a:rPr lang="ar-SA" sz="2800">
                <a:cs typeface="Ali_K_Sahifa Bold" pitchFamily="2" charset="-78"/>
              </a:rPr>
              <a:t>ليَدةرضىَ</a:t>
            </a:r>
            <a:r>
              <a:rPr lang="en-US" sz="2800">
                <a:cs typeface="Ali_K_Sahifa Bold" pitchFamily="2" charset="-78"/>
              </a:rPr>
              <a:t> </a:t>
            </a:r>
            <a:r>
              <a:rPr lang="ar-SA" sz="2800">
                <a:cs typeface="Ali_K_Sahifa Bold" pitchFamily="2" charset="-78"/>
              </a:rPr>
              <a:t>هةموو</a:t>
            </a:r>
            <a:r>
              <a:rPr lang="en-US" sz="2800">
                <a:cs typeface="Ali_K_Sahifa Bold" pitchFamily="2" charset="-78"/>
              </a:rPr>
              <a:t> </a:t>
            </a:r>
            <a:r>
              <a:rPr lang="ar-SA" sz="2800">
                <a:cs typeface="Ali_K_Sahifa Bold" pitchFamily="2" charset="-78"/>
              </a:rPr>
              <a:t>ثاريَزطاى</a:t>
            </a:r>
            <a:r>
              <a:rPr lang="en-US" sz="2800">
                <a:cs typeface="Ali_K_Sahifa Bold" pitchFamily="2" charset="-78"/>
              </a:rPr>
              <a:t> </a:t>
            </a:r>
            <a:r>
              <a:rPr lang="ar-SA" sz="2800">
                <a:cs typeface="Ali_K_Sahifa Bold" pitchFamily="2" charset="-78"/>
              </a:rPr>
              <a:t>هةوليَر</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a:t>
            </a:r>
          </a:p>
          <a:p>
            <a:pPr algn="r" rtl="1">
              <a:lnSpc>
                <a:spcPct val="90000"/>
              </a:lnSpc>
              <a:buFontTx/>
              <a:buNone/>
            </a:pPr>
            <a:r>
              <a:rPr lang="en-US" sz="2800">
                <a:cs typeface="Ali_K_Sahifa Bold" pitchFamily="2" charset="-78"/>
              </a:rPr>
              <a:t>-3 </a:t>
            </a:r>
            <a:r>
              <a:rPr lang="ar-SA" sz="2800">
                <a:cs typeface="Ali_K_Sahifa Bold" pitchFamily="2" charset="-78"/>
              </a:rPr>
              <a:t>ئةردةلانى</a:t>
            </a:r>
            <a:r>
              <a:rPr lang="en-US" sz="2800">
                <a:cs typeface="Ali_K_Sahifa Bold" pitchFamily="2" charset="-78"/>
              </a:rPr>
              <a:t>: </a:t>
            </a:r>
            <a:r>
              <a:rPr lang="ar-SA" sz="2800">
                <a:cs typeface="Ali_K_Sahifa Bold" pitchFamily="2" charset="-78"/>
              </a:rPr>
              <a:t>مةلبةندةكانى</a:t>
            </a:r>
            <a:r>
              <a:rPr lang="en-US" sz="2800">
                <a:cs typeface="Ali_K_Sahifa Bold" pitchFamily="2" charset="-78"/>
              </a:rPr>
              <a:t> </a:t>
            </a:r>
            <a:r>
              <a:rPr lang="ar-SA" sz="2800">
                <a:cs typeface="Ali_K_Sahifa Bold" pitchFamily="2" charset="-78"/>
              </a:rPr>
              <a:t>سنة،</a:t>
            </a:r>
            <a:r>
              <a:rPr lang="en-US" sz="2800">
                <a:cs typeface="Ali_K_Sahifa Bold" pitchFamily="2" charset="-78"/>
              </a:rPr>
              <a:t> </a:t>
            </a:r>
            <a:r>
              <a:rPr lang="ar-SA" sz="2800">
                <a:cs typeface="Ali_K_Sahifa Bold" pitchFamily="2" charset="-78"/>
              </a:rPr>
              <a:t>بيجار،</a:t>
            </a:r>
            <a:r>
              <a:rPr lang="en-US" sz="2800">
                <a:cs typeface="Ali_K_Sahifa Bold" pitchFamily="2" charset="-78"/>
              </a:rPr>
              <a:t> </a:t>
            </a:r>
            <a:r>
              <a:rPr lang="ar-SA" sz="2800">
                <a:cs typeface="Ali_K_Sahifa Bold" pitchFamily="2" charset="-78"/>
              </a:rPr>
              <a:t>كةنطةوةر،</a:t>
            </a:r>
            <a:r>
              <a:rPr lang="en-US" sz="2800">
                <a:cs typeface="Ali_K_Sahifa Bold" pitchFamily="2" charset="-78"/>
              </a:rPr>
              <a:t> </a:t>
            </a:r>
            <a:r>
              <a:rPr lang="ar-SA" sz="2800">
                <a:cs typeface="Ali_K_Sahifa Bold" pitchFamily="2" charset="-78"/>
              </a:rPr>
              <a:t>رشةوانسةر،</a:t>
            </a:r>
            <a:r>
              <a:rPr lang="en-US" sz="2800">
                <a:cs typeface="Ali_K_Sahifa Bold" pitchFamily="2" charset="-78"/>
              </a:rPr>
              <a:t> </a:t>
            </a:r>
            <a:r>
              <a:rPr lang="ar-SA" sz="2800">
                <a:cs typeface="Ali_K_Sahifa Bold" pitchFamily="2" charset="-78"/>
              </a:rPr>
              <a:t>باكوورى</a:t>
            </a:r>
            <a:r>
              <a:rPr lang="en-US" sz="2800">
                <a:cs typeface="Ali_K_Sahifa Bold" pitchFamily="2" charset="-78"/>
              </a:rPr>
              <a:t> </a:t>
            </a:r>
            <a:r>
              <a:rPr lang="ar-SA" sz="2800">
                <a:cs typeface="Ali_K_Sahifa Bold" pitchFamily="2" charset="-78"/>
              </a:rPr>
              <a:t>ناوضةكانى</a:t>
            </a:r>
            <a:r>
              <a:rPr lang="en-US" sz="2800">
                <a:cs typeface="Ali_K_Sahifa Bold" pitchFamily="2" charset="-78"/>
              </a:rPr>
              <a:t> </a:t>
            </a:r>
            <a:r>
              <a:rPr lang="ar-SA" sz="2800">
                <a:cs typeface="Ali_K_Sahifa Bold" pitchFamily="2" charset="-78"/>
              </a:rPr>
              <a:t>جوانرؤ</a:t>
            </a:r>
            <a:r>
              <a:rPr lang="en-US" sz="2800">
                <a:cs typeface="Ali_K_Sahifa Bold" pitchFamily="2" charset="-78"/>
              </a:rPr>
              <a:t> </a:t>
            </a:r>
            <a:r>
              <a:rPr lang="ar-SA" sz="2800">
                <a:cs typeface="Ali_K_Sahifa Bold" pitchFamily="2" charset="-78"/>
              </a:rPr>
              <a:t>لة</a:t>
            </a:r>
            <a:r>
              <a:rPr lang="en-US" sz="2800">
                <a:cs typeface="Ali_K_Sahifa Bold" pitchFamily="2" charset="-78"/>
              </a:rPr>
              <a:t> </a:t>
            </a:r>
            <a:r>
              <a:rPr lang="ar-SA" sz="2800">
                <a:cs typeface="Ali_K_Sahifa Bold" pitchFamily="2" charset="-78"/>
              </a:rPr>
              <a:t>كوردستانى</a:t>
            </a:r>
            <a:r>
              <a:rPr lang="en-US" sz="2800">
                <a:cs typeface="Ali_K_Sahifa Bold" pitchFamily="2" charset="-78"/>
              </a:rPr>
              <a:t> </a:t>
            </a:r>
            <a:r>
              <a:rPr lang="ar-SA" sz="2800">
                <a:cs typeface="Ali_K_Sahifa Bold" pitchFamily="2" charset="-78"/>
              </a:rPr>
              <a:t>ئيَران،</a:t>
            </a:r>
            <a:r>
              <a:rPr lang="en-US" sz="2800">
                <a:cs typeface="Ali_K_Sahifa Bold" pitchFamily="2" charset="-78"/>
              </a:rPr>
              <a:t> </a:t>
            </a:r>
            <a:r>
              <a:rPr lang="ar-SA" sz="2800">
                <a:cs typeface="Ali_K_Sahifa Bold" pitchFamily="2" charset="-78"/>
              </a:rPr>
              <a:t>لة</a:t>
            </a:r>
            <a:r>
              <a:rPr lang="en-US" sz="2800">
                <a:cs typeface="Ali_K_Sahifa Bold" pitchFamily="2" charset="-78"/>
              </a:rPr>
              <a:t> </a:t>
            </a:r>
            <a:r>
              <a:rPr lang="ar-SA" sz="2800">
                <a:cs typeface="Ali_K_Sahifa Bold" pitchFamily="2" charset="-78"/>
              </a:rPr>
              <a:t>كوردستانى</a:t>
            </a:r>
            <a:r>
              <a:rPr lang="en-US" sz="2800">
                <a:cs typeface="Ali_K_Sahifa Bold" pitchFamily="2" charset="-78"/>
              </a:rPr>
              <a:t> </a:t>
            </a:r>
            <a:r>
              <a:rPr lang="ar-SA" sz="2800">
                <a:cs typeface="Ali_K_Sahifa Bold" pitchFamily="2" charset="-78"/>
              </a:rPr>
              <a:t>عيَراقيش</a:t>
            </a:r>
            <a:r>
              <a:rPr lang="en-US" sz="2800">
                <a:cs typeface="Ali_K_Sahifa Bold" pitchFamily="2" charset="-78"/>
              </a:rPr>
              <a:t> </a:t>
            </a:r>
            <a:r>
              <a:rPr lang="ar-SA" sz="2800">
                <a:cs typeface="Ali_K_Sahifa Bold" pitchFamily="2" charset="-78"/>
              </a:rPr>
              <a:t>قةزاى</a:t>
            </a:r>
            <a:r>
              <a:rPr lang="en-US" sz="2800">
                <a:cs typeface="Ali_K_Sahifa Bold" pitchFamily="2" charset="-78"/>
              </a:rPr>
              <a:t> </a:t>
            </a:r>
            <a:r>
              <a:rPr lang="ar-SA" sz="2800">
                <a:cs typeface="Ali_K_Sahifa Bold" pitchFamily="2" charset="-78"/>
              </a:rPr>
              <a:t>قةلادزى</a:t>
            </a:r>
            <a:r>
              <a:rPr lang="en-US" sz="2800">
                <a:cs typeface="Ali_K_Sahifa Bold" pitchFamily="2" charset="-78"/>
              </a:rPr>
              <a:t>)</a:t>
            </a:r>
            <a:r>
              <a:rPr lang="ar-SA" sz="2800">
                <a:cs typeface="Ali_K_Sahifa Bold" pitchFamily="2" charset="-78"/>
              </a:rPr>
              <a:t>ثشدةر</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 </a:t>
            </a:r>
            <a:r>
              <a:rPr lang="ar-SA" sz="2800">
                <a:cs typeface="Ali_K_Sahifa Bold" pitchFamily="2" charset="-78"/>
              </a:rPr>
              <a:t>شارى</a:t>
            </a:r>
            <a:r>
              <a:rPr lang="en-US" sz="2800">
                <a:cs typeface="Ali_K_Sahifa Bold" pitchFamily="2" charset="-78"/>
              </a:rPr>
              <a:t> </a:t>
            </a:r>
            <a:r>
              <a:rPr lang="ar-SA" sz="2800">
                <a:cs typeface="Ali_K_Sahifa Bold" pitchFamily="2" charset="-78"/>
              </a:rPr>
              <a:t>سنة</a:t>
            </a:r>
            <a:r>
              <a:rPr lang="en-US" sz="2800">
                <a:cs typeface="Ali_K_Sahifa Bold" pitchFamily="2" charset="-78"/>
              </a:rPr>
              <a:t> </a:t>
            </a:r>
            <a:r>
              <a:rPr lang="ar-SA" sz="2800">
                <a:cs typeface="Ali_K_Sahifa Bold" pitchFamily="2" charset="-78"/>
              </a:rPr>
              <a:t>ناوجةرطةى</a:t>
            </a:r>
            <a:r>
              <a:rPr lang="en-US" sz="2800">
                <a:cs typeface="Ali_K_Sahifa Bold" pitchFamily="2" charset="-78"/>
              </a:rPr>
              <a:t> </a:t>
            </a:r>
            <a:r>
              <a:rPr lang="ar-SA" sz="2800">
                <a:cs typeface="Ali_K_Sahifa Bold" pitchFamily="2" charset="-78"/>
              </a:rPr>
              <a:t>ئةم</a:t>
            </a:r>
            <a:r>
              <a:rPr lang="en-US" sz="2800">
                <a:cs typeface="Ali_K_Sahifa Bold" pitchFamily="2" charset="-78"/>
              </a:rPr>
              <a:t> </a:t>
            </a:r>
            <a:r>
              <a:rPr lang="ar-SA" sz="2800">
                <a:cs typeface="Ali_K_Sahifa Bold" pitchFamily="2" charset="-78"/>
              </a:rPr>
              <a:t>شيَوة</a:t>
            </a:r>
            <a:r>
              <a:rPr lang="en-US" sz="2800">
                <a:cs typeface="Ali_K_Sahifa Bold" pitchFamily="2" charset="-78"/>
              </a:rPr>
              <a:t> </a:t>
            </a:r>
            <a:r>
              <a:rPr lang="ar-SA" sz="2800">
                <a:cs typeface="Ali_K_Sahifa Bold" pitchFamily="2" charset="-78"/>
              </a:rPr>
              <a:t>زارةية</a:t>
            </a:r>
            <a:r>
              <a:rPr lang="en-US" sz="2800">
                <a:cs typeface="Ali_K_Sahifa Bold" pitchFamily="2" charset="-78"/>
              </a:rPr>
              <a:t>.</a:t>
            </a:r>
          </a:p>
          <a:p>
            <a:pPr algn="r" rtl="1">
              <a:lnSpc>
                <a:spcPct val="90000"/>
              </a:lnSpc>
              <a:buFontTx/>
              <a:buNone/>
            </a:pPr>
            <a:endParaRPr lang="en-US" sz="2800">
              <a:cs typeface="Ali_K_Sahifa Bold" pitchFamily="2" charset="-78"/>
            </a:endParaRPr>
          </a:p>
        </p:txBody>
      </p:sp>
    </p:spTree>
    <p:extLst>
      <p:ext uri="{BB962C8B-B14F-4D97-AF65-F5344CB8AC3E}">
        <p14:creationId xmlns:p14="http://schemas.microsoft.com/office/powerpoint/2010/main" val="10709068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to="" calcmode="lin" valueType="num">
                                      <p:cBhvr>
                                        <p:cTn id="7" dur="1" fill="hold"/>
                                        <p:tgtEl>
                                          <p:spTgt spid="3686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wheel(4)">
                                      <p:cBhvr>
                                        <p:cTn id="12" dur="20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wheel(4)">
                                      <p:cBhvr>
                                        <p:cTn id="17" dur="20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wheel(4)">
                                      <p:cBhvr>
                                        <p:cTn id="22" dur="2000"/>
                                        <p:tgtEl>
                                          <p:spTgt spid="368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wheel(4)">
                                      <p:cBhvr>
                                        <p:cTn id="27" dur="20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333375"/>
            <a:ext cx="8229600" cy="5762625"/>
          </a:xfrm>
        </p:spPr>
        <p:txBody>
          <a:bodyPr/>
          <a:lstStyle/>
          <a:p>
            <a:pPr algn="r" rtl="1">
              <a:buFontTx/>
              <a:buNone/>
            </a:pPr>
            <a:r>
              <a:rPr lang="en-US">
                <a:cs typeface="Ali_K_Sahifa Bold" pitchFamily="2" charset="-78"/>
              </a:rPr>
              <a:t>-4</a:t>
            </a:r>
            <a:r>
              <a:rPr lang="ar-SA">
                <a:cs typeface="Ali_K_Sahifa Bold" pitchFamily="2" charset="-78"/>
              </a:rPr>
              <a:t>سليَمانى</a:t>
            </a:r>
            <a:r>
              <a:rPr lang="en-US">
                <a:cs typeface="Ali_K_Sahifa Bold" pitchFamily="2" charset="-78"/>
              </a:rPr>
              <a:t>: </a:t>
            </a:r>
            <a:r>
              <a:rPr lang="ar-SA">
                <a:cs typeface="Ali_K_Sahifa Bold" pitchFamily="2" charset="-78"/>
              </a:rPr>
              <a:t>شارى</a:t>
            </a:r>
            <a:r>
              <a:rPr lang="en-US">
                <a:cs typeface="Ali_K_Sahifa Bold" pitchFamily="2" charset="-78"/>
              </a:rPr>
              <a:t> </a:t>
            </a:r>
            <a:r>
              <a:rPr lang="ar-SA">
                <a:cs typeface="Ali_K_Sahifa Bold" pitchFamily="2" charset="-78"/>
              </a:rPr>
              <a:t>سليَمانى</a:t>
            </a:r>
            <a:r>
              <a:rPr lang="en-US">
                <a:cs typeface="Ali_K_Sahifa Bold" pitchFamily="2" charset="-78"/>
              </a:rPr>
              <a:t> </a:t>
            </a:r>
            <a:r>
              <a:rPr lang="ar-SA">
                <a:cs typeface="Ali_K_Sahifa Bold" pitchFamily="2" charset="-78"/>
              </a:rPr>
              <a:t>ناوجةرطةيةتى،</a:t>
            </a:r>
            <a:r>
              <a:rPr lang="en-US">
                <a:cs typeface="Ali_K_Sahifa Bold" pitchFamily="2" charset="-78"/>
              </a:rPr>
              <a:t> </a:t>
            </a:r>
            <a:r>
              <a:rPr lang="ar-SA">
                <a:cs typeface="Ali_K_Sahifa Bold" pitchFamily="2" charset="-78"/>
              </a:rPr>
              <a:t>هةموو</a:t>
            </a:r>
            <a:r>
              <a:rPr lang="en-US">
                <a:cs typeface="Ali_K_Sahifa Bold" pitchFamily="2" charset="-78"/>
              </a:rPr>
              <a:t> </a:t>
            </a:r>
            <a:r>
              <a:rPr lang="ar-SA">
                <a:cs typeface="Ali_K_Sahifa Bold" pitchFamily="2" charset="-78"/>
              </a:rPr>
              <a:t>ثاريَزطاكة</a:t>
            </a:r>
            <a:r>
              <a:rPr lang="en-US">
                <a:cs typeface="Ali_K_Sahifa Bold" pitchFamily="2" charset="-78"/>
              </a:rPr>
              <a:t> </a:t>
            </a:r>
            <a:r>
              <a:rPr lang="ar-SA">
                <a:cs typeface="Ali_K_Sahifa Bold" pitchFamily="2" charset="-78"/>
              </a:rPr>
              <a:t>جطة</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قةزاى</a:t>
            </a:r>
            <a:r>
              <a:rPr lang="en-US">
                <a:cs typeface="Ali_K_Sahifa Bold" pitchFamily="2" charset="-78"/>
              </a:rPr>
              <a:t> </a:t>
            </a:r>
            <a:r>
              <a:rPr lang="ar-SA">
                <a:cs typeface="Ali_K_Sahifa Bold" pitchFamily="2" charset="-78"/>
              </a:rPr>
              <a:t>قةلادزىَ</a:t>
            </a:r>
            <a:r>
              <a:rPr lang="en-US">
                <a:cs typeface="Ali_K_Sahifa Bold" pitchFamily="2" charset="-78"/>
              </a:rPr>
              <a:t> </a:t>
            </a:r>
            <a:r>
              <a:rPr lang="ar-SA">
                <a:cs typeface="Ali_K_Sahifa Bold" pitchFamily="2" charset="-78"/>
              </a:rPr>
              <a:t>نةبيَت</a:t>
            </a:r>
            <a:r>
              <a:rPr lang="en-US">
                <a:cs typeface="Ali_K_Sahifa Bold" pitchFamily="2" charset="-78"/>
              </a:rPr>
              <a:t> </a:t>
            </a:r>
            <a:r>
              <a:rPr lang="ar-SA">
                <a:cs typeface="Ali_K_Sahifa Bold" pitchFamily="2" charset="-78"/>
              </a:rPr>
              <a:t>دةطريَتةوة،</a:t>
            </a:r>
            <a:r>
              <a:rPr lang="en-US">
                <a:cs typeface="Ali_K_Sahifa Bold" pitchFamily="2" charset="-78"/>
              </a:rPr>
              <a:t> </a:t>
            </a:r>
            <a:r>
              <a:rPr lang="ar-SA">
                <a:cs typeface="Ali_K_Sahifa Bold" pitchFamily="2" charset="-78"/>
              </a:rPr>
              <a:t>هةروةها</a:t>
            </a:r>
            <a:r>
              <a:rPr lang="en-US">
                <a:cs typeface="Ali_K_Sahifa Bold" pitchFamily="2" charset="-78"/>
              </a:rPr>
              <a:t> </a:t>
            </a:r>
            <a:r>
              <a:rPr lang="ar-SA">
                <a:cs typeface="Ali_K_Sahifa Bold" pitchFamily="2" charset="-78"/>
              </a:rPr>
              <a:t>هةندىَ</a:t>
            </a:r>
            <a:r>
              <a:rPr lang="en-US">
                <a:cs typeface="Ali_K_Sahifa Bold" pitchFamily="2" charset="-78"/>
              </a:rPr>
              <a:t> </a:t>
            </a:r>
            <a:r>
              <a:rPr lang="ar-SA">
                <a:cs typeface="Ali_K_Sahifa Bold" pitchFamily="2" charset="-78"/>
              </a:rPr>
              <a:t>ناوضةى</a:t>
            </a:r>
            <a:r>
              <a:rPr lang="en-US">
                <a:cs typeface="Ali_K_Sahifa Bold" pitchFamily="2" charset="-78"/>
              </a:rPr>
              <a:t> </a:t>
            </a:r>
            <a:r>
              <a:rPr lang="ar-SA">
                <a:cs typeface="Ali_K_Sahifa Bold" pitchFamily="2" charset="-78"/>
              </a:rPr>
              <a:t>قةزاى</a:t>
            </a:r>
            <a:r>
              <a:rPr lang="en-US">
                <a:cs typeface="Ali_K_Sahifa Bold" pitchFamily="2" charset="-78"/>
              </a:rPr>
              <a:t> </a:t>
            </a:r>
            <a:r>
              <a:rPr lang="ar-SA">
                <a:cs typeface="Ali_K_Sahifa Bold" pitchFamily="2" charset="-78"/>
              </a:rPr>
              <a:t>خانةقينيش</a:t>
            </a:r>
            <a:r>
              <a:rPr lang="en-US">
                <a:cs typeface="Ali_K_Sahifa Bold" pitchFamily="2" charset="-78"/>
              </a:rPr>
              <a:t> </a:t>
            </a:r>
            <a:r>
              <a:rPr lang="ar-SA">
                <a:cs typeface="Ali_K_Sahifa Bold" pitchFamily="2" charset="-78"/>
              </a:rPr>
              <a:t>دةطريَتةوة</a:t>
            </a:r>
            <a:r>
              <a:rPr lang="en-US">
                <a:cs typeface="Ali_K_Sahifa Bold" pitchFamily="2" charset="-78"/>
              </a:rPr>
              <a:t>.</a:t>
            </a:r>
          </a:p>
          <a:p>
            <a:pPr algn="r" rtl="1">
              <a:buFontTx/>
              <a:buNone/>
            </a:pPr>
            <a:r>
              <a:rPr lang="en-US">
                <a:cs typeface="Ali_K_Sahifa Bold" pitchFamily="2" charset="-78"/>
              </a:rPr>
              <a:t>-5 </a:t>
            </a:r>
            <a:r>
              <a:rPr lang="ar-SA">
                <a:cs typeface="Ali_K_Sahifa Bold" pitchFamily="2" charset="-78"/>
              </a:rPr>
              <a:t>طةرميان</a:t>
            </a:r>
            <a:r>
              <a:rPr lang="en-US">
                <a:cs typeface="Ali_K_Sahifa Bold" pitchFamily="2" charset="-78"/>
              </a:rPr>
              <a:t>: </a:t>
            </a:r>
            <a:r>
              <a:rPr lang="ar-SA">
                <a:cs typeface="Ali_K_Sahifa Bold" pitchFamily="2" charset="-78"/>
              </a:rPr>
              <a:t>ئةم</a:t>
            </a:r>
            <a:r>
              <a:rPr lang="en-US">
                <a:cs typeface="Ali_K_Sahifa Bold" pitchFamily="2" charset="-78"/>
              </a:rPr>
              <a:t> </a:t>
            </a:r>
            <a:r>
              <a:rPr lang="ar-SA">
                <a:cs typeface="Ali_K_Sahifa Bold" pitchFamily="2" charset="-78"/>
              </a:rPr>
              <a:t>شيَوة</a:t>
            </a:r>
            <a:r>
              <a:rPr lang="en-US">
                <a:cs typeface="Ali_K_Sahifa Bold" pitchFamily="2" charset="-78"/>
              </a:rPr>
              <a:t> </a:t>
            </a:r>
            <a:r>
              <a:rPr lang="ar-SA">
                <a:cs typeface="Ali_K_Sahifa Bold" pitchFamily="2" charset="-78"/>
              </a:rPr>
              <a:t>زارة</a:t>
            </a:r>
            <a:r>
              <a:rPr lang="en-US">
                <a:cs typeface="Ali_K_Sahifa Bold" pitchFamily="2" charset="-78"/>
              </a:rPr>
              <a:t> </a:t>
            </a:r>
            <a:r>
              <a:rPr lang="ar-SA">
                <a:cs typeface="Ali_K_Sahifa Bold" pitchFamily="2" charset="-78"/>
              </a:rPr>
              <a:t>جياوازييةكى</a:t>
            </a:r>
            <a:r>
              <a:rPr lang="en-US">
                <a:cs typeface="Ali_K_Sahifa Bold" pitchFamily="2" charset="-78"/>
              </a:rPr>
              <a:t> </a:t>
            </a:r>
            <a:r>
              <a:rPr lang="ar-SA">
                <a:cs typeface="Ali_K_Sahifa Bold" pitchFamily="2" charset="-78"/>
              </a:rPr>
              <a:t>ئةوتؤى</a:t>
            </a:r>
            <a:r>
              <a:rPr lang="en-US">
                <a:cs typeface="Ali_K_Sahifa Bold" pitchFamily="2" charset="-78"/>
              </a:rPr>
              <a:t> </a:t>
            </a:r>
            <a:r>
              <a:rPr lang="ar-SA">
                <a:cs typeface="Ali_K_Sahifa Bold" pitchFamily="2" charset="-78"/>
              </a:rPr>
              <a:t>لةطةلَ</a:t>
            </a:r>
            <a:r>
              <a:rPr lang="en-US">
                <a:cs typeface="Ali_K_Sahifa Bold" pitchFamily="2" charset="-78"/>
              </a:rPr>
              <a:t> </a:t>
            </a:r>
            <a:r>
              <a:rPr lang="ar-SA">
                <a:cs typeface="Ali_K_Sahifa Bold" pitchFamily="2" charset="-78"/>
              </a:rPr>
              <a:t>سليَمانى</a:t>
            </a:r>
            <a:r>
              <a:rPr lang="en-US">
                <a:cs typeface="Ali_K_Sahifa Bold" pitchFamily="2" charset="-78"/>
              </a:rPr>
              <a:t> </a:t>
            </a:r>
            <a:r>
              <a:rPr lang="ar-SA">
                <a:cs typeface="Ali_K_Sahifa Bold" pitchFamily="2" charset="-78"/>
              </a:rPr>
              <a:t>نيية،</a:t>
            </a:r>
            <a:r>
              <a:rPr lang="en-US">
                <a:cs typeface="Ali_K_Sahifa Bold" pitchFamily="2" charset="-78"/>
              </a:rPr>
              <a:t> </a:t>
            </a:r>
            <a:r>
              <a:rPr lang="ar-SA">
                <a:cs typeface="Ali_K_Sahifa Bold" pitchFamily="2" charset="-78"/>
              </a:rPr>
              <a:t>لةطةلَ</a:t>
            </a:r>
            <a:r>
              <a:rPr lang="en-US">
                <a:cs typeface="Ali_K_Sahifa Bold" pitchFamily="2" charset="-78"/>
              </a:rPr>
              <a:t> </a:t>
            </a:r>
            <a:r>
              <a:rPr lang="ar-SA">
                <a:cs typeface="Ali_K_Sahifa Bold" pitchFamily="2" charset="-78"/>
              </a:rPr>
              <a:t>ئةوةش</a:t>
            </a:r>
            <a:r>
              <a:rPr lang="en-US">
                <a:cs typeface="Ali_K_Sahifa Bold" pitchFamily="2" charset="-78"/>
              </a:rPr>
              <a:t> </a:t>
            </a:r>
            <a:r>
              <a:rPr lang="ar-SA">
                <a:cs typeface="Ali_K_Sahifa Bold" pitchFamily="2" charset="-78"/>
              </a:rPr>
              <a:t>بة</a:t>
            </a:r>
            <a:r>
              <a:rPr lang="en-US">
                <a:cs typeface="Ali_K_Sahifa Bold" pitchFamily="2" charset="-78"/>
              </a:rPr>
              <a:t> </a:t>
            </a:r>
            <a:r>
              <a:rPr lang="ar-SA">
                <a:cs typeface="Ali_K_Sahifa Bold" pitchFamily="2" charset="-78"/>
              </a:rPr>
              <a:t>شيَوةزاريَك</a:t>
            </a:r>
            <a:r>
              <a:rPr lang="en-US">
                <a:cs typeface="Ali_K_Sahifa Bold" pitchFamily="2" charset="-78"/>
              </a:rPr>
              <a:t> </a:t>
            </a:r>
            <a:r>
              <a:rPr lang="ar-SA">
                <a:cs typeface="Ali_K_Sahifa Bold" pitchFamily="2" charset="-78"/>
              </a:rPr>
              <a:t>دادةنريَ،</a:t>
            </a:r>
            <a:r>
              <a:rPr lang="en-US">
                <a:cs typeface="Ali_K_Sahifa Bold" pitchFamily="2" charset="-78"/>
              </a:rPr>
              <a:t> </a:t>
            </a:r>
            <a:r>
              <a:rPr lang="ar-SA">
                <a:cs typeface="Ali_K_Sahifa Bold" pitchFamily="2" charset="-78"/>
              </a:rPr>
              <a:t>بةهؤيةوة</a:t>
            </a:r>
            <a:r>
              <a:rPr lang="en-US">
                <a:cs typeface="Ali_K_Sahifa Bold" pitchFamily="2" charset="-78"/>
              </a:rPr>
              <a:t> </a:t>
            </a:r>
            <a:r>
              <a:rPr lang="ar-SA">
                <a:cs typeface="Ali_K_Sahifa Bold" pitchFamily="2" charset="-78"/>
              </a:rPr>
              <a:t>هةموو</a:t>
            </a:r>
            <a:r>
              <a:rPr lang="en-US">
                <a:cs typeface="Ali_K_Sahifa Bold" pitchFamily="2" charset="-78"/>
              </a:rPr>
              <a:t> </a:t>
            </a:r>
            <a:r>
              <a:rPr lang="ar-SA">
                <a:cs typeface="Ali_K_Sahifa Bold" pitchFamily="2" charset="-78"/>
              </a:rPr>
              <a:t>ناوضةكانى</a:t>
            </a:r>
            <a:r>
              <a:rPr lang="en-US">
                <a:cs typeface="Ali_K_Sahifa Bold" pitchFamily="2" charset="-78"/>
              </a:rPr>
              <a:t> </a:t>
            </a:r>
            <a:r>
              <a:rPr lang="ar-SA">
                <a:cs typeface="Ali_K_Sahifa Bold" pitchFamily="2" charset="-78"/>
              </a:rPr>
              <a:t>كفرى</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قةرةتةثة</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كةركووك</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دووزخورماتوو</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شوان</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كوردستانى</a:t>
            </a:r>
            <a:r>
              <a:rPr lang="en-US">
                <a:cs typeface="Ali_K_Sahifa Bold" pitchFamily="2" charset="-78"/>
              </a:rPr>
              <a:t> </a:t>
            </a:r>
            <a:r>
              <a:rPr lang="ar-SA">
                <a:cs typeface="Ali_K_Sahifa Bold" pitchFamily="2" charset="-78"/>
              </a:rPr>
              <a:t>عيَراق</a:t>
            </a:r>
            <a:r>
              <a:rPr lang="en-US">
                <a:cs typeface="Ali_K_Sahifa Bold" pitchFamily="2" charset="-78"/>
              </a:rPr>
              <a:t> </a:t>
            </a:r>
            <a:r>
              <a:rPr lang="ar-SA">
                <a:cs typeface="Ali_K_Sahifa Bold" pitchFamily="2" charset="-78"/>
              </a:rPr>
              <a:t>دةطريَتةوة</a:t>
            </a:r>
            <a:r>
              <a:rPr lang="en-US">
                <a:cs typeface="Ali_K_Sahifa Bold" pitchFamily="2" charset="-78"/>
              </a:rPr>
              <a:t>.</a:t>
            </a:r>
          </a:p>
          <a:p>
            <a:pPr algn="r" rtl="1"/>
            <a:endParaRPr lang="en-US"/>
          </a:p>
        </p:txBody>
      </p:sp>
    </p:spTree>
    <p:extLst>
      <p:ext uri="{BB962C8B-B14F-4D97-AF65-F5344CB8AC3E}">
        <p14:creationId xmlns:p14="http://schemas.microsoft.com/office/powerpoint/2010/main" val="25973014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20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dissolve">
                                      <p:cBhvr>
                                        <p:cTn id="12" dur="20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rtl="1"/>
            <a:r>
              <a:rPr lang="ar-SA">
                <a:cs typeface="Ali_K_Sahifa Bold" pitchFamily="2" charset="-78"/>
              </a:rPr>
              <a:t>ئاستةكانى</a:t>
            </a:r>
            <a:r>
              <a:rPr lang="en-US">
                <a:cs typeface="Ali_K_Sahifa Bold" pitchFamily="2" charset="-78"/>
              </a:rPr>
              <a:t> </a:t>
            </a:r>
            <a:r>
              <a:rPr lang="ar-SA">
                <a:cs typeface="Ali_K_Sahifa Bold" pitchFamily="2" charset="-78"/>
              </a:rPr>
              <a:t>زمان</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دياليَكتى</a:t>
            </a:r>
            <a:r>
              <a:rPr lang="en-US">
                <a:cs typeface="Ali_K_Sahifa Bold" pitchFamily="2" charset="-78"/>
              </a:rPr>
              <a:t> </a:t>
            </a:r>
            <a:r>
              <a:rPr lang="ar-SA">
                <a:cs typeface="Ali_K_Sahifa Bold" pitchFamily="2" charset="-78"/>
              </a:rPr>
              <a:t>ناوةرِاست</a:t>
            </a:r>
            <a:endParaRPr lang="en-US">
              <a:cs typeface="Ali_K_Sahifa Bold" pitchFamily="2" charset="-78"/>
            </a:endParaRPr>
          </a:p>
        </p:txBody>
      </p:sp>
      <p:sp>
        <p:nvSpPr>
          <p:cNvPr id="38915" name="Rectangle 3"/>
          <p:cNvSpPr>
            <a:spLocks noGrp="1" noChangeArrowheads="1"/>
          </p:cNvSpPr>
          <p:nvPr>
            <p:ph type="body" idx="1"/>
          </p:nvPr>
        </p:nvSpPr>
        <p:spPr/>
        <p:txBody>
          <a:bodyPr/>
          <a:lstStyle/>
          <a:p>
            <a:pPr marL="609600" indent="-609600" algn="r" rtl="1">
              <a:buFontTx/>
              <a:buAutoNum type="arabic1Minus"/>
            </a:pPr>
            <a:r>
              <a:rPr lang="ar-SA" dirty="0">
                <a:cs typeface="Ali_K_Sahifa Bold" pitchFamily="2" charset="-78"/>
              </a:rPr>
              <a:t>ئاستى</a:t>
            </a:r>
            <a:r>
              <a:rPr lang="en-US" dirty="0">
                <a:cs typeface="Ali_K_Sahifa Bold" pitchFamily="2" charset="-78"/>
              </a:rPr>
              <a:t> </a:t>
            </a:r>
            <a:r>
              <a:rPr lang="ar-SA" dirty="0">
                <a:cs typeface="Ali_K_Sahifa Bold" pitchFamily="2" charset="-78"/>
              </a:rPr>
              <a:t>دةنطسازى</a:t>
            </a:r>
            <a:r>
              <a:rPr lang="en-US" dirty="0">
                <a:cs typeface="Ali_K_Sahifa Bold" pitchFamily="2" charset="-78"/>
              </a:rPr>
              <a:t>:</a:t>
            </a:r>
          </a:p>
          <a:p>
            <a:pPr marL="609600" indent="-609600" algn="r" rtl="1">
              <a:buFontTx/>
              <a:buNone/>
            </a:pPr>
            <a:r>
              <a:rPr lang="en-US" dirty="0">
                <a:cs typeface="Ali_K_Sahifa Bold" pitchFamily="2" charset="-78"/>
              </a:rPr>
              <a:t>-1 </a:t>
            </a:r>
            <a:r>
              <a:rPr lang="ar-SA" dirty="0">
                <a:cs typeface="Ali_K_Sahifa Bold" pitchFamily="2" charset="-78"/>
              </a:rPr>
              <a:t>ذمارةى</a:t>
            </a:r>
            <a:r>
              <a:rPr lang="en-US" dirty="0">
                <a:cs typeface="Ali_K_Sahifa Bold" pitchFamily="2" charset="-78"/>
              </a:rPr>
              <a:t> </a:t>
            </a:r>
            <a:r>
              <a:rPr lang="ar-SA" dirty="0">
                <a:cs typeface="Ali_K_Sahifa Bold" pitchFamily="2" charset="-78"/>
              </a:rPr>
              <a:t>فؤنيمةكانى</a:t>
            </a:r>
            <a:r>
              <a:rPr lang="en-US" dirty="0">
                <a:cs typeface="Ali_K_Sahifa Bold" pitchFamily="2" charset="-78"/>
              </a:rPr>
              <a:t>:</a:t>
            </a:r>
          </a:p>
          <a:p>
            <a:pPr marL="609600" indent="-609600" algn="r" rtl="1">
              <a:buFontTx/>
              <a:buNone/>
            </a:pPr>
            <a:r>
              <a:rPr lang="ar-SA" dirty="0">
                <a:cs typeface="Ali_K_Sahifa Bold" pitchFamily="2" charset="-78"/>
              </a:rPr>
              <a:t>فؤنيم</a:t>
            </a:r>
            <a:r>
              <a:rPr lang="en-US" dirty="0">
                <a:cs typeface="Ali_K_Sahifa Bold" pitchFamily="2" charset="-78"/>
              </a:rPr>
              <a:t> </a:t>
            </a:r>
            <a:r>
              <a:rPr lang="ar-SA" dirty="0">
                <a:cs typeface="Ali_K_Sahifa Bold" pitchFamily="2" charset="-78"/>
              </a:rPr>
              <a:t>بضووكترين</a:t>
            </a:r>
            <a:r>
              <a:rPr lang="en-US" dirty="0">
                <a:cs typeface="Ali_K_Sahifa Bold" pitchFamily="2" charset="-78"/>
              </a:rPr>
              <a:t> </a:t>
            </a:r>
            <a:r>
              <a:rPr lang="ar-SA" dirty="0">
                <a:cs typeface="Ali_K_Sahifa Bold" pitchFamily="2" charset="-78"/>
              </a:rPr>
              <a:t>دانةية</a:t>
            </a:r>
            <a:r>
              <a:rPr lang="en-US" dirty="0">
                <a:cs typeface="Ali_K_Sahifa Bold" pitchFamily="2" charset="-78"/>
              </a:rPr>
              <a:t> </a:t>
            </a:r>
            <a:r>
              <a:rPr lang="ar-SA" dirty="0">
                <a:cs typeface="Ali_K_Sahifa Bold" pitchFamily="2" charset="-78"/>
              </a:rPr>
              <a:t>،</a:t>
            </a:r>
            <a:r>
              <a:rPr lang="en-US" dirty="0">
                <a:cs typeface="Ali_K_Sahifa Bold" pitchFamily="2" charset="-78"/>
              </a:rPr>
              <a:t> </a:t>
            </a:r>
            <a:r>
              <a:rPr lang="ar-SA" dirty="0">
                <a:cs typeface="Ali_K_Sahifa Bold" pitchFamily="2" charset="-78"/>
              </a:rPr>
              <a:t>كة</a:t>
            </a:r>
            <a:r>
              <a:rPr lang="en-US" dirty="0">
                <a:cs typeface="Ali_K_Sahifa Bold" pitchFamily="2" charset="-78"/>
              </a:rPr>
              <a:t> </a:t>
            </a:r>
            <a:r>
              <a:rPr lang="ar-SA" dirty="0">
                <a:cs typeface="Ali_K_Sahifa Bold" pitchFamily="2" charset="-78"/>
              </a:rPr>
              <a:t>ئةركى</a:t>
            </a:r>
            <a:r>
              <a:rPr lang="en-US" dirty="0">
                <a:cs typeface="Ali_K_Sahifa Bold" pitchFamily="2" charset="-78"/>
              </a:rPr>
              <a:t> </a:t>
            </a:r>
            <a:r>
              <a:rPr lang="ar-SA" dirty="0">
                <a:cs typeface="Ali_K_Sahifa Bold" pitchFamily="2" charset="-78"/>
              </a:rPr>
              <a:t>جياكردنةوةى</a:t>
            </a:r>
            <a:r>
              <a:rPr lang="en-US" dirty="0">
                <a:cs typeface="Ali_K_Sahifa Bold" pitchFamily="2" charset="-78"/>
              </a:rPr>
              <a:t> </a:t>
            </a:r>
            <a:r>
              <a:rPr lang="ar-SA" dirty="0">
                <a:cs typeface="Ali_K_Sahifa Bold" pitchFamily="2" charset="-78"/>
              </a:rPr>
              <a:t>واتا</a:t>
            </a:r>
            <a:r>
              <a:rPr lang="en-US" dirty="0">
                <a:cs typeface="Ali_K_Sahifa Bold" pitchFamily="2" charset="-78"/>
              </a:rPr>
              <a:t> </a:t>
            </a:r>
            <a:r>
              <a:rPr lang="ar-SA" dirty="0">
                <a:cs typeface="Ali_K_Sahifa Bold" pitchFamily="2" charset="-78"/>
              </a:rPr>
              <a:t>دةطريَتة</a:t>
            </a:r>
            <a:r>
              <a:rPr lang="en-US" dirty="0">
                <a:cs typeface="Ali_K_Sahifa Bold" pitchFamily="2" charset="-78"/>
              </a:rPr>
              <a:t> </a:t>
            </a:r>
            <a:r>
              <a:rPr lang="ar-SA" dirty="0">
                <a:cs typeface="Ali_K_Sahifa Bold" pitchFamily="2" charset="-78"/>
              </a:rPr>
              <a:t>ئةستؤ</a:t>
            </a:r>
            <a:r>
              <a:rPr lang="en-US" dirty="0">
                <a:cs typeface="Ali_K_Sahifa Bold" pitchFamily="2" charset="-78"/>
              </a:rPr>
              <a:t>.</a:t>
            </a:r>
          </a:p>
          <a:p>
            <a:pPr marL="609600" indent="-609600" algn="r" rtl="1">
              <a:buFontTx/>
              <a:buNone/>
            </a:pPr>
            <a:r>
              <a:rPr lang="ar-SA" dirty="0">
                <a:cs typeface="Ali_K_Sahifa Bold" pitchFamily="2" charset="-78"/>
              </a:rPr>
              <a:t>فؤنيم</a:t>
            </a:r>
            <a:r>
              <a:rPr lang="en-US" dirty="0">
                <a:cs typeface="Ali_K_Sahifa Bold" pitchFamily="2" charset="-78"/>
              </a:rPr>
              <a:t> </a:t>
            </a:r>
            <a:r>
              <a:rPr lang="ar-SA" dirty="0">
                <a:cs typeface="Ali_K_Sahifa Bold" pitchFamily="2" charset="-78"/>
              </a:rPr>
              <a:t>بةياساى</a:t>
            </a:r>
            <a:r>
              <a:rPr lang="en-US" dirty="0">
                <a:cs typeface="Ali_K_Sahifa Bold" pitchFamily="2" charset="-78"/>
              </a:rPr>
              <a:t> </a:t>
            </a:r>
            <a:r>
              <a:rPr lang="ar-SA" dirty="0">
                <a:cs typeface="Ali_K_Sahifa Bold" pitchFamily="2" charset="-78"/>
              </a:rPr>
              <a:t>جووتؤكة</a:t>
            </a:r>
            <a:r>
              <a:rPr lang="en-US" dirty="0">
                <a:cs typeface="Ali_K_Sahifa Bold" pitchFamily="2" charset="-78"/>
              </a:rPr>
              <a:t> </a:t>
            </a:r>
            <a:r>
              <a:rPr lang="ar-SA" dirty="0">
                <a:cs typeface="Ali_K_Sahifa Bold" pitchFamily="2" charset="-78"/>
              </a:rPr>
              <a:t>دياريدةكريَت</a:t>
            </a:r>
            <a:r>
              <a:rPr lang="en-US" dirty="0" smtClean="0">
                <a:cs typeface="Ali_K_Sahifa Bold" pitchFamily="2" charset="-78"/>
              </a:rPr>
              <a:t>.</a:t>
            </a:r>
            <a:r>
              <a:rPr lang="ar-IQ" dirty="0">
                <a:cs typeface="Ali_K_Alwand" pitchFamily="2" charset="-78"/>
              </a:rPr>
              <a:t> كؤنسنانتةكان</a:t>
            </a:r>
            <a:r>
              <a:rPr lang="ar-IQ" dirty="0">
                <a:cs typeface="Ali_K_Alwand" pitchFamily="2" charset="-78"/>
                <a:sym typeface="Wingdings" pitchFamily="2" charset="2"/>
              </a:rPr>
              <a:t>: (ب،ث،ت،ج،ض،خ،ح،د،ر،رِ،ز،ذ،س، ش، ف، ق، ظ، ل، لَ، ك، ط، م، ن، و، ه، ى، ع، غ)</a:t>
            </a:r>
          </a:p>
          <a:p>
            <a:pPr marL="609600" indent="-609600" algn="r" rtl="1">
              <a:buFontTx/>
              <a:buNone/>
            </a:pPr>
            <a:r>
              <a:rPr lang="ar-IQ" dirty="0">
                <a:cs typeface="Ali_K_Alwand" pitchFamily="2" charset="-78"/>
                <a:sym typeface="Wingdings" pitchFamily="2" charset="2"/>
              </a:rPr>
              <a:t>ظاولَةكان: (ة ،و ،وو ،ى ،آ، ا ،ؤ </a:t>
            </a:r>
            <a:r>
              <a:rPr lang="ar-IQ" dirty="0" smtClean="0">
                <a:cs typeface="Ali_K_Alwand" pitchFamily="2" charset="-78"/>
                <a:sym typeface="Wingdings" pitchFamily="2" charset="2"/>
              </a:rPr>
              <a:t>،</a:t>
            </a:r>
            <a:r>
              <a:rPr lang="en-US" dirty="0" smtClean="0">
                <a:cs typeface="Ali_K_Alwand" pitchFamily="2" charset="-78"/>
                <a:sym typeface="Wingdings" pitchFamily="2" charset="2"/>
              </a:rPr>
              <a:t>i</a:t>
            </a:r>
            <a:r>
              <a:rPr lang="ar-IQ" sz="2400" dirty="0" smtClean="0">
                <a:latin typeface="Ali_K_Alwand" pitchFamily="2" charset="-78"/>
                <a:cs typeface="Ali_K_Alwand" pitchFamily="2" charset="-78"/>
                <a:sym typeface="Wingdings" pitchFamily="2" charset="2"/>
              </a:rPr>
              <a:t>بزرؤكة</a:t>
            </a:r>
            <a:r>
              <a:rPr lang="ar-IQ" sz="2400" dirty="0">
                <a:latin typeface="Ali_K_Alwand" pitchFamily="2" charset="-78"/>
                <a:cs typeface="Ali_K_Alwand" pitchFamily="2" charset="-78"/>
                <a:sym typeface="Wingdings" pitchFamily="2" charset="2"/>
              </a:rPr>
              <a:t>)</a:t>
            </a:r>
            <a:endParaRPr lang="en-US" sz="2400" dirty="0">
              <a:latin typeface="Ali_K_Alwand" pitchFamily="2" charset="-78"/>
              <a:cs typeface="Ali_K_Alwand" pitchFamily="2" charset="-78"/>
            </a:endParaRPr>
          </a:p>
          <a:p>
            <a:pPr marL="609600" indent="-609600" algn="r" rtl="1">
              <a:buFontTx/>
              <a:buChar char="-"/>
            </a:pPr>
            <a:endParaRPr lang="ar-SA" dirty="0" smtClean="0">
              <a:cs typeface="Ali_K_Sahifa Bold" pitchFamily="2" charset="-78"/>
            </a:endParaRPr>
          </a:p>
          <a:p>
            <a:pPr marL="609600" indent="-609600" algn="r" rtl="1">
              <a:buFontTx/>
              <a:buChar char="-"/>
            </a:pPr>
            <a:endParaRPr lang="en-US" dirty="0">
              <a:cs typeface="Ali_K_Sahifa Bold" pitchFamily="2" charset="-78"/>
            </a:endParaRPr>
          </a:p>
          <a:p>
            <a:pPr marL="609600" indent="-609600" algn="r" rtl="1">
              <a:buFontTx/>
              <a:buNone/>
            </a:pPr>
            <a:endParaRPr lang="en-US" dirty="0">
              <a:cs typeface="Ali_K_Sahifa Bold" pitchFamily="2" charset="-78"/>
            </a:endParaRPr>
          </a:p>
        </p:txBody>
      </p:sp>
    </p:spTree>
    <p:extLst>
      <p:ext uri="{BB962C8B-B14F-4D97-AF65-F5344CB8AC3E}">
        <p14:creationId xmlns:p14="http://schemas.microsoft.com/office/powerpoint/2010/main" val="6889059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edge">
                                      <p:cBhvr>
                                        <p:cTn id="7" dur="20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plus(in)">
                                      <p:cBhvr>
                                        <p:cTn id="12" dur="20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plus(in)">
                                      <p:cBhvr>
                                        <p:cTn id="17" dur="2000"/>
                                        <p:tgtEl>
                                          <p:spTgt spid="38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plus(in)">
                                      <p:cBhvr>
                                        <p:cTn id="22" dur="2000"/>
                                        <p:tgtEl>
                                          <p:spTgt spid="389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plus(in)">
                                      <p:cBhvr>
                                        <p:cTn id="27" dur="2000"/>
                                        <p:tgtEl>
                                          <p:spTgt spid="389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8915">
                                            <p:txEl>
                                              <p:pRg st="4" end="4"/>
                                            </p:txEl>
                                          </p:spTgt>
                                        </p:tgtEl>
                                        <p:attrNameLst>
                                          <p:attrName>style.visibility</p:attrName>
                                        </p:attrNameLst>
                                      </p:cBhvr>
                                      <p:to>
                                        <p:strVal val="visible"/>
                                      </p:to>
                                    </p:set>
                                    <p:animEffect transition="in" filter="plus(in)">
                                      <p:cBhvr>
                                        <p:cTn id="32" dur="20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rtl="1"/>
            <a:r>
              <a:rPr lang="en-US" dirty="0" smtClean="0">
                <a:cs typeface="Ali_K_Sahifa" pitchFamily="2" charset="-78"/>
              </a:rPr>
              <a:t>-2 </a:t>
            </a:r>
            <a:r>
              <a:rPr lang="ar-SA" dirty="0">
                <a:cs typeface="Ali_K_Sahifa" pitchFamily="2" charset="-78"/>
              </a:rPr>
              <a:t>رِؤنانى</a:t>
            </a:r>
            <a:r>
              <a:rPr lang="en-US" dirty="0">
                <a:cs typeface="Ali_K_Sahifa" pitchFamily="2" charset="-78"/>
              </a:rPr>
              <a:t> </a:t>
            </a:r>
            <a:r>
              <a:rPr lang="ar-SA" dirty="0" smtClean="0">
                <a:cs typeface="Ali_K_Sahifa" pitchFamily="2" charset="-78"/>
              </a:rPr>
              <a:t>برِطة</a:t>
            </a:r>
            <a:br>
              <a:rPr lang="ar-SA" dirty="0" smtClean="0">
                <a:cs typeface="Ali_K_Sahifa" pitchFamily="2" charset="-78"/>
              </a:rPr>
            </a:br>
            <a:r>
              <a:rPr lang="ar-SA" sz="3600" dirty="0">
                <a:cs typeface="Ali_K_Alwand" pitchFamily="2" charset="-78"/>
              </a:rPr>
              <a:t>برطة : يريتيية لة دةنطيَك يان زياتر لة دةنطيَك، كة بة يةك تةوذم لة دةم دةردةضيَت</a:t>
            </a:r>
            <a:endParaRPr lang="en-US" dirty="0">
              <a:cs typeface="Ali_K_Sahifa" pitchFamily="2" charset="-78"/>
            </a:endParaRPr>
          </a:p>
        </p:txBody>
      </p:sp>
      <p:sp>
        <p:nvSpPr>
          <p:cNvPr id="39939" name="Rectangle 3"/>
          <p:cNvSpPr>
            <a:spLocks noGrp="1" noChangeArrowheads="1"/>
          </p:cNvSpPr>
          <p:nvPr>
            <p:ph type="body" idx="1"/>
          </p:nvPr>
        </p:nvSpPr>
        <p:spPr/>
        <p:txBody>
          <a:bodyPr/>
          <a:lstStyle/>
          <a:p>
            <a:pPr marL="533400" indent="-533400" algn="r" rtl="1">
              <a:lnSpc>
                <a:spcPct val="80000"/>
              </a:lnSpc>
              <a:buFontTx/>
              <a:buAutoNum type="arabicPeriod"/>
            </a:pPr>
            <a:r>
              <a:rPr lang="ar-SA" sz="2800" dirty="0">
                <a:cs typeface="Ali_K_Sahifa Bold" pitchFamily="2" charset="-78"/>
              </a:rPr>
              <a:t>ئة</a:t>
            </a:r>
            <a:r>
              <a:rPr lang="en-US" sz="2800" dirty="0">
                <a:cs typeface="Ali_K_Sahifa Bold" pitchFamily="2" charset="-78"/>
              </a:rPr>
              <a:t>  </a:t>
            </a:r>
            <a:r>
              <a:rPr lang="ar-SA" sz="2800" dirty="0">
                <a:cs typeface="Ali_K_Sahifa Bold" pitchFamily="2" charset="-78"/>
              </a:rPr>
              <a:t>خؤم</a:t>
            </a:r>
            <a:r>
              <a:rPr lang="en-US" sz="2800" dirty="0">
                <a:cs typeface="Ali_K_Sahifa Bold" pitchFamily="2" charset="-78"/>
              </a:rPr>
              <a:t>  </a:t>
            </a:r>
            <a:r>
              <a:rPr lang="en-US" sz="2800" dirty="0">
                <a:solidFill>
                  <a:srgbClr val="FF0066"/>
                </a:solidFill>
                <a:cs typeface="Ali_K_Sahifa Bold" pitchFamily="2" charset="-78"/>
              </a:rPr>
              <a:t>v </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ئةس</a:t>
            </a:r>
            <a:r>
              <a:rPr lang="en-US" sz="2800" dirty="0">
                <a:cs typeface="Ali_K_Sahifa Bold" pitchFamily="2" charset="-78"/>
              </a:rPr>
              <a:t>  </a:t>
            </a:r>
            <a:r>
              <a:rPr lang="ar-SA" sz="2800" dirty="0">
                <a:cs typeface="Ali_K_Sahifa Bold" pitchFamily="2" charset="-78"/>
              </a:rPr>
              <a:t>توور</a:t>
            </a:r>
            <a:r>
              <a:rPr lang="en-US" sz="2800" dirty="0">
                <a:solidFill>
                  <a:srgbClr val="FF0066"/>
                </a:solidFill>
                <a:cs typeface="Ali_K_Sahifa Bold" pitchFamily="2" charset="-78"/>
              </a:rPr>
              <a:t> </a:t>
            </a:r>
            <a:r>
              <a:rPr lang="en-US" sz="2800" dirty="0" err="1">
                <a:solidFill>
                  <a:srgbClr val="FF0066"/>
                </a:solidFill>
                <a:cs typeface="Ali_K_Sahifa Bold" pitchFamily="2" charset="-78"/>
              </a:rPr>
              <a:t>vc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ئارد</a:t>
            </a:r>
            <a:r>
              <a:rPr lang="en-US" sz="2800" dirty="0">
                <a:cs typeface="Ali_K_Sahifa Bold" pitchFamily="2" charset="-78"/>
              </a:rPr>
              <a:t> </a:t>
            </a:r>
            <a:r>
              <a:rPr lang="en-US" sz="2800" dirty="0" err="1">
                <a:solidFill>
                  <a:srgbClr val="FF0066"/>
                </a:solidFill>
                <a:cs typeface="Ali_K_Sahifa Bold" pitchFamily="2" charset="-78"/>
              </a:rPr>
              <a:t>vcc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با،تؤ</a:t>
            </a:r>
            <a:r>
              <a:rPr lang="en-US" sz="2800" dirty="0">
                <a:cs typeface="Ali_K_Sahifa Bold" pitchFamily="2" charset="-78"/>
              </a:rPr>
              <a:t>cv                        </a:t>
            </a:r>
          </a:p>
          <a:p>
            <a:pPr marL="533400" indent="-533400" algn="r" rtl="1">
              <a:lnSpc>
                <a:spcPct val="80000"/>
              </a:lnSpc>
              <a:buFontTx/>
              <a:buAutoNum type="arabicPeriod"/>
            </a:pPr>
            <a:r>
              <a:rPr lang="ar-SA" sz="2800" dirty="0">
                <a:cs typeface="Ali_K_Sahifa Bold" pitchFamily="2" charset="-78"/>
              </a:rPr>
              <a:t>ضاو،شةو،لاو</a:t>
            </a:r>
            <a:r>
              <a:rPr lang="en-US" sz="2800" dirty="0" err="1">
                <a:cs typeface="Ali_K_Sahifa Bold" pitchFamily="2" charset="-78"/>
              </a:rPr>
              <a:t>cvc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خوا،طيا،</a:t>
            </a:r>
            <a:r>
              <a:rPr lang="en-US" sz="2800" dirty="0">
                <a:cs typeface="Ali_K_Sahifa Bold" pitchFamily="2" charset="-78"/>
              </a:rPr>
              <a:t> ccv                   </a:t>
            </a:r>
          </a:p>
          <a:p>
            <a:pPr marL="533400" indent="-533400" algn="r" rtl="1">
              <a:lnSpc>
                <a:spcPct val="80000"/>
              </a:lnSpc>
              <a:buFontTx/>
              <a:buAutoNum type="arabicPeriod"/>
            </a:pPr>
            <a:r>
              <a:rPr lang="ar-SA" sz="2800" dirty="0">
                <a:cs typeface="Ali_K_Sahifa Bold" pitchFamily="2" charset="-78"/>
              </a:rPr>
              <a:t>دةست،ثشت،ماست</a:t>
            </a:r>
            <a:r>
              <a:rPr lang="en-US" sz="2800" dirty="0" err="1">
                <a:cs typeface="Ali_K_Sahifa Bold" pitchFamily="2" charset="-78"/>
              </a:rPr>
              <a:t>cvcc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ضوار،خوار،سويَر</a:t>
            </a:r>
            <a:r>
              <a:rPr lang="en-US" sz="2800" dirty="0" err="1">
                <a:cs typeface="Ali_K_Sahifa Bold" pitchFamily="2" charset="-78"/>
              </a:rPr>
              <a:t>ccvc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خوارد</a:t>
            </a:r>
            <a:r>
              <a:rPr lang="en-US" sz="2800" dirty="0">
                <a:cs typeface="Ali_K_Sahifa Bold" pitchFamily="2" charset="-78"/>
              </a:rPr>
              <a:t> </a:t>
            </a:r>
            <a:r>
              <a:rPr lang="ar-SA" sz="2800" dirty="0">
                <a:cs typeface="Ali_K_Sahifa Bold" pitchFamily="2" charset="-78"/>
              </a:rPr>
              <a:t>،توانج</a:t>
            </a:r>
            <a:r>
              <a:rPr lang="en-US" sz="2800" dirty="0" err="1">
                <a:cs typeface="Ali_K_Sahifa Bold" pitchFamily="2" charset="-78"/>
              </a:rPr>
              <a:t>ccvcc</a:t>
            </a:r>
            <a:r>
              <a:rPr lang="en-US" sz="2800" dirty="0">
                <a:cs typeface="Ali_K_Sahifa Bold" pitchFamily="2" charset="-78"/>
              </a:rPr>
              <a:t>          </a:t>
            </a:r>
          </a:p>
        </p:txBody>
      </p:sp>
    </p:spTree>
    <p:extLst>
      <p:ext uri="{BB962C8B-B14F-4D97-AF65-F5344CB8AC3E}">
        <p14:creationId xmlns:p14="http://schemas.microsoft.com/office/powerpoint/2010/main" val="2539093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plus(in)">
                                      <p:cBhvr>
                                        <p:cTn id="12" dur="20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plus(in)">
                                      <p:cBhvr>
                                        <p:cTn id="17" dur="2000"/>
                                        <p:tgtEl>
                                          <p:spTgt spid="399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plus(in)">
                                      <p:cBhvr>
                                        <p:cTn id="22" dur="2000"/>
                                        <p:tgtEl>
                                          <p:spTgt spid="399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9939">
                                            <p:txEl>
                                              <p:pRg st="3" end="3"/>
                                            </p:txEl>
                                          </p:spTgt>
                                        </p:tgtEl>
                                        <p:attrNameLst>
                                          <p:attrName>style.visibility</p:attrName>
                                        </p:attrNameLst>
                                      </p:cBhvr>
                                      <p:to>
                                        <p:strVal val="visible"/>
                                      </p:to>
                                    </p:set>
                                    <p:animEffect transition="in" filter="plus(in)">
                                      <p:cBhvr>
                                        <p:cTn id="27" dur="2000"/>
                                        <p:tgtEl>
                                          <p:spTgt spid="399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9939">
                                            <p:txEl>
                                              <p:pRg st="4" end="4"/>
                                            </p:txEl>
                                          </p:spTgt>
                                        </p:tgtEl>
                                        <p:attrNameLst>
                                          <p:attrName>style.visibility</p:attrName>
                                        </p:attrNameLst>
                                      </p:cBhvr>
                                      <p:to>
                                        <p:strVal val="visible"/>
                                      </p:to>
                                    </p:set>
                                    <p:animEffect transition="in" filter="plus(in)">
                                      <p:cBhvr>
                                        <p:cTn id="32" dur="2000"/>
                                        <p:tgtEl>
                                          <p:spTgt spid="3993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9939">
                                            <p:txEl>
                                              <p:pRg st="5" end="5"/>
                                            </p:txEl>
                                          </p:spTgt>
                                        </p:tgtEl>
                                        <p:attrNameLst>
                                          <p:attrName>style.visibility</p:attrName>
                                        </p:attrNameLst>
                                      </p:cBhvr>
                                      <p:to>
                                        <p:strVal val="visible"/>
                                      </p:to>
                                    </p:set>
                                    <p:animEffect transition="in" filter="plus(in)">
                                      <p:cBhvr>
                                        <p:cTn id="37" dur="2000"/>
                                        <p:tgtEl>
                                          <p:spTgt spid="399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9939">
                                            <p:txEl>
                                              <p:pRg st="6" end="6"/>
                                            </p:txEl>
                                          </p:spTgt>
                                        </p:tgtEl>
                                        <p:attrNameLst>
                                          <p:attrName>style.visibility</p:attrName>
                                        </p:attrNameLst>
                                      </p:cBhvr>
                                      <p:to>
                                        <p:strVal val="visible"/>
                                      </p:to>
                                    </p:set>
                                    <p:animEffect transition="in" filter="plus(in)">
                                      <p:cBhvr>
                                        <p:cTn id="42" dur="2000"/>
                                        <p:tgtEl>
                                          <p:spTgt spid="3993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9939">
                                            <p:txEl>
                                              <p:pRg st="7" end="7"/>
                                            </p:txEl>
                                          </p:spTgt>
                                        </p:tgtEl>
                                        <p:attrNameLst>
                                          <p:attrName>style.visibility</p:attrName>
                                        </p:attrNameLst>
                                      </p:cBhvr>
                                      <p:to>
                                        <p:strVal val="visible"/>
                                      </p:to>
                                    </p:set>
                                    <p:animEffect transition="in" filter="plus(in)">
                                      <p:cBhvr>
                                        <p:cTn id="47" dur="2000"/>
                                        <p:tgtEl>
                                          <p:spTgt spid="3993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9939">
                                            <p:txEl>
                                              <p:pRg st="8" end="8"/>
                                            </p:txEl>
                                          </p:spTgt>
                                        </p:tgtEl>
                                        <p:attrNameLst>
                                          <p:attrName>style.visibility</p:attrName>
                                        </p:attrNameLst>
                                      </p:cBhvr>
                                      <p:to>
                                        <p:strVal val="visible"/>
                                      </p:to>
                                    </p:set>
                                    <p:animEffect transition="in" filter="plus(in)">
                                      <p:cBhvr>
                                        <p:cTn id="52" dur="2000"/>
                                        <p:tgtEl>
                                          <p:spTgt spid="399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rtl="1"/>
            <a:r>
              <a:rPr lang="ar-SA">
                <a:cs typeface="Ali_K_Sahifa Bold" pitchFamily="2" charset="-78"/>
              </a:rPr>
              <a:t>ذمارةى</a:t>
            </a:r>
            <a:r>
              <a:rPr lang="en-US">
                <a:cs typeface="Ali_K_Sahifa Bold" pitchFamily="2" charset="-78"/>
              </a:rPr>
              <a:t> </a:t>
            </a:r>
            <a:r>
              <a:rPr lang="ar-SA">
                <a:cs typeface="Ali_K_Sahifa Bold" pitchFamily="2" charset="-78"/>
              </a:rPr>
              <a:t>برِطةكان</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ناو</a:t>
            </a:r>
            <a:r>
              <a:rPr lang="en-US">
                <a:cs typeface="Ali_K_Sahifa Bold" pitchFamily="2" charset="-78"/>
              </a:rPr>
              <a:t> </a:t>
            </a:r>
            <a:r>
              <a:rPr lang="ar-SA">
                <a:cs typeface="Ali_K_Sahifa Bold" pitchFamily="2" charset="-78"/>
              </a:rPr>
              <a:t>وشةدا</a:t>
            </a:r>
            <a:r>
              <a:rPr lang="en-US">
                <a:cs typeface="Ali_K_Sahifa Bold" pitchFamily="2" charset="-78"/>
              </a:rPr>
              <a:t> </a:t>
            </a:r>
            <a:r>
              <a:rPr lang="ar-SA">
                <a:cs typeface="Ali_K_Sahifa Bold" pitchFamily="2" charset="-78"/>
              </a:rPr>
              <a:t>جياوازة</a:t>
            </a:r>
            <a:endParaRPr lang="en-US">
              <a:cs typeface="Ali_K_Sahifa Bold" pitchFamily="2" charset="-78"/>
            </a:endParaRPr>
          </a:p>
        </p:txBody>
      </p:sp>
      <p:sp>
        <p:nvSpPr>
          <p:cNvPr id="40963" name="Rectangle 3"/>
          <p:cNvSpPr>
            <a:spLocks noGrp="1" noChangeArrowheads="1"/>
          </p:cNvSpPr>
          <p:nvPr>
            <p:ph type="body" idx="1"/>
          </p:nvPr>
        </p:nvSpPr>
        <p:spPr/>
        <p:txBody>
          <a:bodyPr/>
          <a:lstStyle/>
          <a:p>
            <a:pPr algn="r" rtl="1"/>
            <a:r>
              <a:rPr lang="ar-SA">
                <a:cs typeface="Ali_K_Sahifa Bold" pitchFamily="2" charset="-78"/>
              </a:rPr>
              <a:t>وشةى</a:t>
            </a:r>
            <a:r>
              <a:rPr lang="en-US">
                <a:cs typeface="Ali_K_Sahifa Bold" pitchFamily="2" charset="-78"/>
              </a:rPr>
              <a:t> </a:t>
            </a:r>
            <a:r>
              <a:rPr lang="ar-SA">
                <a:cs typeface="Ali_K_Sahifa Bold" pitchFamily="2" charset="-78"/>
              </a:rPr>
              <a:t>يةك</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بةرد،</a:t>
            </a:r>
            <a:r>
              <a:rPr lang="en-US">
                <a:cs typeface="Ali_K_Sahifa Bold" pitchFamily="2" charset="-78"/>
              </a:rPr>
              <a:t> </a:t>
            </a:r>
            <a:r>
              <a:rPr lang="ar-SA">
                <a:cs typeface="Ali_K_Sahifa Bold" pitchFamily="2" charset="-78"/>
              </a:rPr>
              <a:t>ذن</a:t>
            </a:r>
            <a:r>
              <a:rPr lang="en-US">
                <a:cs typeface="Ali_K_Sahifa Bold" pitchFamily="2" charset="-78"/>
              </a:rPr>
              <a:t> </a:t>
            </a:r>
            <a:r>
              <a:rPr lang="ar-SA">
                <a:cs typeface="Ali_K_Sahifa Bold" pitchFamily="2" charset="-78"/>
              </a:rPr>
              <a:t>،</a:t>
            </a:r>
            <a:r>
              <a:rPr lang="en-US">
                <a:cs typeface="Ali_K_Sahifa Bold" pitchFamily="2" charset="-78"/>
              </a:rPr>
              <a:t> </a:t>
            </a:r>
            <a:r>
              <a:rPr lang="ar-SA">
                <a:cs typeface="Ali_K_Sahifa Bold" pitchFamily="2" charset="-78"/>
              </a:rPr>
              <a:t>مرد،با،</a:t>
            </a:r>
            <a:r>
              <a:rPr lang="en-US">
                <a:cs typeface="Ali_K_Sahifa Bold" pitchFamily="2" charset="-78"/>
              </a:rPr>
              <a:t> </a:t>
            </a:r>
            <a:r>
              <a:rPr lang="ar-SA">
                <a:cs typeface="Ali_K_Sahifa Bold" pitchFamily="2" charset="-78"/>
              </a:rPr>
              <a:t>من</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دوو</a:t>
            </a:r>
            <a:r>
              <a:rPr lang="en-US">
                <a:cs typeface="Ali_K_Sahifa Bold" pitchFamily="2" charset="-78"/>
              </a:rPr>
              <a:t> </a:t>
            </a:r>
            <a:r>
              <a:rPr lang="ar-SA">
                <a:cs typeface="Ali_K_Sahifa Bold" pitchFamily="2" charset="-78"/>
              </a:rPr>
              <a:t>برِطةيى</a:t>
            </a:r>
            <a:r>
              <a:rPr lang="en-US">
                <a:cs typeface="Ali_K_Sahifa Bold" pitchFamily="2" charset="-78"/>
              </a:rPr>
              <a:t>: </a:t>
            </a:r>
            <a:r>
              <a:rPr lang="ar-SA">
                <a:cs typeface="Ali_K_Sahifa Bold" pitchFamily="2" charset="-78"/>
              </a:rPr>
              <a:t>مامز،زانا،</a:t>
            </a:r>
            <a:r>
              <a:rPr lang="en-US">
                <a:cs typeface="Ali_K_Sahifa Bold" pitchFamily="2" charset="-78"/>
              </a:rPr>
              <a:t> </a:t>
            </a:r>
            <a:r>
              <a:rPr lang="ar-SA">
                <a:cs typeface="Ali_K_Sahifa Bold" pitchFamily="2" charset="-78"/>
              </a:rPr>
              <a:t>وريا،جةذن،</a:t>
            </a:r>
            <a:r>
              <a:rPr lang="en-US">
                <a:cs typeface="Ali_K_Sahifa Bold" pitchFamily="2" charset="-78"/>
              </a:rPr>
              <a:t> </a:t>
            </a:r>
            <a:r>
              <a:rPr lang="ar-SA">
                <a:cs typeface="Ali_K_Sahifa Bold" pitchFamily="2" charset="-78"/>
              </a:rPr>
              <a:t>تةخت</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سىَ</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هةورةمان،بيَريظان،بةردةرِةش،طؤزةلة</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ضوار</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مامةيارة،طولَةطةنم،طةنمةشامى،</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ثيَنج</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طولاَلَة</a:t>
            </a:r>
            <a:r>
              <a:rPr lang="en-US">
                <a:cs typeface="Ali_K_Sahifa Bold" pitchFamily="2" charset="-78"/>
              </a:rPr>
              <a:t> </a:t>
            </a:r>
            <a:r>
              <a:rPr lang="ar-SA">
                <a:cs typeface="Ali_K_Sahifa Bold" pitchFamily="2" charset="-78"/>
              </a:rPr>
              <a:t>سورة،</a:t>
            </a:r>
            <a:r>
              <a:rPr lang="en-US">
                <a:cs typeface="Ali_K_Sahifa Bold" pitchFamily="2" charset="-78"/>
              </a:rPr>
              <a:t> </a:t>
            </a:r>
            <a:r>
              <a:rPr lang="ar-SA">
                <a:cs typeface="Ali_K_Sahifa Bold" pitchFamily="2" charset="-78"/>
              </a:rPr>
              <a:t>طولَةبةرِؤذة</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شةش</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تيَهةلَكيَشانةوة</a:t>
            </a:r>
            <a:endParaRPr lang="en-US">
              <a:cs typeface="Ali_K_Sahifa Bold" pitchFamily="2" charset="-78"/>
            </a:endParaRPr>
          </a:p>
          <a:p>
            <a:pPr algn="r" rtl="1"/>
            <a:endParaRPr lang="en-US">
              <a:cs typeface="Ali_K_Sahifa Bold" pitchFamily="2" charset="-78"/>
            </a:endParaRPr>
          </a:p>
          <a:p>
            <a:pPr algn="r" rtl="1"/>
            <a:endParaRPr lang="en-US">
              <a:cs typeface="Ali_K_Sahifa Bold" pitchFamily="2" charset="-78"/>
            </a:endParaRPr>
          </a:p>
        </p:txBody>
      </p:sp>
    </p:spTree>
    <p:extLst>
      <p:ext uri="{BB962C8B-B14F-4D97-AF65-F5344CB8AC3E}">
        <p14:creationId xmlns:p14="http://schemas.microsoft.com/office/powerpoint/2010/main" val="11647424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heel(4)">
                                      <p:cBhvr>
                                        <p:cTn id="7" dur="2000"/>
                                        <p:tgtEl>
                                          <p:spTgt spid="40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 to="" calcmode="lin" valueType="num">
                                      <p:cBhvr>
                                        <p:cTn id="12" dur="1" fill="hold"/>
                                        <p:tgtEl>
                                          <p:spTgt spid="4096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 to="" calcmode="lin" valueType="num">
                                      <p:cBhvr>
                                        <p:cTn id="17" dur="1" fill="hold"/>
                                        <p:tgtEl>
                                          <p:spTgt spid="4096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 to="" calcmode="lin" valueType="num">
                                      <p:cBhvr>
                                        <p:cTn id="22" dur="1" fill="hold"/>
                                        <p:tgtEl>
                                          <p:spTgt spid="4096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0963">
                                            <p:txEl>
                                              <p:pRg st="3" end="3"/>
                                            </p:txEl>
                                          </p:spTgt>
                                        </p:tgtEl>
                                        <p:attrNameLst>
                                          <p:attrName>style.visibility</p:attrName>
                                        </p:attrNameLst>
                                      </p:cBhvr>
                                      <p:to>
                                        <p:strVal val="visible"/>
                                      </p:to>
                                    </p:set>
                                    <p:anim to="" calcmode="lin" valueType="num">
                                      <p:cBhvr>
                                        <p:cTn id="27" dur="1" fill="hold"/>
                                        <p:tgtEl>
                                          <p:spTgt spid="4096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0963">
                                            <p:txEl>
                                              <p:pRg st="4" end="4"/>
                                            </p:txEl>
                                          </p:spTgt>
                                        </p:tgtEl>
                                        <p:attrNameLst>
                                          <p:attrName>style.visibility</p:attrName>
                                        </p:attrNameLst>
                                      </p:cBhvr>
                                      <p:to>
                                        <p:strVal val="visible"/>
                                      </p:to>
                                    </p:set>
                                    <p:anim to="" calcmode="lin" valueType="num">
                                      <p:cBhvr>
                                        <p:cTn id="32" dur="1" fill="hold"/>
                                        <p:tgtEl>
                                          <p:spTgt spid="4096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0963">
                                            <p:txEl>
                                              <p:pRg st="5" end="5"/>
                                            </p:txEl>
                                          </p:spTgt>
                                        </p:tgtEl>
                                        <p:attrNameLst>
                                          <p:attrName>style.visibility</p:attrName>
                                        </p:attrNameLst>
                                      </p:cBhvr>
                                      <p:to>
                                        <p:strVal val="visible"/>
                                      </p:to>
                                    </p:set>
                                    <p:anim to="" calcmode="lin" valueType="num">
                                      <p:cBhvr>
                                        <p:cTn id="37" dur="1" fill="hold"/>
                                        <p:tgtEl>
                                          <p:spTgt spid="4096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rtl="1"/>
            <a:r>
              <a:rPr lang="ar-SA" dirty="0" smtClean="0">
                <a:cs typeface="Ali_K_Sahifa Bold" pitchFamily="2" charset="-78"/>
              </a:rPr>
              <a:t>3- طؤرِانة</a:t>
            </a:r>
            <a:r>
              <a:rPr lang="en-US" dirty="0" smtClean="0">
                <a:cs typeface="Ali_K_Sahifa Bold" pitchFamily="2" charset="-78"/>
              </a:rPr>
              <a:t> </a:t>
            </a:r>
            <a:r>
              <a:rPr lang="ar-SA" dirty="0">
                <a:cs typeface="Ali_K_Sahifa Bold" pitchFamily="2" charset="-78"/>
              </a:rPr>
              <a:t>دةنطسازييةكان</a:t>
            </a:r>
            <a:endParaRPr lang="en-US" dirty="0">
              <a:cs typeface="Ali_K_Sahifa Bold" pitchFamily="2" charset="-78"/>
            </a:endParaRPr>
          </a:p>
        </p:txBody>
      </p:sp>
      <p:sp>
        <p:nvSpPr>
          <p:cNvPr id="41987" name="Rectangle 3"/>
          <p:cNvSpPr>
            <a:spLocks noGrp="1" noChangeArrowheads="1"/>
          </p:cNvSpPr>
          <p:nvPr>
            <p:ph type="body" idx="1"/>
          </p:nvPr>
        </p:nvSpPr>
        <p:spPr/>
        <p:txBody>
          <a:bodyPr/>
          <a:lstStyle/>
          <a:p>
            <a:pPr marL="609600" indent="-609600" algn="r" rtl="1">
              <a:lnSpc>
                <a:spcPct val="90000"/>
              </a:lnSpc>
              <a:buFontTx/>
              <a:buAutoNum type="arabic1Minus"/>
            </a:pPr>
            <a:r>
              <a:rPr lang="ar-SA" sz="2800">
                <a:cs typeface="Ali_K_Sahifa Bold" pitchFamily="2" charset="-78"/>
              </a:rPr>
              <a:t>دةركةوتنى</a:t>
            </a:r>
            <a:r>
              <a:rPr lang="en-US" sz="2800">
                <a:cs typeface="Ali_K_Sahifa Bold" pitchFamily="2" charset="-78"/>
              </a:rPr>
              <a:t> </a:t>
            </a:r>
            <a:r>
              <a:rPr lang="ar-SA" sz="2800">
                <a:cs typeface="Ali_K_Sahifa Bold" pitchFamily="2" charset="-78"/>
              </a:rPr>
              <a:t>دةنط</a:t>
            </a:r>
            <a:r>
              <a:rPr lang="en-US" sz="2800">
                <a:cs typeface="Ali_K_Sahifa Bold" pitchFamily="2" charset="-78"/>
              </a:rPr>
              <a:t>:</a:t>
            </a:r>
          </a:p>
          <a:p>
            <a:pPr marL="609600" indent="-609600" algn="r" rtl="1">
              <a:lnSpc>
                <a:spcPct val="90000"/>
              </a:lnSpc>
              <a:buFontTx/>
              <a:buNone/>
            </a:pPr>
            <a:r>
              <a:rPr lang="en-US" sz="2800">
                <a:cs typeface="Ali_K_Sahifa Bold" pitchFamily="2" charset="-78"/>
              </a:rPr>
              <a:t>-1</a:t>
            </a:r>
            <a:r>
              <a:rPr lang="ar-SA" sz="2800">
                <a:cs typeface="Ali_K_Sahifa Bold" pitchFamily="2" charset="-78"/>
              </a:rPr>
              <a:t>دةركةوتنى</a:t>
            </a:r>
            <a:r>
              <a:rPr lang="en-US" sz="2800">
                <a:cs typeface="Ali_K_Sahifa Bold" pitchFamily="2" charset="-78"/>
              </a:rPr>
              <a:t> )</a:t>
            </a:r>
            <a:r>
              <a:rPr lang="ar-SA" sz="2800">
                <a:cs typeface="Ali_K_Sahifa Bold" pitchFamily="2" charset="-78"/>
              </a:rPr>
              <a:t>ى</a:t>
            </a:r>
            <a:r>
              <a:rPr lang="en-US" sz="2800">
                <a:cs typeface="Ali_K_Sahifa Bold" pitchFamily="2" charset="-78"/>
              </a:rPr>
              <a:t>(</a:t>
            </a:r>
          </a:p>
          <a:p>
            <a:pPr marL="609600" indent="-609600" algn="r" rtl="1">
              <a:lnSpc>
                <a:spcPct val="90000"/>
              </a:lnSpc>
              <a:buFontTx/>
              <a:buNone/>
            </a:pPr>
            <a:r>
              <a:rPr lang="en-US" sz="2800">
                <a:cs typeface="Ali_K_Sahifa Bold" pitchFamily="2" charset="-78"/>
              </a:rPr>
              <a:t>         </a:t>
            </a:r>
            <a:r>
              <a:rPr lang="ar-SA" sz="2800">
                <a:cs typeface="Ali_K_Sahifa Bold" pitchFamily="2" charset="-78"/>
              </a:rPr>
              <a:t>ئةطةر</a:t>
            </a:r>
            <a:r>
              <a:rPr lang="en-US" sz="2800">
                <a:cs typeface="Ali_K_Sahifa Bold" pitchFamily="2" charset="-78"/>
              </a:rPr>
              <a:t> </a:t>
            </a:r>
            <a:r>
              <a:rPr lang="ar-SA" sz="2800">
                <a:cs typeface="Ali_K_Sahifa Bold" pitchFamily="2" charset="-78"/>
              </a:rPr>
              <a:t>ناويَك</a:t>
            </a:r>
            <a:r>
              <a:rPr lang="en-US" sz="2800">
                <a:cs typeface="Ali_K_Sahifa Bold" pitchFamily="2" charset="-78"/>
              </a:rPr>
              <a:t> </a:t>
            </a:r>
            <a:r>
              <a:rPr lang="ar-SA" sz="2800">
                <a:cs typeface="Ali_K_Sahifa Bold" pitchFamily="2" charset="-78"/>
              </a:rPr>
              <a:t>كؤتايى</a:t>
            </a:r>
            <a:r>
              <a:rPr lang="en-US" sz="2800">
                <a:cs typeface="Ali_K_Sahifa Bold" pitchFamily="2" charset="-78"/>
              </a:rPr>
              <a:t> </a:t>
            </a:r>
            <a:r>
              <a:rPr lang="ar-SA" sz="2800">
                <a:cs typeface="Ali_K_Sahifa Bold" pitchFamily="2" charset="-78"/>
              </a:rPr>
              <a:t>بة</a:t>
            </a:r>
            <a:r>
              <a:rPr lang="en-US" sz="2800">
                <a:cs typeface="Ali_K_Sahifa Bold" pitchFamily="2" charset="-78"/>
              </a:rPr>
              <a:t> </a:t>
            </a:r>
            <a:r>
              <a:rPr lang="ar-SA" sz="2800">
                <a:cs typeface="Ali_K_Sahifa Bold" pitchFamily="2" charset="-78"/>
              </a:rPr>
              <a:t>ظاولَى</a:t>
            </a:r>
            <a:r>
              <a:rPr lang="en-US" sz="2800">
                <a:cs typeface="Ali_K_Sahifa Bold" pitchFamily="2" charset="-78"/>
              </a:rPr>
              <a:t>)</a:t>
            </a:r>
            <a:r>
              <a:rPr lang="ar-SA" sz="2800">
                <a:cs typeface="Ali_K_Sahifa Bold" pitchFamily="2" charset="-78"/>
              </a:rPr>
              <a:t>ا</a:t>
            </a:r>
            <a:r>
              <a:rPr lang="en-US" sz="2800">
                <a:cs typeface="Ali_K_Sahifa Bold" pitchFamily="2" charset="-78"/>
              </a:rPr>
              <a:t>-</a:t>
            </a:r>
            <a:r>
              <a:rPr lang="ar-SA" sz="2800">
                <a:cs typeface="Ali_K_Sahifa Bold" pitchFamily="2" charset="-78"/>
              </a:rPr>
              <a:t>ؤ</a:t>
            </a:r>
            <a:r>
              <a:rPr lang="en-US" sz="2800">
                <a:cs typeface="Ali_K_Sahifa Bold" pitchFamily="2" charset="-78"/>
              </a:rPr>
              <a:t>-</a:t>
            </a:r>
            <a:r>
              <a:rPr lang="ar-SA" sz="2800">
                <a:cs typeface="Ali_K_Sahifa Bold" pitchFamily="2" charset="-78"/>
              </a:rPr>
              <a:t>ىَ</a:t>
            </a:r>
            <a:r>
              <a:rPr lang="en-US" sz="2800">
                <a:cs typeface="Ali_K_Sahifa Bold" pitchFamily="2" charset="-78"/>
              </a:rPr>
              <a:t>-</a:t>
            </a:r>
            <a:r>
              <a:rPr lang="ar-SA" sz="2800">
                <a:cs typeface="Ali_K_Sahifa Bold" pitchFamily="2" charset="-78"/>
              </a:rPr>
              <a:t>ى</a:t>
            </a:r>
            <a:r>
              <a:rPr lang="en-US" sz="2800">
                <a:cs typeface="Ali_K_Sahifa Bold" pitchFamily="2" charset="-78"/>
              </a:rPr>
              <a:t>( </a:t>
            </a:r>
            <a:r>
              <a:rPr lang="ar-SA" sz="2800">
                <a:cs typeface="Ali_K_Sahifa Bold" pitchFamily="2" charset="-78"/>
              </a:rPr>
              <a:t>هاتبيَت</a:t>
            </a:r>
            <a:r>
              <a:rPr lang="en-US" sz="2800">
                <a:cs typeface="Ali_K_Sahifa Bold" pitchFamily="2" charset="-78"/>
              </a:rPr>
              <a:t>  </a:t>
            </a:r>
            <a:r>
              <a:rPr lang="ar-SA" sz="2800">
                <a:cs typeface="Ali_K_Sahifa Bold" pitchFamily="2" charset="-78"/>
              </a:rPr>
              <a:t>و</a:t>
            </a:r>
            <a:r>
              <a:rPr lang="en-US" sz="2800">
                <a:cs typeface="Ali_K_Sahifa Bold" pitchFamily="2" charset="-78"/>
              </a:rPr>
              <a:t> </a:t>
            </a:r>
            <a:r>
              <a:rPr lang="ar-SA" sz="2800">
                <a:cs typeface="Ali_K_Sahifa Bold" pitchFamily="2" charset="-78"/>
              </a:rPr>
              <a:t>هةركاتيَك</a:t>
            </a:r>
            <a:r>
              <a:rPr lang="en-US" sz="2800">
                <a:cs typeface="Ali_K_Sahifa Bold" pitchFamily="2" charset="-78"/>
              </a:rPr>
              <a:t> </a:t>
            </a:r>
            <a:r>
              <a:rPr lang="ar-SA" sz="2800">
                <a:cs typeface="Ali_K_Sahifa Bold" pitchFamily="2" charset="-78"/>
              </a:rPr>
              <a:t>مؤرفيميَكى</a:t>
            </a:r>
            <a:r>
              <a:rPr lang="en-US" sz="2800">
                <a:cs typeface="Ali_K_Sahifa Bold" pitchFamily="2" charset="-78"/>
              </a:rPr>
              <a:t> </a:t>
            </a:r>
            <a:r>
              <a:rPr lang="ar-SA" sz="2800">
                <a:cs typeface="Ali_K_Sahifa Bold" pitchFamily="2" charset="-78"/>
              </a:rPr>
              <a:t>بؤ</a:t>
            </a:r>
            <a:r>
              <a:rPr lang="en-US" sz="2800">
                <a:cs typeface="Ali_K_Sahifa Bold" pitchFamily="2" charset="-78"/>
              </a:rPr>
              <a:t> </a:t>
            </a:r>
            <a:r>
              <a:rPr lang="ar-SA" sz="2800">
                <a:cs typeface="Ali_K_Sahifa Bold" pitchFamily="2" charset="-78"/>
              </a:rPr>
              <a:t>زياد</a:t>
            </a:r>
            <a:r>
              <a:rPr lang="en-US" sz="2800">
                <a:cs typeface="Ali_K_Sahifa Bold" pitchFamily="2" charset="-78"/>
              </a:rPr>
              <a:t> </a:t>
            </a:r>
            <a:r>
              <a:rPr lang="ar-SA" sz="2800">
                <a:cs typeface="Ali_K_Sahifa Bold" pitchFamily="2" charset="-78"/>
              </a:rPr>
              <a:t>بكةين</a:t>
            </a:r>
            <a:r>
              <a:rPr lang="en-US" sz="2800">
                <a:cs typeface="Ali_K_Sahifa Bold" pitchFamily="2" charset="-78"/>
              </a:rPr>
              <a:t> </a:t>
            </a:r>
            <a:r>
              <a:rPr lang="ar-SA" sz="2800">
                <a:cs typeface="Ali_K_Sahifa Bold" pitchFamily="2" charset="-78"/>
              </a:rPr>
              <a:t>بةمةرجىَ</a:t>
            </a:r>
            <a:r>
              <a:rPr lang="en-US" sz="2800">
                <a:cs typeface="Ali_K_Sahifa Bold" pitchFamily="2" charset="-78"/>
              </a:rPr>
              <a:t> </a:t>
            </a:r>
            <a:r>
              <a:rPr lang="ar-SA" sz="2800">
                <a:cs typeface="Ali_K_Sahifa Bold" pitchFamily="2" charset="-78"/>
              </a:rPr>
              <a:t>مؤرفيمة</a:t>
            </a:r>
            <a:r>
              <a:rPr lang="en-US" sz="2800">
                <a:cs typeface="Ali_K_Sahifa Bold" pitchFamily="2" charset="-78"/>
              </a:rPr>
              <a:t> </a:t>
            </a:r>
            <a:r>
              <a:rPr lang="ar-SA" sz="2800">
                <a:cs typeface="Ali_K_Sahifa Bold" pitchFamily="2" charset="-78"/>
              </a:rPr>
              <a:t>زيادةكة</a:t>
            </a:r>
            <a:r>
              <a:rPr lang="en-US" sz="2800">
                <a:cs typeface="Ali_K_Sahifa Bold" pitchFamily="2" charset="-78"/>
              </a:rPr>
              <a:t> </a:t>
            </a:r>
            <a:r>
              <a:rPr lang="ar-SA" sz="2800">
                <a:cs typeface="Ali_K_Sahifa Bold" pitchFamily="2" charset="-78"/>
              </a:rPr>
              <a:t>بة</a:t>
            </a:r>
            <a:r>
              <a:rPr lang="en-US" sz="2800">
                <a:cs typeface="Ali_K_Sahifa Bold" pitchFamily="2" charset="-78"/>
              </a:rPr>
              <a:t> </a:t>
            </a:r>
            <a:r>
              <a:rPr lang="ar-SA" sz="2800">
                <a:cs typeface="Ali_K_Sahifa Bold" pitchFamily="2" charset="-78"/>
              </a:rPr>
              <a:t>ظاولَ</a:t>
            </a:r>
            <a:r>
              <a:rPr lang="en-US" sz="2800">
                <a:cs typeface="Ali_K_Sahifa Bold" pitchFamily="2" charset="-78"/>
              </a:rPr>
              <a:t> </a:t>
            </a:r>
            <a:r>
              <a:rPr lang="ar-SA" sz="2800">
                <a:cs typeface="Ali_K_Sahifa Bold" pitchFamily="2" charset="-78"/>
              </a:rPr>
              <a:t>دةست</a:t>
            </a:r>
            <a:r>
              <a:rPr lang="en-US" sz="2800">
                <a:cs typeface="Ali_K_Sahifa Bold" pitchFamily="2" charset="-78"/>
              </a:rPr>
              <a:t> </a:t>
            </a:r>
            <a:r>
              <a:rPr lang="ar-SA" sz="2800">
                <a:cs typeface="Ali_K_Sahifa Bold" pitchFamily="2" charset="-78"/>
              </a:rPr>
              <a:t>ثيَبكات،</a:t>
            </a:r>
            <a:r>
              <a:rPr lang="en-US" sz="2800">
                <a:cs typeface="Ali_K_Sahifa Bold" pitchFamily="2" charset="-78"/>
              </a:rPr>
              <a:t> </a:t>
            </a:r>
            <a:r>
              <a:rPr lang="ar-SA" sz="2800">
                <a:cs typeface="Ali_K_Sahifa Bold" pitchFamily="2" charset="-78"/>
              </a:rPr>
              <a:t>ئةوكاتة</a:t>
            </a:r>
            <a:r>
              <a:rPr lang="en-US" sz="2800">
                <a:cs typeface="Ali_K_Sahifa Bold" pitchFamily="2" charset="-78"/>
              </a:rPr>
              <a:t> </a:t>
            </a:r>
            <a:r>
              <a:rPr lang="ar-SA" sz="2800">
                <a:cs typeface="Ali_K_Sahifa Bold" pitchFamily="2" charset="-78"/>
              </a:rPr>
              <a:t>لة</a:t>
            </a:r>
            <a:r>
              <a:rPr lang="en-US" sz="2800">
                <a:cs typeface="Ali_K_Sahifa Bold" pitchFamily="2" charset="-78"/>
              </a:rPr>
              <a:t> </a:t>
            </a:r>
            <a:r>
              <a:rPr lang="ar-SA" sz="2800">
                <a:cs typeface="Ali_K_Sahifa Bold" pitchFamily="2" charset="-78"/>
              </a:rPr>
              <a:t>نيَوان</a:t>
            </a:r>
            <a:r>
              <a:rPr lang="en-US" sz="2800">
                <a:cs typeface="Ali_K_Sahifa Bold" pitchFamily="2" charset="-78"/>
              </a:rPr>
              <a:t> </a:t>
            </a:r>
            <a:r>
              <a:rPr lang="ar-SA" sz="2800">
                <a:cs typeface="Ali_K_Sahifa Bold" pitchFamily="2" charset="-78"/>
              </a:rPr>
              <a:t>ناوةكة</a:t>
            </a:r>
            <a:r>
              <a:rPr lang="en-US" sz="2800">
                <a:cs typeface="Ali_K_Sahifa Bold" pitchFamily="2" charset="-78"/>
              </a:rPr>
              <a:t> </a:t>
            </a:r>
            <a:r>
              <a:rPr lang="ar-SA" sz="2800">
                <a:cs typeface="Ali_K_Sahifa Bold" pitchFamily="2" charset="-78"/>
              </a:rPr>
              <a:t>و</a:t>
            </a:r>
            <a:r>
              <a:rPr lang="en-US" sz="2800">
                <a:cs typeface="Ali_K_Sahifa Bold" pitchFamily="2" charset="-78"/>
              </a:rPr>
              <a:t> </a:t>
            </a:r>
            <a:r>
              <a:rPr lang="ar-SA" sz="2800">
                <a:cs typeface="Ali_K_Sahifa Bold" pitchFamily="2" charset="-78"/>
              </a:rPr>
              <a:t>مؤرفيمةكة</a:t>
            </a:r>
            <a:r>
              <a:rPr lang="en-US" sz="2800">
                <a:cs typeface="Ali_K_Sahifa Bold" pitchFamily="2" charset="-78"/>
              </a:rPr>
              <a:t> )</a:t>
            </a:r>
            <a:r>
              <a:rPr lang="ar-SA" sz="2800">
                <a:cs typeface="Ali_K_Sahifa Bold" pitchFamily="2" charset="-78"/>
              </a:rPr>
              <a:t>ى</a:t>
            </a:r>
            <a:r>
              <a:rPr lang="en-US" sz="2800">
                <a:cs typeface="Ali_K_Sahifa Bold" pitchFamily="2" charset="-78"/>
              </a:rPr>
              <a:t>( </a:t>
            </a:r>
            <a:r>
              <a:rPr lang="ar-SA" sz="2800">
                <a:cs typeface="Ali_K_Sahifa Bold" pitchFamily="2" charset="-78"/>
              </a:rPr>
              <a:t>بة</a:t>
            </a:r>
            <a:r>
              <a:rPr lang="en-US" sz="2800">
                <a:cs typeface="Ali_K_Sahifa Bold" pitchFamily="2" charset="-78"/>
              </a:rPr>
              <a:t> </a:t>
            </a:r>
            <a:r>
              <a:rPr lang="ar-SA" sz="2800">
                <a:cs typeface="Ali_K_Sahifa Bold" pitchFamily="2" charset="-78"/>
              </a:rPr>
              <a:t>دةردةكةوىَ</a:t>
            </a:r>
            <a:r>
              <a:rPr lang="en-US" sz="2800">
                <a:cs typeface="Ali_K_Sahifa Bold" pitchFamily="2" charset="-78"/>
              </a:rPr>
              <a:t> </a:t>
            </a:r>
            <a:r>
              <a:rPr lang="ar-SA" sz="2800">
                <a:cs typeface="Ali_K_Sahifa Bold" pitchFamily="2" charset="-78"/>
              </a:rPr>
              <a:t>وةك</a:t>
            </a:r>
            <a:r>
              <a:rPr lang="en-US" sz="2800">
                <a:cs typeface="Ali_K_Sahifa Bold" pitchFamily="2" charset="-78"/>
              </a:rPr>
              <a:t>:</a:t>
            </a:r>
          </a:p>
          <a:p>
            <a:pPr marL="609600" indent="-609600" algn="r" rtl="1">
              <a:lnSpc>
                <a:spcPct val="90000"/>
              </a:lnSpc>
              <a:buFontTx/>
              <a:buNone/>
            </a:pPr>
            <a:r>
              <a:rPr lang="ar-SA" sz="2800">
                <a:cs typeface="Ali_K_Sahifa Bold" pitchFamily="2" charset="-78"/>
              </a:rPr>
              <a:t>دؤ</a:t>
            </a:r>
            <a:r>
              <a:rPr lang="en-US" sz="2800">
                <a:cs typeface="Ali_K_Sahifa Bold" pitchFamily="2" charset="-78"/>
              </a:rPr>
              <a:t>+</a:t>
            </a:r>
            <a:r>
              <a:rPr lang="ar-SA" sz="2800">
                <a:cs typeface="Ali_K_Sahifa Bold" pitchFamily="2" charset="-78"/>
              </a:rPr>
              <a:t>يَك</a:t>
            </a:r>
            <a:r>
              <a:rPr lang="en-US" sz="2800">
                <a:cs typeface="Ali_K_Sahifa Bold" pitchFamily="2" charset="-78"/>
              </a:rPr>
              <a:t>= </a:t>
            </a:r>
            <a:r>
              <a:rPr lang="ar-SA" sz="2800">
                <a:cs typeface="Ali_K_Sahifa Bold" pitchFamily="2" charset="-78"/>
              </a:rPr>
              <a:t>دؤييَك</a:t>
            </a:r>
            <a:endParaRPr lang="en-US" sz="2800">
              <a:cs typeface="Ali_K_Sahifa Bold" pitchFamily="2" charset="-78"/>
            </a:endParaRPr>
          </a:p>
          <a:p>
            <a:pPr marL="609600" indent="-609600" algn="r" rtl="1">
              <a:lnSpc>
                <a:spcPct val="90000"/>
              </a:lnSpc>
              <a:buFontTx/>
              <a:buNone/>
            </a:pPr>
            <a:r>
              <a:rPr lang="ar-SA" sz="2800">
                <a:cs typeface="Ali_K_Sahifa Bold" pitchFamily="2" charset="-78"/>
              </a:rPr>
              <a:t>مامؤستا</a:t>
            </a:r>
            <a:r>
              <a:rPr lang="en-US" sz="2800">
                <a:cs typeface="Ali_K_Sahifa Bold" pitchFamily="2" charset="-78"/>
              </a:rPr>
              <a:t> +</a:t>
            </a:r>
            <a:r>
              <a:rPr lang="ar-SA" sz="2800">
                <a:cs typeface="Ali_K_Sahifa Bold" pitchFamily="2" charset="-78"/>
              </a:rPr>
              <a:t>يَك</a:t>
            </a:r>
            <a:r>
              <a:rPr lang="en-US" sz="2800">
                <a:cs typeface="Ali_K_Sahifa Bold" pitchFamily="2" charset="-78"/>
              </a:rPr>
              <a:t> = </a:t>
            </a:r>
            <a:r>
              <a:rPr lang="ar-SA" sz="2800">
                <a:cs typeface="Ali_K_Sahifa Bold" pitchFamily="2" charset="-78"/>
              </a:rPr>
              <a:t>مامؤستاييَك</a:t>
            </a:r>
            <a:endParaRPr lang="en-US" sz="2800">
              <a:cs typeface="Ali_K_Sahifa Bold" pitchFamily="2" charset="-78"/>
            </a:endParaRPr>
          </a:p>
          <a:p>
            <a:pPr marL="609600" indent="-609600" algn="r" rtl="1">
              <a:lnSpc>
                <a:spcPct val="90000"/>
              </a:lnSpc>
              <a:buFontTx/>
              <a:buNone/>
            </a:pPr>
            <a:r>
              <a:rPr lang="ar-SA" sz="2800">
                <a:cs typeface="Ali_K_Sahifa Bold" pitchFamily="2" charset="-78"/>
              </a:rPr>
              <a:t>ديَ</a:t>
            </a:r>
            <a:r>
              <a:rPr lang="en-US" sz="2800">
                <a:cs typeface="Ali_K_Sahifa Bold" pitchFamily="2" charset="-78"/>
              </a:rPr>
              <a:t>+</a:t>
            </a:r>
            <a:r>
              <a:rPr lang="ar-SA" sz="2800">
                <a:cs typeface="Ali_K_Sahifa Bold" pitchFamily="2" charset="-78"/>
              </a:rPr>
              <a:t>ةكة</a:t>
            </a:r>
            <a:r>
              <a:rPr lang="en-US" sz="2800">
                <a:cs typeface="Ali_K_Sahifa Bold" pitchFamily="2" charset="-78"/>
              </a:rPr>
              <a:t>= </a:t>
            </a:r>
            <a:r>
              <a:rPr lang="ar-SA" sz="2800">
                <a:cs typeface="Ali_K_Sahifa Bold" pitchFamily="2" charset="-78"/>
              </a:rPr>
              <a:t>ديَيةكة</a:t>
            </a:r>
            <a:endParaRPr lang="en-US" sz="2800">
              <a:cs typeface="Ali_K_Sahifa Bold" pitchFamily="2" charset="-78"/>
            </a:endParaRPr>
          </a:p>
        </p:txBody>
      </p:sp>
    </p:spTree>
    <p:extLst>
      <p:ext uri="{BB962C8B-B14F-4D97-AF65-F5344CB8AC3E}">
        <p14:creationId xmlns:p14="http://schemas.microsoft.com/office/powerpoint/2010/main" val="22396059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plus(in)">
                                      <p:cBhvr>
                                        <p:cTn id="7" dur="20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dissolve">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dissolve">
                                      <p:cBhvr>
                                        <p:cTn id="17" dur="500"/>
                                        <p:tgtEl>
                                          <p:spTgt spid="419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dissolve">
                                      <p:cBhvr>
                                        <p:cTn id="22" dur="500"/>
                                        <p:tgtEl>
                                          <p:spTgt spid="419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987">
                                            <p:txEl>
                                              <p:pRg st="3" end="3"/>
                                            </p:txEl>
                                          </p:spTgt>
                                        </p:tgtEl>
                                        <p:attrNameLst>
                                          <p:attrName>style.visibility</p:attrName>
                                        </p:attrNameLst>
                                      </p:cBhvr>
                                      <p:to>
                                        <p:strVal val="visible"/>
                                      </p:to>
                                    </p:set>
                                    <p:animEffect transition="in" filter="dissolve">
                                      <p:cBhvr>
                                        <p:cTn id="27" dur="500"/>
                                        <p:tgtEl>
                                          <p:spTgt spid="419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987">
                                            <p:txEl>
                                              <p:pRg st="4" end="4"/>
                                            </p:txEl>
                                          </p:spTgt>
                                        </p:tgtEl>
                                        <p:attrNameLst>
                                          <p:attrName>style.visibility</p:attrName>
                                        </p:attrNameLst>
                                      </p:cBhvr>
                                      <p:to>
                                        <p:strVal val="visible"/>
                                      </p:to>
                                    </p:set>
                                    <p:animEffect transition="in" filter="dissolve">
                                      <p:cBhvr>
                                        <p:cTn id="32" dur="500"/>
                                        <p:tgtEl>
                                          <p:spTgt spid="419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Effect transition="in" filter="dissolve">
                                      <p:cBhvr>
                                        <p:cTn id="37"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latin typeface="Ali- Arabesque" pitchFamily="2" charset="2"/>
                <a:cs typeface="Ali_K_Alwand" pitchFamily="2" charset="-78"/>
              </a:rPr>
              <a:t>ئاستةكانى</a:t>
            </a:r>
            <a:r>
              <a:rPr lang="ar-SA" dirty="0" smtClean="0">
                <a:latin typeface="Ali- Arabesque" pitchFamily="2" charset="2"/>
                <a:cs typeface="Ali_K_Alwand" pitchFamily="2" charset="-78"/>
              </a:rPr>
              <a:t> زمان</a:t>
            </a:r>
            <a:endParaRPr lang="en-US" dirty="0"/>
          </a:p>
        </p:txBody>
      </p:sp>
      <p:sp>
        <p:nvSpPr>
          <p:cNvPr id="3" name="Content Placeholder 2"/>
          <p:cNvSpPr>
            <a:spLocks noGrp="1"/>
          </p:cNvSpPr>
          <p:nvPr>
            <p:ph idx="1"/>
          </p:nvPr>
        </p:nvSpPr>
        <p:spPr/>
        <p:txBody>
          <a:bodyPr>
            <a:normAutofit lnSpcReduction="10000"/>
          </a:bodyPr>
          <a:lstStyle/>
          <a:p>
            <a:pPr algn="r">
              <a:buNone/>
            </a:pPr>
            <a:r>
              <a:rPr lang="ar-SA" dirty="0" smtClean="0">
                <a:cs typeface="Ali_K_Alwand" pitchFamily="2" charset="-78"/>
              </a:rPr>
              <a:t>زمان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سىَ</a:t>
            </a:r>
            <a:r>
              <a:rPr lang="ar-SA" dirty="0" smtClean="0">
                <a:cs typeface="Ali_K_Alwand" pitchFamily="2" charset="-78"/>
              </a:rPr>
              <a:t> </a:t>
            </a:r>
            <a:r>
              <a:rPr lang="ar-SA" dirty="0" err="1" smtClean="0">
                <a:cs typeface="Ali_K_Alwand" pitchFamily="2" charset="-78"/>
              </a:rPr>
              <a:t>ئاست</a:t>
            </a:r>
            <a:r>
              <a:rPr lang="ar-SA" dirty="0" smtClean="0">
                <a:cs typeface="Ali_K_Alwand" pitchFamily="2" charset="-78"/>
              </a:rPr>
              <a:t> </a:t>
            </a:r>
            <a:r>
              <a:rPr lang="ar-SA" dirty="0" err="1" smtClean="0">
                <a:cs typeface="Ali_K_Alwand" pitchFamily="2" charset="-78"/>
              </a:rPr>
              <a:t>ثيَكهاتووة</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بريتيية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r>
            <a:br>
              <a:rPr lang="ar-SA" dirty="0" smtClean="0">
                <a:cs typeface="Ali_K_Alwand" pitchFamily="2" charset="-78"/>
              </a:rPr>
            </a:br>
            <a:r>
              <a:rPr lang="ar-SA" dirty="0" smtClean="0">
                <a:solidFill>
                  <a:srgbClr val="FF0000"/>
                </a:solidFill>
                <a:cs typeface="Ali_K_Alwand" pitchFamily="2" charset="-78"/>
              </a:rPr>
              <a:t>1- </a:t>
            </a:r>
            <a:r>
              <a:rPr lang="ar-SA" dirty="0" err="1" smtClean="0">
                <a:solidFill>
                  <a:srgbClr val="FF0000"/>
                </a:solidFill>
                <a:cs typeface="Ali_K_Alwand" pitchFamily="2" charset="-78"/>
              </a:rPr>
              <a:t>دةنطسازى</a:t>
            </a:r>
            <a:r>
              <a:rPr lang="ar-SA" dirty="0" smtClean="0">
                <a:solidFill>
                  <a:srgbClr val="FF0000"/>
                </a:solidFill>
                <a:cs typeface="Ali_K_Alwand" pitchFamily="2" charset="-78"/>
              </a:rPr>
              <a:t> </a:t>
            </a:r>
            <a:r>
              <a:rPr lang="ar-SA" dirty="0" err="1" smtClean="0">
                <a:cs typeface="Ali_K_Alwand" pitchFamily="2" charset="-78"/>
              </a:rPr>
              <a:t>:</a:t>
            </a:r>
            <a:r>
              <a:rPr lang="ar-SA" dirty="0" smtClean="0">
                <a:cs typeface="Ali_K_Alwand" pitchFamily="2" charset="-78"/>
              </a:rPr>
              <a:t/>
            </a:r>
            <a:br>
              <a:rPr lang="ar-SA" dirty="0" smtClean="0">
                <a:cs typeface="Ali_K_Alwand" pitchFamily="2" charset="-78"/>
              </a:rPr>
            </a:br>
            <a:r>
              <a:rPr lang="ar-SA" dirty="0" smtClean="0">
                <a:solidFill>
                  <a:srgbClr val="FF0000"/>
                </a:solidFill>
                <a:cs typeface="Ali_K_Alwand" pitchFamily="2" charset="-78"/>
              </a:rPr>
              <a:t>أ-</a:t>
            </a:r>
            <a:r>
              <a:rPr lang="ar-SA" dirty="0" smtClean="0">
                <a:cs typeface="Ali_K_Alwand" pitchFamily="2" charset="-78"/>
              </a:rPr>
              <a:t> </a:t>
            </a:r>
            <a:r>
              <a:rPr lang="ar-SA" dirty="0" err="1" smtClean="0">
                <a:solidFill>
                  <a:schemeClr val="tx2"/>
                </a:solidFill>
                <a:cs typeface="Ali_K_Alwand" pitchFamily="2" charset="-78"/>
              </a:rPr>
              <a:t>دةنطسازى</a:t>
            </a:r>
            <a:r>
              <a:rPr lang="ar-SA" dirty="0" smtClean="0">
                <a:solidFill>
                  <a:schemeClr val="tx2"/>
                </a:solidFill>
                <a:cs typeface="Ali_K_Alwand" pitchFamily="2" charset="-78"/>
              </a:rPr>
              <a:t> </a:t>
            </a:r>
            <a:r>
              <a:rPr lang="ar-SA" dirty="0" err="1" smtClean="0">
                <a:solidFill>
                  <a:schemeClr val="tx2"/>
                </a:solidFill>
                <a:cs typeface="Ali_K_Alwand" pitchFamily="2" charset="-78"/>
              </a:rPr>
              <a:t>طشتى</a:t>
            </a:r>
            <a:r>
              <a:rPr lang="ar-SA" dirty="0" smtClean="0">
                <a:solidFill>
                  <a:schemeClr val="tx2"/>
                </a:solidFill>
                <a:cs typeface="Ali_K_Alwand" pitchFamily="2" charset="-78"/>
              </a:rPr>
              <a:t> (</a:t>
            </a:r>
            <a:r>
              <a:rPr lang="ar-SA" dirty="0" err="1" smtClean="0">
                <a:solidFill>
                  <a:schemeClr val="tx2"/>
                </a:solidFill>
                <a:cs typeface="Ali_K_Alwand" pitchFamily="2" charset="-78"/>
              </a:rPr>
              <a:t>فوَنةتيك</a:t>
            </a:r>
            <a:r>
              <a:rPr lang="ar-SA" dirty="0" smtClean="0">
                <a:solidFill>
                  <a:schemeClr val="tx2"/>
                </a:solidFill>
                <a:cs typeface="Ali_K_Alwand" pitchFamily="2" charset="-78"/>
              </a:rPr>
              <a:t>): </a:t>
            </a:r>
            <a:r>
              <a:rPr lang="ar-SA" dirty="0" err="1" smtClean="0">
                <a:cs typeface="Ali_K_Alwand" pitchFamily="2" charset="-78"/>
              </a:rPr>
              <a:t>زانستيَكة</a:t>
            </a:r>
            <a:r>
              <a:rPr lang="ar-SA" dirty="0" smtClean="0">
                <a:cs typeface="Ali_K_Alwand" pitchFamily="2" charset="-78"/>
              </a:rPr>
              <a:t> </a:t>
            </a:r>
            <a:r>
              <a:rPr lang="ar-SA" dirty="0" err="1" smtClean="0">
                <a:cs typeface="Ali_K_Alwand" pitchFamily="2" charset="-78"/>
              </a:rPr>
              <a:t>ليَكولينةوة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ضونيةتى</a:t>
            </a:r>
            <a:r>
              <a:rPr lang="ar-SA" dirty="0" smtClean="0">
                <a:cs typeface="Ali_K_Alwand" pitchFamily="2" charset="-78"/>
              </a:rPr>
              <a:t> </a:t>
            </a:r>
            <a:r>
              <a:rPr lang="ar-SA" dirty="0" err="1" smtClean="0">
                <a:cs typeface="Ali_K_Alwand" pitchFamily="2" charset="-78"/>
              </a:rPr>
              <a:t>دروستبونى</a:t>
            </a:r>
            <a:r>
              <a:rPr lang="ar-SA" dirty="0" smtClean="0">
                <a:cs typeface="Ali_K_Alwand" pitchFamily="2" charset="-78"/>
              </a:rPr>
              <a:t> </a:t>
            </a:r>
            <a:r>
              <a:rPr lang="ar-SA" dirty="0" err="1" smtClean="0">
                <a:cs typeface="Ali_K_Alwand" pitchFamily="2" charset="-78"/>
              </a:rPr>
              <a:t>دةنطةكان</a:t>
            </a:r>
            <a:r>
              <a:rPr lang="ar-SA" dirty="0" smtClean="0">
                <a:cs typeface="Ali_K_Alwand" pitchFamily="2" charset="-78"/>
              </a:rPr>
              <a:t> </a:t>
            </a:r>
            <a:r>
              <a:rPr lang="ar-SA" dirty="0" err="1" smtClean="0">
                <a:cs typeface="Ali_K_Alwand" pitchFamily="2" charset="-78"/>
              </a:rPr>
              <a:t>دةكات</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شيَوةيةكى</a:t>
            </a:r>
            <a:r>
              <a:rPr lang="ar-SA" dirty="0" smtClean="0">
                <a:cs typeface="Ali_K_Alwand" pitchFamily="2" charset="-78"/>
              </a:rPr>
              <a:t> </a:t>
            </a:r>
            <a:r>
              <a:rPr lang="ar-SA" dirty="0" err="1" smtClean="0">
                <a:cs typeface="Ali_K_Alwand" pitchFamily="2" charset="-78"/>
              </a:rPr>
              <a:t>طشتى</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دروست</a:t>
            </a:r>
            <a:r>
              <a:rPr lang="ar-SA" dirty="0" smtClean="0">
                <a:cs typeface="Ali_K_Alwand" pitchFamily="2" charset="-78"/>
              </a:rPr>
              <a:t> </a:t>
            </a:r>
            <a:r>
              <a:rPr lang="ar-SA" dirty="0" err="1" smtClean="0">
                <a:cs typeface="Ali_K_Alwand" pitchFamily="2" charset="-78"/>
              </a:rPr>
              <a:t>كردن</a:t>
            </a:r>
            <a:r>
              <a:rPr lang="ar-SA" dirty="0" smtClean="0">
                <a:cs typeface="Ali_K_Alwand" pitchFamily="2" charset="-78"/>
              </a:rPr>
              <a:t> و </a:t>
            </a:r>
            <a:r>
              <a:rPr lang="ar-SA" dirty="0" err="1" smtClean="0">
                <a:cs typeface="Ali_K_Alwand" pitchFamily="2" charset="-78"/>
              </a:rPr>
              <a:t>طواستن</a:t>
            </a:r>
            <a:r>
              <a:rPr lang="ar-SA" dirty="0" smtClean="0">
                <a:cs typeface="Ali_K_Alwand" pitchFamily="2" charset="-78"/>
              </a:rPr>
              <a:t> و </a:t>
            </a:r>
            <a:r>
              <a:rPr lang="ar-SA" dirty="0" err="1" smtClean="0">
                <a:cs typeface="Ali_K_Alwand" pitchFamily="2" charset="-78"/>
              </a:rPr>
              <a:t>وةرطرتنى</a:t>
            </a:r>
            <a:r>
              <a:rPr lang="ar-SA" dirty="0" smtClean="0">
                <a:cs typeface="Ali_K_Alwand" pitchFamily="2" charset="-78"/>
              </a:rPr>
              <a:t> </a:t>
            </a:r>
            <a:r>
              <a:rPr lang="ar-SA" dirty="0" err="1" smtClean="0">
                <a:cs typeface="Ali_K_Alwand" pitchFamily="2" charset="-78"/>
              </a:rPr>
              <a:t>دةنطةكانى</a:t>
            </a:r>
            <a:r>
              <a:rPr lang="ar-SA" dirty="0" smtClean="0">
                <a:cs typeface="Ali_K_Alwand" pitchFamily="2" charset="-78"/>
              </a:rPr>
              <a:t> زمان</a:t>
            </a:r>
            <a:r>
              <a:rPr lang="ar-SA" dirty="0" err="1" smtClean="0">
                <a:cs typeface="Ali_K_Alwand" pitchFamily="2" charset="-78"/>
              </a:rPr>
              <a:t>).</a:t>
            </a:r>
            <a:endParaRPr lang="ar-SA" dirty="0" smtClean="0">
              <a:cs typeface="Ali_K_Alwand" pitchFamily="2" charset="-78"/>
            </a:endParaRPr>
          </a:p>
          <a:p>
            <a:pPr algn="r">
              <a:buNone/>
            </a:pPr>
            <a:endParaRPr lang="ar-SA" dirty="0" smtClean="0">
              <a:cs typeface="Ali_K_Alwand" pitchFamily="2" charset="-78"/>
            </a:endParaRPr>
          </a:p>
          <a:p>
            <a:pPr algn="r">
              <a:buNone/>
            </a:pPr>
            <a:r>
              <a:rPr lang="ar-SA" dirty="0" smtClean="0">
                <a:solidFill>
                  <a:srgbClr val="FF0000"/>
                </a:solidFill>
                <a:cs typeface="Ali_K_Alwand" pitchFamily="2" charset="-78"/>
              </a:rPr>
              <a:t>ب-</a:t>
            </a:r>
            <a:r>
              <a:rPr lang="ar-SA" dirty="0" smtClean="0">
                <a:solidFill>
                  <a:srgbClr val="C00000"/>
                </a:solidFill>
                <a:cs typeface="Ali_K_Alwand" pitchFamily="2" charset="-78"/>
              </a:rPr>
              <a:t> </a:t>
            </a:r>
            <a:r>
              <a:rPr lang="ar-SA" dirty="0" err="1" smtClean="0">
                <a:solidFill>
                  <a:schemeClr val="tx2"/>
                </a:solidFill>
                <a:cs typeface="Ali_K_Alwand" pitchFamily="2" charset="-78"/>
              </a:rPr>
              <a:t>دةنطسازى</a:t>
            </a:r>
            <a:r>
              <a:rPr lang="ar-SA" dirty="0" smtClean="0">
                <a:solidFill>
                  <a:schemeClr val="tx2"/>
                </a:solidFill>
                <a:cs typeface="Ali_K_Alwand" pitchFamily="2" charset="-78"/>
              </a:rPr>
              <a:t> </a:t>
            </a:r>
            <a:r>
              <a:rPr lang="ar-SA" dirty="0" err="1" smtClean="0">
                <a:solidFill>
                  <a:schemeClr val="tx2"/>
                </a:solidFill>
                <a:cs typeface="Ali_K_Alwand" pitchFamily="2" charset="-78"/>
              </a:rPr>
              <a:t>تايبةتى</a:t>
            </a:r>
            <a:r>
              <a:rPr lang="ar-SA" dirty="0" smtClean="0">
                <a:solidFill>
                  <a:schemeClr val="tx2"/>
                </a:solidFill>
                <a:cs typeface="Ali_K_Alwand" pitchFamily="2" charset="-78"/>
              </a:rPr>
              <a:t> (</a:t>
            </a:r>
            <a:r>
              <a:rPr lang="ar-SA" dirty="0" err="1" smtClean="0">
                <a:solidFill>
                  <a:schemeClr val="tx2"/>
                </a:solidFill>
                <a:cs typeface="Ali_K_Alwand" pitchFamily="2" charset="-78"/>
              </a:rPr>
              <a:t>فؤنؤلؤجى</a:t>
            </a:r>
            <a:r>
              <a:rPr lang="ar-SA" dirty="0" smtClean="0">
                <a:solidFill>
                  <a:schemeClr val="tx2"/>
                </a:solidFill>
                <a:cs typeface="Ali_K_Alwand" pitchFamily="2" charset="-78"/>
              </a:rPr>
              <a:t>): </a:t>
            </a:r>
            <a:r>
              <a:rPr lang="ar-SA" dirty="0" err="1" smtClean="0">
                <a:cs typeface="Ali_K_Alwand" pitchFamily="2" charset="-78"/>
              </a:rPr>
              <a:t>زانستيَكة</a:t>
            </a:r>
            <a:r>
              <a:rPr lang="ar-SA" dirty="0" smtClean="0">
                <a:cs typeface="Ali_K_Alwand" pitchFamily="2" charset="-78"/>
              </a:rPr>
              <a:t> </a:t>
            </a:r>
            <a:r>
              <a:rPr lang="ar-SA" dirty="0" err="1" smtClean="0">
                <a:cs typeface="Ali_K_Alwand" pitchFamily="2" charset="-78"/>
              </a:rPr>
              <a:t>ليَكولينةوة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فؤنؤلؤجى</a:t>
            </a:r>
            <a:r>
              <a:rPr lang="ar-SA" dirty="0" smtClean="0">
                <a:cs typeface="Ali_K_Alwand" pitchFamily="2" charset="-78"/>
              </a:rPr>
              <a:t> </a:t>
            </a:r>
            <a:r>
              <a:rPr lang="ar-SA" dirty="0" err="1" smtClean="0">
                <a:cs typeface="Ali_K_Alwand" pitchFamily="2" charset="-78"/>
              </a:rPr>
              <a:t>زمانيَكى</a:t>
            </a:r>
            <a:r>
              <a:rPr lang="ar-SA" dirty="0" smtClean="0">
                <a:cs typeface="Ali_K_Alwand" pitchFamily="2" charset="-78"/>
              </a:rPr>
              <a:t> </a:t>
            </a:r>
            <a:r>
              <a:rPr lang="ar-SA" dirty="0" err="1" smtClean="0">
                <a:cs typeface="Ali_K_Alwand" pitchFamily="2" charset="-78"/>
              </a:rPr>
              <a:t>دياريكراو</a:t>
            </a:r>
            <a:r>
              <a:rPr lang="ar-SA" dirty="0" smtClean="0">
                <a:cs typeface="Ali_K_Alwand" pitchFamily="2" charset="-78"/>
              </a:rPr>
              <a:t> </a:t>
            </a:r>
            <a:r>
              <a:rPr lang="ar-SA" dirty="0" err="1" smtClean="0">
                <a:cs typeface="Ali_K_Alwand" pitchFamily="2" charset="-78"/>
              </a:rPr>
              <a:t>دةكات</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ذمارةى</a:t>
            </a:r>
            <a:r>
              <a:rPr lang="ar-SA" dirty="0" smtClean="0">
                <a:cs typeface="Ali_K_Alwand" pitchFamily="2" charset="-78"/>
              </a:rPr>
              <a:t> </a:t>
            </a:r>
            <a:r>
              <a:rPr lang="ar-SA" dirty="0" err="1" smtClean="0">
                <a:cs typeface="Ali_K_Alwand" pitchFamily="2" charset="-78"/>
              </a:rPr>
              <a:t>فؤنيمةكان</a:t>
            </a:r>
            <a:r>
              <a:rPr lang="ar-SA" dirty="0" smtClean="0">
                <a:cs typeface="Ali_K_Alwand" pitchFamily="2" charset="-78"/>
              </a:rPr>
              <a:t>، </a:t>
            </a:r>
            <a:r>
              <a:rPr lang="ar-SA" dirty="0" err="1" smtClean="0">
                <a:cs typeface="Ali_K_Alwand" pitchFamily="2" charset="-78"/>
              </a:rPr>
              <a:t>دروستكردنى</a:t>
            </a:r>
            <a:r>
              <a:rPr lang="ar-SA" dirty="0" smtClean="0">
                <a:cs typeface="Ali_K_Alwand" pitchFamily="2" charset="-78"/>
              </a:rPr>
              <a:t> </a:t>
            </a:r>
            <a:r>
              <a:rPr lang="ar-SA" dirty="0" err="1" smtClean="0">
                <a:cs typeface="Ali_K_Alwand" pitchFamily="2" charset="-78"/>
              </a:rPr>
              <a:t>برِطة</a:t>
            </a:r>
            <a:r>
              <a:rPr lang="ar-SA" dirty="0" smtClean="0">
                <a:cs typeface="Ali_K_Alwand" pitchFamily="2" charset="-78"/>
              </a:rPr>
              <a:t> و </a:t>
            </a:r>
            <a:r>
              <a:rPr lang="ar-SA" dirty="0" err="1" smtClean="0">
                <a:cs typeface="Ali_K_Alwand" pitchFamily="2" charset="-78"/>
              </a:rPr>
              <a:t>طورِانة</a:t>
            </a:r>
            <a:r>
              <a:rPr lang="ar-SA" dirty="0" smtClean="0">
                <a:cs typeface="Ali_K_Alwand" pitchFamily="2" charset="-78"/>
              </a:rPr>
              <a:t> </a:t>
            </a:r>
            <a:r>
              <a:rPr lang="ar-SA" dirty="0" err="1" smtClean="0">
                <a:cs typeface="Ali_K_Alwand" pitchFamily="2" charset="-78"/>
              </a:rPr>
              <a:t>دةنطسازييةكانى</a:t>
            </a:r>
            <a:r>
              <a:rPr lang="ar-SA" dirty="0" smtClean="0">
                <a:cs typeface="Ali_K_Alwand" pitchFamily="2" charset="-78"/>
              </a:rPr>
              <a:t> </a:t>
            </a:r>
            <a:r>
              <a:rPr lang="ar-SA" dirty="0" err="1" smtClean="0">
                <a:cs typeface="Ali_K_Alwand" pitchFamily="2" charset="-78"/>
              </a:rPr>
              <a:t>دةنط</a:t>
            </a:r>
            <a:r>
              <a:rPr lang="ar-SA" dirty="0" smtClean="0">
                <a:cs typeface="Ali_K_Alwand" pitchFamily="2" charset="-78"/>
              </a:rPr>
              <a:t>...</a:t>
            </a:r>
            <a:r>
              <a:rPr lang="ar-SA" dirty="0" err="1" smtClean="0">
                <a:cs typeface="Ali_K_Alwand" pitchFamily="2" charset="-78"/>
              </a:rPr>
              <a:t>هتد).</a:t>
            </a:r>
            <a:r>
              <a:rPr lang="ar-SA" dirty="0" smtClean="0">
                <a:cs typeface="Ali_K_Alwand" pitchFamily="2" charset="-78"/>
              </a:rPr>
              <a:t> </a:t>
            </a:r>
          </a:p>
          <a:p>
            <a:pPr algn="r">
              <a:buNone/>
            </a:pPr>
            <a:endParaRPr lang="en-US" dirty="0" smtClean="0"/>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rtl="1"/>
            <a:r>
              <a:rPr lang="en-US">
                <a:cs typeface="Ali_K_Sharif bold" pitchFamily="2" charset="-78"/>
              </a:rPr>
              <a:t>-2 </a:t>
            </a:r>
            <a:r>
              <a:rPr lang="ar-SA">
                <a:cs typeface="Ali_K_Sharif bold" pitchFamily="2" charset="-78"/>
              </a:rPr>
              <a:t>دةركةوتنى</a:t>
            </a:r>
            <a:r>
              <a:rPr lang="en-US">
                <a:cs typeface="Ali_K_Sharif bold" pitchFamily="2" charset="-78"/>
              </a:rPr>
              <a:t> )</a:t>
            </a:r>
            <a:r>
              <a:rPr lang="ar-SA">
                <a:cs typeface="Ali_K_Sharif bold" pitchFamily="2" charset="-78"/>
              </a:rPr>
              <a:t>و</a:t>
            </a:r>
            <a:r>
              <a:rPr lang="en-US">
                <a:cs typeface="Ali_K_Sharif bold" pitchFamily="2" charset="-78"/>
              </a:rPr>
              <a:t>(</a:t>
            </a:r>
          </a:p>
        </p:txBody>
      </p:sp>
      <p:sp>
        <p:nvSpPr>
          <p:cNvPr id="43011" name="Rectangle 3"/>
          <p:cNvSpPr>
            <a:spLocks noGrp="1" noChangeArrowheads="1"/>
          </p:cNvSpPr>
          <p:nvPr>
            <p:ph type="body" idx="1"/>
          </p:nvPr>
        </p:nvSpPr>
        <p:spPr/>
        <p:txBody>
          <a:bodyPr/>
          <a:lstStyle/>
          <a:p>
            <a:pPr algn="r" rtl="1"/>
            <a:r>
              <a:rPr lang="ar-SA">
                <a:cs typeface="Ali_K_Hasan" pitchFamily="2" charset="-78"/>
              </a:rPr>
              <a:t>ئةطةر</a:t>
            </a:r>
            <a:r>
              <a:rPr lang="en-US">
                <a:cs typeface="Ali_K_Hasan" pitchFamily="2" charset="-78"/>
              </a:rPr>
              <a:t> </a:t>
            </a:r>
            <a:r>
              <a:rPr lang="ar-SA">
                <a:cs typeface="Ali_K_Hasan" pitchFamily="2" charset="-78"/>
              </a:rPr>
              <a:t>ناويَك</a:t>
            </a:r>
            <a:r>
              <a:rPr lang="en-US">
                <a:cs typeface="Ali_K_Hasan" pitchFamily="2" charset="-78"/>
              </a:rPr>
              <a:t> </a:t>
            </a:r>
            <a:r>
              <a:rPr lang="ar-SA">
                <a:cs typeface="Ali_K_Hasan" pitchFamily="2" charset="-78"/>
              </a:rPr>
              <a:t>كؤتايى</a:t>
            </a:r>
            <a:r>
              <a:rPr lang="en-US">
                <a:cs typeface="Ali_K_Hasan" pitchFamily="2" charset="-78"/>
              </a:rPr>
              <a:t> </a:t>
            </a:r>
            <a:r>
              <a:rPr lang="ar-SA">
                <a:cs typeface="Ali_K_Hasan" pitchFamily="2" charset="-78"/>
              </a:rPr>
              <a:t>بة</a:t>
            </a:r>
            <a:r>
              <a:rPr lang="en-US">
                <a:cs typeface="Ali_K_Hasan" pitchFamily="2" charset="-78"/>
              </a:rPr>
              <a:t> </a:t>
            </a:r>
            <a:r>
              <a:rPr lang="ar-SA">
                <a:cs typeface="Ali_K_Hasan" pitchFamily="2" charset="-78"/>
              </a:rPr>
              <a:t>ظاولَى</a:t>
            </a:r>
            <a:r>
              <a:rPr lang="en-US">
                <a:cs typeface="Ali_K_Hasan" pitchFamily="2" charset="-78"/>
              </a:rPr>
              <a:t>)</a:t>
            </a:r>
            <a:r>
              <a:rPr lang="ar-SA">
                <a:cs typeface="Ali_K_Hasan" pitchFamily="2" charset="-78"/>
              </a:rPr>
              <a:t>وو</a:t>
            </a:r>
            <a:r>
              <a:rPr lang="en-US">
                <a:cs typeface="Ali_K_Hasan" pitchFamily="2" charset="-78"/>
              </a:rPr>
              <a:t>( </a:t>
            </a:r>
            <a:r>
              <a:rPr lang="ar-SA">
                <a:cs typeface="Ali_K_Hasan" pitchFamily="2" charset="-78"/>
              </a:rPr>
              <a:t>هاتبىَ</a:t>
            </a:r>
            <a:r>
              <a:rPr lang="en-US">
                <a:cs typeface="Ali_K_Hasan" pitchFamily="2" charset="-78"/>
              </a:rPr>
              <a:t>  </a:t>
            </a:r>
            <a:r>
              <a:rPr lang="ar-SA">
                <a:cs typeface="Ali_K_Hasan" pitchFamily="2" charset="-78"/>
              </a:rPr>
              <a:t>لةكاتى</a:t>
            </a:r>
            <a:r>
              <a:rPr lang="en-US">
                <a:cs typeface="Ali_K_Hasan" pitchFamily="2" charset="-78"/>
              </a:rPr>
              <a:t> </a:t>
            </a:r>
            <a:r>
              <a:rPr lang="ar-SA">
                <a:cs typeface="Ali_K_Hasan" pitchFamily="2" charset="-78"/>
              </a:rPr>
              <a:t>زيادكردنى</a:t>
            </a:r>
            <a:r>
              <a:rPr lang="en-US">
                <a:cs typeface="Ali_K_Hasan" pitchFamily="2" charset="-78"/>
              </a:rPr>
              <a:t> </a:t>
            </a:r>
            <a:r>
              <a:rPr lang="ar-SA">
                <a:cs typeface="Ali_K_Hasan" pitchFamily="2" charset="-78"/>
              </a:rPr>
              <a:t>مؤرفيميَك</a:t>
            </a:r>
            <a:r>
              <a:rPr lang="en-US">
                <a:cs typeface="Ali_K_Hasan" pitchFamily="2" charset="-78"/>
              </a:rPr>
              <a:t> </a:t>
            </a:r>
            <a:r>
              <a:rPr lang="ar-SA">
                <a:cs typeface="Ali_K_Hasan" pitchFamily="2" charset="-78"/>
              </a:rPr>
              <a:t>،كة</a:t>
            </a:r>
            <a:r>
              <a:rPr lang="en-US">
                <a:cs typeface="Ali_K_Hasan" pitchFamily="2" charset="-78"/>
              </a:rPr>
              <a:t> </a:t>
            </a:r>
            <a:r>
              <a:rPr lang="ar-SA">
                <a:cs typeface="Ali_K_Hasan" pitchFamily="2" charset="-78"/>
              </a:rPr>
              <a:t>بةظاولَ</a:t>
            </a:r>
            <a:r>
              <a:rPr lang="en-US">
                <a:cs typeface="Ali_K_Hasan" pitchFamily="2" charset="-78"/>
              </a:rPr>
              <a:t> </a:t>
            </a:r>
            <a:r>
              <a:rPr lang="ar-SA">
                <a:cs typeface="Ali_K_Hasan" pitchFamily="2" charset="-78"/>
              </a:rPr>
              <a:t>كؤتايى</a:t>
            </a:r>
            <a:r>
              <a:rPr lang="en-US">
                <a:cs typeface="Ali_K_Hasan" pitchFamily="2" charset="-78"/>
              </a:rPr>
              <a:t> </a:t>
            </a:r>
            <a:r>
              <a:rPr lang="ar-SA">
                <a:cs typeface="Ali_K_Hasan" pitchFamily="2" charset="-78"/>
              </a:rPr>
              <a:t>هاتبىَ</a:t>
            </a:r>
            <a:r>
              <a:rPr lang="en-US">
                <a:cs typeface="Ali_K_Hasan" pitchFamily="2" charset="-78"/>
              </a:rPr>
              <a:t>  </a:t>
            </a:r>
            <a:r>
              <a:rPr lang="ar-SA">
                <a:cs typeface="Ali_K_Hasan" pitchFamily="2" charset="-78"/>
              </a:rPr>
              <a:t>ئةوكات</a:t>
            </a:r>
            <a:r>
              <a:rPr lang="en-US">
                <a:cs typeface="Ali_K_Hasan" pitchFamily="2" charset="-78"/>
              </a:rPr>
              <a:t> </a:t>
            </a:r>
            <a:r>
              <a:rPr lang="ar-SA">
                <a:cs typeface="Ali_K_Hasan" pitchFamily="2" charset="-78"/>
              </a:rPr>
              <a:t>لة</a:t>
            </a:r>
            <a:r>
              <a:rPr lang="en-US">
                <a:cs typeface="Ali_K_Hasan" pitchFamily="2" charset="-78"/>
              </a:rPr>
              <a:t> </a:t>
            </a:r>
            <a:r>
              <a:rPr lang="ar-SA">
                <a:cs typeface="Ali_K_Hasan" pitchFamily="2" charset="-78"/>
              </a:rPr>
              <a:t>نيَوان</a:t>
            </a:r>
            <a:r>
              <a:rPr lang="en-US">
                <a:cs typeface="Ali_K_Hasan" pitchFamily="2" charset="-78"/>
              </a:rPr>
              <a:t> </a:t>
            </a:r>
            <a:r>
              <a:rPr lang="ar-SA">
                <a:cs typeface="Ali_K_Hasan" pitchFamily="2" charset="-78"/>
              </a:rPr>
              <a:t>ناوةكة</a:t>
            </a:r>
            <a:r>
              <a:rPr lang="en-US">
                <a:cs typeface="Ali_K_Hasan" pitchFamily="2" charset="-78"/>
              </a:rPr>
              <a:t> </a:t>
            </a:r>
            <a:r>
              <a:rPr lang="ar-SA">
                <a:cs typeface="Ali_K_Hasan" pitchFamily="2" charset="-78"/>
              </a:rPr>
              <a:t>و</a:t>
            </a:r>
            <a:r>
              <a:rPr lang="en-US">
                <a:cs typeface="Ali_K_Hasan" pitchFamily="2" charset="-78"/>
              </a:rPr>
              <a:t> </a:t>
            </a:r>
            <a:r>
              <a:rPr lang="ar-SA">
                <a:cs typeface="Ali_K_Hasan" pitchFamily="2" charset="-78"/>
              </a:rPr>
              <a:t>مؤرفيمةكة</a:t>
            </a:r>
            <a:r>
              <a:rPr lang="en-US">
                <a:cs typeface="Ali_K_Hasan" pitchFamily="2" charset="-78"/>
              </a:rPr>
              <a:t> </a:t>
            </a:r>
            <a:r>
              <a:rPr lang="ar-SA">
                <a:cs typeface="Ali_K_Hasan" pitchFamily="2" charset="-78"/>
              </a:rPr>
              <a:t>نيمضة</a:t>
            </a:r>
            <a:r>
              <a:rPr lang="en-US">
                <a:cs typeface="Ali_K_Hasan" pitchFamily="2" charset="-78"/>
              </a:rPr>
              <a:t> </a:t>
            </a:r>
            <a:r>
              <a:rPr lang="ar-SA">
                <a:cs typeface="Ali_K_Hasan" pitchFamily="2" charset="-78"/>
              </a:rPr>
              <a:t>ظاولَى</a:t>
            </a:r>
            <a:r>
              <a:rPr lang="en-US">
                <a:cs typeface="Ali_K_Hasan" pitchFamily="2" charset="-78"/>
              </a:rPr>
              <a:t>)</a:t>
            </a:r>
            <a:r>
              <a:rPr lang="ar-SA">
                <a:cs typeface="Ali_K_Hasan" pitchFamily="2" charset="-78"/>
              </a:rPr>
              <a:t>و</a:t>
            </a:r>
            <a:r>
              <a:rPr lang="en-US">
                <a:cs typeface="Ali_K_Hasan" pitchFamily="2" charset="-78"/>
              </a:rPr>
              <a:t>( </a:t>
            </a:r>
            <a:r>
              <a:rPr lang="ar-SA">
                <a:cs typeface="Ali_K_Hasan" pitchFamily="2" charset="-78"/>
              </a:rPr>
              <a:t>زياد</a:t>
            </a:r>
            <a:r>
              <a:rPr lang="en-US">
                <a:cs typeface="Ali_K_Hasan" pitchFamily="2" charset="-78"/>
              </a:rPr>
              <a:t> </a:t>
            </a:r>
            <a:r>
              <a:rPr lang="ar-SA">
                <a:cs typeface="Ali_K_Hasan" pitchFamily="2" charset="-78"/>
              </a:rPr>
              <a:t>دةكريَت</a:t>
            </a:r>
            <a:r>
              <a:rPr lang="en-US">
                <a:cs typeface="Ali_K_Hasan" pitchFamily="2" charset="-78"/>
              </a:rPr>
              <a:t>. </a:t>
            </a:r>
            <a:r>
              <a:rPr lang="ar-SA">
                <a:cs typeface="Ali_K_Hasan" pitchFamily="2" charset="-78"/>
              </a:rPr>
              <a:t>وةكو</a:t>
            </a:r>
            <a:r>
              <a:rPr lang="en-US">
                <a:cs typeface="Ali_K_Hasan" pitchFamily="2" charset="-78"/>
              </a:rPr>
              <a:t>:</a:t>
            </a:r>
          </a:p>
          <a:p>
            <a:pPr algn="r" rtl="1"/>
            <a:r>
              <a:rPr lang="ar-SA">
                <a:cs typeface="Ali_K_Hasan" pitchFamily="2" charset="-78"/>
              </a:rPr>
              <a:t>ئارةزوو</a:t>
            </a:r>
            <a:r>
              <a:rPr lang="en-US">
                <a:cs typeface="Ali_K_Hasan" pitchFamily="2" charset="-78"/>
              </a:rPr>
              <a:t> +</a:t>
            </a:r>
            <a:r>
              <a:rPr lang="ar-SA">
                <a:cs typeface="Ali_K_Hasan" pitchFamily="2" charset="-78"/>
              </a:rPr>
              <a:t>ةكة</a:t>
            </a:r>
            <a:r>
              <a:rPr lang="en-US">
                <a:cs typeface="Ali_K_Hasan" pitchFamily="2" charset="-78"/>
              </a:rPr>
              <a:t>= </a:t>
            </a:r>
            <a:r>
              <a:rPr lang="ar-SA">
                <a:cs typeface="Ali_K_Hasan" pitchFamily="2" charset="-78"/>
              </a:rPr>
              <a:t>ئارةزووةكة</a:t>
            </a:r>
            <a:endParaRPr lang="en-US">
              <a:cs typeface="Ali_K_Hasan" pitchFamily="2" charset="-78"/>
            </a:endParaRPr>
          </a:p>
          <a:p>
            <a:pPr algn="r" rtl="1"/>
            <a:r>
              <a:rPr lang="ar-SA">
                <a:cs typeface="Ali_K_Hasan" pitchFamily="2" charset="-78"/>
              </a:rPr>
              <a:t>بةرِوو</a:t>
            </a:r>
            <a:r>
              <a:rPr lang="en-US">
                <a:cs typeface="Ali_K_Hasan" pitchFamily="2" charset="-78"/>
              </a:rPr>
              <a:t>+ </a:t>
            </a:r>
            <a:r>
              <a:rPr lang="ar-SA">
                <a:cs typeface="Ali_K_Hasan" pitchFamily="2" charset="-78"/>
              </a:rPr>
              <a:t>ةكة</a:t>
            </a:r>
            <a:r>
              <a:rPr lang="en-US">
                <a:cs typeface="Ali_K_Hasan" pitchFamily="2" charset="-78"/>
              </a:rPr>
              <a:t>= </a:t>
            </a:r>
            <a:r>
              <a:rPr lang="ar-SA">
                <a:cs typeface="Ali_K_Hasan" pitchFamily="2" charset="-78"/>
              </a:rPr>
              <a:t>بةرِووةكة</a:t>
            </a:r>
            <a:endParaRPr lang="en-US">
              <a:cs typeface="Ali_K_Hasan" pitchFamily="2" charset="-78"/>
            </a:endParaRPr>
          </a:p>
        </p:txBody>
      </p:sp>
    </p:spTree>
    <p:extLst>
      <p:ext uri="{BB962C8B-B14F-4D97-AF65-F5344CB8AC3E}">
        <p14:creationId xmlns:p14="http://schemas.microsoft.com/office/powerpoint/2010/main" val="42442412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ox(in)">
                                      <p:cBhvr>
                                        <p:cTn id="7" dur="30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wheel(4)">
                                      <p:cBhvr>
                                        <p:cTn id="12" dur="2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wheel(4)">
                                      <p:cBhvr>
                                        <p:cTn id="17" dur="2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wheel(4)">
                                      <p:cBhvr>
                                        <p:cTn id="22" dur="2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rtl="1"/>
            <a:r>
              <a:rPr lang="en-US" dirty="0">
                <a:cs typeface="Ali_K_Sharif bold" pitchFamily="2" charset="-78"/>
              </a:rPr>
              <a:t>-3 </a:t>
            </a:r>
            <a:r>
              <a:rPr lang="ar-SA" dirty="0">
                <a:cs typeface="Ali_K_Sharif bold" pitchFamily="2" charset="-78"/>
              </a:rPr>
              <a:t>دةركةوتنى</a:t>
            </a:r>
            <a:r>
              <a:rPr lang="en-US" dirty="0">
                <a:cs typeface="Ali_K_Sharif bold" pitchFamily="2" charset="-78"/>
              </a:rPr>
              <a:t>)</a:t>
            </a:r>
            <a:r>
              <a:rPr lang="ar-SA" dirty="0">
                <a:cs typeface="Ali_K_Sharif bold" pitchFamily="2" charset="-78"/>
              </a:rPr>
              <a:t>ت</a:t>
            </a:r>
            <a:r>
              <a:rPr lang="en-US" dirty="0">
                <a:cs typeface="Ali_K_Sharif bold" pitchFamily="2" charset="-78"/>
              </a:rPr>
              <a:t>(</a:t>
            </a:r>
          </a:p>
        </p:txBody>
      </p:sp>
      <p:sp>
        <p:nvSpPr>
          <p:cNvPr id="44035" name="Rectangle 3"/>
          <p:cNvSpPr>
            <a:spLocks noGrp="1" noChangeArrowheads="1"/>
          </p:cNvSpPr>
          <p:nvPr>
            <p:ph type="body" idx="1"/>
          </p:nvPr>
        </p:nvSpPr>
        <p:spPr/>
        <p:txBody>
          <a:bodyPr/>
          <a:lstStyle/>
          <a:p>
            <a:pPr marL="609600" indent="-609600" algn="r" rtl="1">
              <a:buFontTx/>
              <a:buAutoNum type="arabic1Minus"/>
            </a:pPr>
            <a:r>
              <a:rPr lang="ar-SA" dirty="0">
                <a:cs typeface="Ali_K_Hasan" pitchFamily="2" charset="-78"/>
              </a:rPr>
              <a:t>فرمانى</a:t>
            </a:r>
            <a:r>
              <a:rPr lang="en-US" dirty="0">
                <a:cs typeface="Ali_K_Hasan" pitchFamily="2" charset="-78"/>
              </a:rPr>
              <a:t> </a:t>
            </a:r>
            <a:r>
              <a:rPr lang="ar-SA" dirty="0" smtClean="0">
                <a:cs typeface="Ali_K_Hasan" pitchFamily="2" charset="-78"/>
              </a:rPr>
              <a:t>رِابردووى</a:t>
            </a:r>
            <a:r>
              <a:rPr lang="en-US" dirty="0" smtClean="0">
                <a:cs typeface="Ali_K_Hasan" pitchFamily="2" charset="-78"/>
              </a:rPr>
              <a:t> </a:t>
            </a:r>
            <a:r>
              <a:rPr lang="ar-SA" dirty="0">
                <a:cs typeface="Ali_K_Hasan" pitchFamily="2" charset="-78"/>
              </a:rPr>
              <a:t>تةواو</a:t>
            </a:r>
            <a:r>
              <a:rPr lang="en-US" dirty="0">
                <a:cs typeface="Ali_K_Hasan" pitchFamily="2" charset="-78"/>
              </a:rPr>
              <a:t> </a:t>
            </a:r>
            <a:r>
              <a:rPr lang="ar-SA" dirty="0">
                <a:cs typeface="Ali_K_Hasan" pitchFamily="2" charset="-78"/>
              </a:rPr>
              <a:t>ئةطةر</a:t>
            </a:r>
            <a:r>
              <a:rPr lang="en-US" dirty="0">
                <a:cs typeface="Ali_K_Hasan" pitchFamily="2" charset="-78"/>
              </a:rPr>
              <a:t> </a:t>
            </a:r>
            <a:r>
              <a:rPr lang="ar-SA" dirty="0">
                <a:cs typeface="Ali_K_Hasan" pitchFamily="2" charset="-78"/>
              </a:rPr>
              <a:t>ئامرازى</a:t>
            </a:r>
            <a:r>
              <a:rPr lang="en-US" dirty="0">
                <a:cs typeface="Ali_K_Hasan" pitchFamily="2" charset="-78"/>
              </a:rPr>
              <a:t> </a:t>
            </a:r>
            <a:r>
              <a:rPr lang="ar-SA" dirty="0">
                <a:cs typeface="Ali_K_Hasan" pitchFamily="2" charset="-78"/>
              </a:rPr>
              <a:t>ثةيوةندى</a:t>
            </a:r>
            <a:r>
              <a:rPr lang="en-US" dirty="0">
                <a:cs typeface="Ali_K_Hasan" pitchFamily="2" charset="-78"/>
              </a:rPr>
              <a:t> </a:t>
            </a:r>
            <a:r>
              <a:rPr lang="ar-SA" dirty="0">
                <a:cs typeface="Ali_K_Hasan" pitchFamily="2" charset="-78"/>
              </a:rPr>
              <a:t>رِستةكة</a:t>
            </a:r>
            <a:r>
              <a:rPr lang="en-US" dirty="0">
                <a:cs typeface="Ali_K_Hasan" pitchFamily="2" charset="-78"/>
              </a:rPr>
              <a:t>)</a:t>
            </a:r>
            <a:r>
              <a:rPr lang="ar-SA" dirty="0">
                <a:cs typeface="Ali_K_Hasan" pitchFamily="2" charset="-78"/>
              </a:rPr>
              <a:t>ة</a:t>
            </a:r>
            <a:r>
              <a:rPr lang="en-US" dirty="0">
                <a:cs typeface="Ali_K_Hasan" pitchFamily="2" charset="-78"/>
              </a:rPr>
              <a:t>( </a:t>
            </a:r>
            <a:r>
              <a:rPr lang="ar-SA" dirty="0">
                <a:cs typeface="Ali_K_Hasan" pitchFamily="2" charset="-78"/>
              </a:rPr>
              <a:t>بيَت</a:t>
            </a:r>
            <a:r>
              <a:rPr lang="en-US" dirty="0">
                <a:cs typeface="Ali_K_Hasan" pitchFamily="2" charset="-78"/>
              </a:rPr>
              <a:t> </a:t>
            </a:r>
            <a:r>
              <a:rPr lang="ar-SA" dirty="0">
                <a:cs typeface="Ali_K_Hasan" pitchFamily="2" charset="-78"/>
              </a:rPr>
              <a:t>ئةوكاتة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ى</a:t>
            </a:r>
            <a:r>
              <a:rPr lang="en-US" dirty="0">
                <a:cs typeface="Ali_K_Hasan" pitchFamily="2" charset="-78"/>
              </a:rPr>
              <a:t> </a:t>
            </a:r>
            <a:r>
              <a:rPr lang="ar-SA" dirty="0">
                <a:cs typeface="Ali_K_Hasan" pitchFamily="2" charset="-78"/>
              </a:rPr>
              <a:t>طونجاندن</a:t>
            </a:r>
            <a:r>
              <a:rPr lang="en-US" dirty="0">
                <a:cs typeface="Ali_K_Hasan" pitchFamily="2" charset="-78"/>
              </a:rPr>
              <a:t> </a:t>
            </a:r>
            <a:r>
              <a:rPr lang="ar-SA" dirty="0">
                <a:cs typeface="Ali_K_Hasan" pitchFamily="2" charset="-78"/>
              </a:rPr>
              <a:t>دةكةويَتة</a:t>
            </a:r>
            <a:r>
              <a:rPr lang="en-US" dirty="0">
                <a:cs typeface="Ali_K_Hasan" pitchFamily="2" charset="-78"/>
              </a:rPr>
              <a:t> </a:t>
            </a:r>
            <a:r>
              <a:rPr lang="ar-SA" dirty="0">
                <a:cs typeface="Ali_K_Hasan" pitchFamily="2" charset="-78"/>
              </a:rPr>
              <a:t>نيَوانيان</a:t>
            </a:r>
            <a:r>
              <a:rPr lang="en-US" dirty="0">
                <a:cs typeface="Ali_K_Hasan" pitchFamily="2" charset="-78"/>
              </a:rPr>
              <a:t> </a:t>
            </a:r>
            <a:r>
              <a:rPr lang="ar-SA" dirty="0">
                <a:cs typeface="Ali_K_Hasan" pitchFamily="2" charset="-78"/>
              </a:rPr>
              <a:t>وةك</a:t>
            </a:r>
            <a:r>
              <a:rPr lang="en-US" dirty="0">
                <a:cs typeface="Ali_K_Hasan" pitchFamily="2" charset="-78"/>
              </a:rPr>
              <a:t>:</a:t>
            </a:r>
          </a:p>
          <a:p>
            <a:pPr marL="609600" indent="-609600" algn="r" rtl="1">
              <a:buFontTx/>
              <a:buNone/>
            </a:pPr>
            <a:r>
              <a:rPr lang="ar-SA" dirty="0">
                <a:cs typeface="Ali_K_Hasan" pitchFamily="2" charset="-78"/>
              </a:rPr>
              <a:t>ناردوومة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ة</a:t>
            </a:r>
            <a:r>
              <a:rPr lang="en-US" dirty="0">
                <a:cs typeface="Ali_K_Hasan" pitchFamily="2" charset="-78"/>
              </a:rPr>
              <a:t>+</a:t>
            </a:r>
            <a:r>
              <a:rPr lang="ar-SA" dirty="0">
                <a:cs typeface="Ali_K_Hasan" pitchFamily="2" charset="-78"/>
              </a:rPr>
              <a:t>هةوليَر</a:t>
            </a:r>
            <a:r>
              <a:rPr lang="en-US" dirty="0">
                <a:cs typeface="Ali_K_Hasan" pitchFamily="2" charset="-78"/>
              </a:rPr>
              <a:t>= </a:t>
            </a:r>
            <a:r>
              <a:rPr lang="ar-SA" dirty="0">
                <a:cs typeface="Ali_K_Hasan" pitchFamily="2" charset="-78"/>
              </a:rPr>
              <a:t>ناردوومةتة</a:t>
            </a:r>
            <a:r>
              <a:rPr lang="en-US" dirty="0">
                <a:cs typeface="Ali_K_Hasan" pitchFamily="2" charset="-78"/>
              </a:rPr>
              <a:t> </a:t>
            </a:r>
            <a:r>
              <a:rPr lang="ar-SA" dirty="0">
                <a:cs typeface="Ali_K_Hasan" pitchFamily="2" charset="-78"/>
              </a:rPr>
              <a:t>هةوليَر</a:t>
            </a:r>
            <a:endParaRPr lang="en-US" dirty="0">
              <a:cs typeface="Ali_K_Hasan" pitchFamily="2" charset="-78"/>
            </a:endParaRPr>
          </a:p>
          <a:p>
            <a:pPr marL="609600" indent="-609600" algn="r" rtl="1">
              <a:buFontTx/>
              <a:buNone/>
            </a:pPr>
            <a:r>
              <a:rPr lang="ar-SA" dirty="0">
                <a:cs typeface="Ali_K_Hasan" pitchFamily="2" charset="-78"/>
              </a:rPr>
              <a:t>ضوومة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ة</a:t>
            </a:r>
            <a:r>
              <a:rPr lang="en-US" dirty="0">
                <a:cs typeface="Ali_K_Hasan" pitchFamily="2" charset="-78"/>
              </a:rPr>
              <a:t> </a:t>
            </a:r>
            <a:r>
              <a:rPr lang="ar-SA" dirty="0">
                <a:cs typeface="Ali_K_Hasan" pitchFamily="2" charset="-78"/>
              </a:rPr>
              <a:t>رِاو</a:t>
            </a:r>
            <a:r>
              <a:rPr lang="en-US" dirty="0">
                <a:cs typeface="Ali_K_Hasan" pitchFamily="2" charset="-78"/>
              </a:rPr>
              <a:t> = </a:t>
            </a:r>
            <a:r>
              <a:rPr lang="ar-SA" dirty="0">
                <a:cs typeface="Ali_K_Hasan" pitchFamily="2" charset="-78"/>
              </a:rPr>
              <a:t>ضوومةتة</a:t>
            </a:r>
            <a:r>
              <a:rPr lang="en-US" dirty="0">
                <a:cs typeface="Ali_K_Hasan" pitchFamily="2" charset="-78"/>
              </a:rPr>
              <a:t> </a:t>
            </a:r>
            <a:r>
              <a:rPr lang="ar-SA" dirty="0">
                <a:cs typeface="Ali_K_Hasan" pitchFamily="2" charset="-78"/>
              </a:rPr>
              <a:t>رِاو</a:t>
            </a:r>
            <a:endParaRPr lang="en-US" dirty="0">
              <a:cs typeface="Ali_K_Hasan" pitchFamily="2" charset="-78"/>
            </a:endParaRPr>
          </a:p>
          <a:p>
            <a:pPr marL="609600" indent="-609600" algn="r" rtl="1">
              <a:buFontTx/>
              <a:buNone/>
            </a:pPr>
            <a:r>
              <a:rPr lang="ar-SA" dirty="0">
                <a:cs typeface="Ali_K_Hasan" pitchFamily="2" charset="-78"/>
              </a:rPr>
              <a:t>ب</a:t>
            </a:r>
            <a:r>
              <a:rPr lang="en-US" dirty="0">
                <a:cs typeface="Ali_K_Hasan" pitchFamily="2" charset="-78"/>
              </a:rPr>
              <a:t>- </a:t>
            </a:r>
            <a:r>
              <a:rPr lang="ar-SA" dirty="0">
                <a:cs typeface="Ali_K_Hasan" pitchFamily="2" charset="-78"/>
              </a:rPr>
              <a:t>لةو</a:t>
            </a:r>
            <a:r>
              <a:rPr lang="en-US" dirty="0">
                <a:cs typeface="Ali_K_Hasan" pitchFamily="2" charset="-78"/>
              </a:rPr>
              <a:t> </a:t>
            </a:r>
            <a:r>
              <a:rPr lang="ar-SA" dirty="0">
                <a:cs typeface="Ali_K_Hasan" pitchFamily="2" charset="-78"/>
              </a:rPr>
              <a:t>فرمانانةى</a:t>
            </a:r>
            <a:r>
              <a:rPr lang="en-US" dirty="0">
                <a:cs typeface="Ali_K_Hasan" pitchFamily="2" charset="-78"/>
              </a:rPr>
              <a:t> </a:t>
            </a:r>
            <a:r>
              <a:rPr lang="ar-SA" dirty="0">
                <a:cs typeface="Ali_K_Hasan" pitchFamily="2" charset="-78"/>
              </a:rPr>
              <a:t>كة</a:t>
            </a:r>
            <a:r>
              <a:rPr lang="en-US" dirty="0">
                <a:cs typeface="Ali_K_Hasan" pitchFamily="2" charset="-78"/>
              </a:rPr>
              <a:t> </a:t>
            </a:r>
            <a:r>
              <a:rPr lang="ar-SA" dirty="0">
                <a:cs typeface="Ali_K_Hasan" pitchFamily="2" charset="-78"/>
              </a:rPr>
              <a:t>بة</a:t>
            </a:r>
            <a:r>
              <a:rPr lang="en-US" dirty="0">
                <a:cs typeface="Ali_K_Hasan" pitchFamily="2" charset="-78"/>
              </a:rPr>
              <a:t> </a:t>
            </a:r>
            <a:r>
              <a:rPr lang="ar-SA" dirty="0">
                <a:cs typeface="Ali_K_Hasan" pitchFamily="2" charset="-78"/>
              </a:rPr>
              <a:t>مؤرفيمى</a:t>
            </a:r>
            <a:r>
              <a:rPr lang="en-US" dirty="0">
                <a:cs typeface="Ali_K_Hasan" pitchFamily="2" charset="-78"/>
              </a:rPr>
              <a:t> </a:t>
            </a:r>
            <a:r>
              <a:rPr lang="ar-SA" dirty="0">
                <a:cs typeface="Ali_K_Hasan" pitchFamily="2" charset="-78"/>
              </a:rPr>
              <a:t>دوثاتى</a:t>
            </a:r>
            <a:r>
              <a:rPr lang="en-US" dirty="0">
                <a:cs typeface="Ali_K_Hasan" pitchFamily="2" charset="-78"/>
              </a:rPr>
              <a:t>)</a:t>
            </a:r>
            <a:r>
              <a:rPr lang="ar-SA" dirty="0">
                <a:cs typeface="Ali_K_Hasan" pitchFamily="2" charset="-78"/>
              </a:rPr>
              <a:t>ةوة</a:t>
            </a:r>
            <a:r>
              <a:rPr lang="en-US" dirty="0">
                <a:cs typeface="Ali_K_Hasan" pitchFamily="2" charset="-78"/>
              </a:rPr>
              <a:t>(</a:t>
            </a:r>
            <a:r>
              <a:rPr lang="ar-SA" dirty="0">
                <a:cs typeface="Ali_K_Hasan" pitchFamily="2" charset="-78"/>
              </a:rPr>
              <a:t>ى</a:t>
            </a:r>
            <a:r>
              <a:rPr lang="en-US" dirty="0">
                <a:cs typeface="Ali_K_Hasan" pitchFamily="2" charset="-78"/>
              </a:rPr>
              <a:t> </a:t>
            </a:r>
            <a:r>
              <a:rPr lang="ar-SA" dirty="0">
                <a:cs typeface="Ali_K_Hasan" pitchFamily="2" charset="-78"/>
              </a:rPr>
              <a:t>بةدوا</a:t>
            </a:r>
            <a:r>
              <a:rPr lang="en-US" dirty="0">
                <a:cs typeface="Ali_K_Hasan" pitchFamily="2" charset="-78"/>
              </a:rPr>
              <a:t> </a:t>
            </a:r>
            <a:r>
              <a:rPr lang="ar-SA" dirty="0">
                <a:cs typeface="Ali_K_Hasan" pitchFamily="2" charset="-78"/>
              </a:rPr>
              <a:t>ديَت</a:t>
            </a:r>
            <a:endParaRPr lang="en-US" dirty="0">
              <a:cs typeface="Ali_K_Hasan" pitchFamily="2" charset="-78"/>
            </a:endParaRPr>
          </a:p>
          <a:p>
            <a:pPr marL="609600" indent="-609600" algn="r" rtl="1">
              <a:buFontTx/>
              <a:buNone/>
            </a:pPr>
            <a:r>
              <a:rPr lang="ar-SA" dirty="0">
                <a:cs typeface="Ali_K_Hasan" pitchFamily="2" charset="-78"/>
              </a:rPr>
              <a:t>ئازادم</a:t>
            </a:r>
            <a:r>
              <a:rPr lang="en-US" dirty="0">
                <a:cs typeface="Ali_K_Hasan" pitchFamily="2" charset="-78"/>
              </a:rPr>
              <a:t> </a:t>
            </a:r>
            <a:r>
              <a:rPr lang="ar-SA" dirty="0">
                <a:cs typeface="Ali_K_Hasan" pitchFamily="2" charset="-78"/>
              </a:rPr>
              <a:t>ناردوة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ةوة</a:t>
            </a:r>
            <a:r>
              <a:rPr lang="en-US" dirty="0">
                <a:cs typeface="Ali_K_Hasan" pitchFamily="2" charset="-78"/>
              </a:rPr>
              <a:t> </a:t>
            </a:r>
            <a:r>
              <a:rPr lang="ar-SA" dirty="0">
                <a:cs typeface="Ali_K_Hasan" pitchFamily="2" charset="-78"/>
              </a:rPr>
              <a:t>هةوليَر</a:t>
            </a:r>
            <a:endParaRPr lang="en-US" dirty="0">
              <a:cs typeface="Ali_K_Hasan" pitchFamily="2" charset="-78"/>
            </a:endParaRPr>
          </a:p>
          <a:p>
            <a:pPr marL="609600" indent="-609600" algn="r" rtl="1">
              <a:buFontTx/>
              <a:buNone/>
            </a:pPr>
            <a:r>
              <a:rPr lang="ar-SA" dirty="0">
                <a:cs typeface="Ali_K_Hasan" pitchFamily="2" charset="-78"/>
              </a:rPr>
              <a:t>ئاوةكةم</a:t>
            </a:r>
            <a:r>
              <a:rPr lang="en-US" dirty="0">
                <a:cs typeface="Ali_K_Hasan" pitchFamily="2" charset="-78"/>
              </a:rPr>
              <a:t> </a:t>
            </a:r>
            <a:r>
              <a:rPr lang="ar-SA" dirty="0">
                <a:cs typeface="Ali_K_Hasan" pitchFamily="2" charset="-78"/>
              </a:rPr>
              <a:t>خواردؤتةوة</a:t>
            </a:r>
            <a:endParaRPr lang="en-US" dirty="0">
              <a:cs typeface="Ali_K_Hasan" pitchFamily="2" charset="-78"/>
            </a:endParaRPr>
          </a:p>
        </p:txBody>
      </p:sp>
    </p:spTree>
    <p:extLst>
      <p:ext uri="{BB962C8B-B14F-4D97-AF65-F5344CB8AC3E}">
        <p14:creationId xmlns:p14="http://schemas.microsoft.com/office/powerpoint/2010/main" val="22331709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checkerboard(across)">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plus(in)">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plus(in)">
                                      <p:cBhvr>
                                        <p:cTn id="17" dur="2000"/>
                                        <p:tgtEl>
                                          <p:spTgt spid="440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plus(in)">
                                      <p:cBhvr>
                                        <p:cTn id="22" dur="2000"/>
                                        <p:tgtEl>
                                          <p:spTgt spid="440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plus(in)">
                                      <p:cBhvr>
                                        <p:cTn id="27" dur="2000"/>
                                        <p:tgtEl>
                                          <p:spTgt spid="440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Effect transition="in" filter="plus(in)">
                                      <p:cBhvr>
                                        <p:cTn id="32" dur="2000"/>
                                        <p:tgtEl>
                                          <p:spTgt spid="4403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44035">
                                            <p:txEl>
                                              <p:pRg st="5" end="5"/>
                                            </p:txEl>
                                          </p:spTgt>
                                        </p:tgtEl>
                                        <p:attrNameLst>
                                          <p:attrName>style.visibility</p:attrName>
                                        </p:attrNameLst>
                                      </p:cBhvr>
                                      <p:to>
                                        <p:strVal val="visible"/>
                                      </p:to>
                                    </p:set>
                                    <p:animEffect transition="in" filter="plus(in)">
                                      <p:cBhvr>
                                        <p:cTn id="37" dur="20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rtl="1"/>
            <a:r>
              <a:rPr lang="en-US">
                <a:cs typeface="Ali_K_Hasan" pitchFamily="2" charset="-78"/>
              </a:rPr>
              <a:t>-4 </a:t>
            </a:r>
            <a:r>
              <a:rPr lang="ar-SA">
                <a:cs typeface="Ali_K_Hasan" pitchFamily="2" charset="-78"/>
              </a:rPr>
              <a:t>دةركةوتنى</a:t>
            </a:r>
            <a:r>
              <a:rPr lang="en-US">
                <a:cs typeface="Ali_K_Hasan" pitchFamily="2" charset="-78"/>
              </a:rPr>
              <a:t>)</a:t>
            </a:r>
            <a:r>
              <a:rPr lang="ar-SA">
                <a:cs typeface="Ali_K_Hasan" pitchFamily="2" charset="-78"/>
              </a:rPr>
              <a:t>ر</a:t>
            </a:r>
            <a:r>
              <a:rPr lang="en-US">
                <a:cs typeface="Ali_K_Hasan" pitchFamily="2" charset="-78"/>
              </a:rPr>
              <a:t>(</a:t>
            </a:r>
          </a:p>
        </p:txBody>
      </p:sp>
      <p:sp>
        <p:nvSpPr>
          <p:cNvPr id="45059" name="Rectangle 3"/>
          <p:cNvSpPr>
            <a:spLocks noGrp="1" noChangeArrowheads="1"/>
          </p:cNvSpPr>
          <p:nvPr>
            <p:ph type="body" idx="1"/>
          </p:nvPr>
        </p:nvSpPr>
        <p:spPr/>
        <p:txBody>
          <a:bodyPr/>
          <a:lstStyle/>
          <a:p>
            <a:pPr algn="r" rtl="1"/>
            <a:r>
              <a:rPr lang="ar-SA" dirty="0">
                <a:cs typeface="Ali_K_Azzam" pitchFamily="2" charset="-78"/>
              </a:rPr>
              <a:t>ئةطةر</a:t>
            </a:r>
            <a:r>
              <a:rPr lang="en-US" dirty="0">
                <a:cs typeface="Ali_K_Azzam" pitchFamily="2" charset="-78"/>
              </a:rPr>
              <a:t> </a:t>
            </a:r>
            <a:r>
              <a:rPr lang="ar-SA" dirty="0">
                <a:cs typeface="Ali_K_Azzam" pitchFamily="2" charset="-78"/>
              </a:rPr>
              <a:t>كؤتايى</a:t>
            </a:r>
            <a:r>
              <a:rPr lang="en-US" dirty="0">
                <a:cs typeface="Ali_K_Azzam" pitchFamily="2" charset="-78"/>
              </a:rPr>
              <a:t> </a:t>
            </a:r>
            <a:r>
              <a:rPr lang="ar-SA" dirty="0">
                <a:cs typeface="Ali_K_Azzam" pitchFamily="2" charset="-78"/>
              </a:rPr>
              <a:t>فرمانى</a:t>
            </a:r>
            <a:r>
              <a:rPr lang="en-US" dirty="0">
                <a:cs typeface="Ali_K_Azzam" pitchFamily="2" charset="-78"/>
              </a:rPr>
              <a:t> </a:t>
            </a:r>
            <a:r>
              <a:rPr lang="ar-SA" dirty="0">
                <a:cs typeface="Ali_K_Azzam" pitchFamily="2" charset="-78"/>
              </a:rPr>
              <a:t>داخوازى</a:t>
            </a:r>
            <a:r>
              <a:rPr lang="en-US" dirty="0">
                <a:cs typeface="Ali_K_Azzam" pitchFamily="2" charset="-78"/>
              </a:rPr>
              <a:t> </a:t>
            </a:r>
            <a:r>
              <a:rPr lang="ar-SA" dirty="0">
                <a:cs typeface="Ali_K_Azzam" pitchFamily="2" charset="-78"/>
              </a:rPr>
              <a:t>بة</a:t>
            </a:r>
            <a:r>
              <a:rPr lang="en-US" dirty="0">
                <a:cs typeface="Ali_K_Azzam" pitchFamily="2" charset="-78"/>
              </a:rPr>
              <a:t>) </a:t>
            </a:r>
            <a:r>
              <a:rPr lang="ar-SA" dirty="0">
                <a:cs typeface="Ali_K_Azzam" pitchFamily="2" charset="-78"/>
              </a:rPr>
              <a:t>ة</a:t>
            </a:r>
            <a:r>
              <a:rPr lang="en-US" dirty="0">
                <a:cs typeface="Ali_K_Azzam" pitchFamily="2" charset="-78"/>
              </a:rPr>
              <a:t>+</a:t>
            </a:r>
            <a:r>
              <a:rPr lang="ar-SA" dirty="0">
                <a:cs typeface="Ali_K_Azzam" pitchFamily="2" charset="-78"/>
              </a:rPr>
              <a:t>ؤ</a:t>
            </a:r>
            <a:r>
              <a:rPr lang="en-US" dirty="0">
                <a:cs typeface="Ali_K_Azzam" pitchFamily="2" charset="-78"/>
              </a:rPr>
              <a:t>+ </a:t>
            </a:r>
            <a:r>
              <a:rPr lang="ar-SA" dirty="0">
                <a:cs typeface="Ali_K_Azzam" pitchFamily="2" charset="-78"/>
              </a:rPr>
              <a:t>ىَ</a:t>
            </a:r>
            <a:r>
              <a:rPr lang="en-US" dirty="0">
                <a:cs typeface="Ali_K_Azzam" pitchFamily="2" charset="-78"/>
              </a:rPr>
              <a:t>( </a:t>
            </a:r>
            <a:r>
              <a:rPr lang="ar-SA" dirty="0">
                <a:cs typeface="Ali_K_Azzam" pitchFamily="2" charset="-78"/>
              </a:rPr>
              <a:t>هات</a:t>
            </a:r>
            <a:r>
              <a:rPr lang="en-US" dirty="0">
                <a:cs typeface="Ali_K_Azzam" pitchFamily="2" charset="-78"/>
              </a:rPr>
              <a:t> </a:t>
            </a:r>
            <a:r>
              <a:rPr lang="ar-SA" dirty="0">
                <a:cs typeface="Ali_K_Azzam" pitchFamily="2" charset="-78"/>
              </a:rPr>
              <a:t>و</a:t>
            </a:r>
            <a:r>
              <a:rPr lang="en-US" dirty="0">
                <a:cs typeface="Ali_K_Azzam" pitchFamily="2" charset="-78"/>
              </a:rPr>
              <a:t> </a:t>
            </a:r>
            <a:r>
              <a:rPr lang="ar-SA" dirty="0">
                <a:cs typeface="Ali_K_Azzam" pitchFamily="2" charset="-78"/>
              </a:rPr>
              <a:t>مؤرفيمى</a:t>
            </a:r>
            <a:r>
              <a:rPr lang="en-US" dirty="0">
                <a:cs typeface="Ali_K_Azzam" pitchFamily="2" charset="-78"/>
              </a:rPr>
              <a:t> </a:t>
            </a:r>
            <a:r>
              <a:rPr lang="ar-SA" dirty="0">
                <a:cs typeface="Ali_K_Azzam" pitchFamily="2" charset="-78"/>
              </a:rPr>
              <a:t>دوثاتى</a:t>
            </a:r>
            <a:r>
              <a:rPr lang="en-US" dirty="0">
                <a:cs typeface="Ali_K_Azzam" pitchFamily="2" charset="-78"/>
              </a:rPr>
              <a:t>)</a:t>
            </a:r>
            <a:r>
              <a:rPr lang="ar-SA" dirty="0">
                <a:cs typeface="Ali_K_Azzam" pitchFamily="2" charset="-78"/>
              </a:rPr>
              <a:t>ةوة</a:t>
            </a:r>
            <a:r>
              <a:rPr lang="en-US" dirty="0">
                <a:cs typeface="Ali_K_Azzam" pitchFamily="2" charset="-78"/>
              </a:rPr>
              <a:t>(</a:t>
            </a:r>
            <a:r>
              <a:rPr lang="ar-SA" dirty="0">
                <a:cs typeface="Ali_K_Azzam" pitchFamily="2" charset="-78"/>
              </a:rPr>
              <a:t>ى</a:t>
            </a:r>
            <a:r>
              <a:rPr lang="en-US" dirty="0">
                <a:cs typeface="Ali_K_Azzam" pitchFamily="2" charset="-78"/>
              </a:rPr>
              <a:t> </a:t>
            </a:r>
            <a:r>
              <a:rPr lang="ar-SA" dirty="0">
                <a:cs typeface="Ali_K_Azzam" pitchFamily="2" charset="-78"/>
              </a:rPr>
              <a:t>بةدوا</a:t>
            </a:r>
            <a:r>
              <a:rPr lang="en-US" dirty="0">
                <a:cs typeface="Ali_K_Azzam" pitchFamily="2" charset="-78"/>
              </a:rPr>
              <a:t> </a:t>
            </a:r>
            <a:r>
              <a:rPr lang="ar-SA" dirty="0">
                <a:cs typeface="Ali_K_Azzam" pitchFamily="2" charset="-78"/>
              </a:rPr>
              <a:t>هات</a:t>
            </a:r>
            <a:r>
              <a:rPr lang="en-US" dirty="0">
                <a:cs typeface="Ali_K_Azzam" pitchFamily="2" charset="-78"/>
              </a:rPr>
              <a:t> </a:t>
            </a:r>
            <a:r>
              <a:rPr lang="ar-SA" dirty="0">
                <a:cs typeface="Ali_K_Azzam" pitchFamily="2" charset="-78"/>
              </a:rPr>
              <a:t>ئةوكاتة</a:t>
            </a:r>
            <a:r>
              <a:rPr lang="en-US" dirty="0">
                <a:cs typeface="Ali_K_Azzam" pitchFamily="2" charset="-78"/>
              </a:rPr>
              <a:t>)</a:t>
            </a:r>
            <a:r>
              <a:rPr lang="ar-SA" dirty="0">
                <a:cs typeface="Ali_K_Azzam" pitchFamily="2" charset="-78"/>
              </a:rPr>
              <a:t>ر</a:t>
            </a:r>
            <a:r>
              <a:rPr lang="en-US" dirty="0">
                <a:cs typeface="Ali_K_Azzam" pitchFamily="2" charset="-78"/>
              </a:rPr>
              <a:t>( </a:t>
            </a:r>
            <a:r>
              <a:rPr lang="ar-SA" dirty="0">
                <a:cs typeface="Ali_K_Azzam" pitchFamily="2" charset="-78"/>
              </a:rPr>
              <a:t>دةردةكةويَت</a:t>
            </a:r>
            <a:r>
              <a:rPr lang="en-US" dirty="0">
                <a:cs typeface="Ali_K_Azzam" pitchFamily="2" charset="-78"/>
              </a:rPr>
              <a:t>.</a:t>
            </a:r>
          </a:p>
          <a:p>
            <a:pPr algn="r" rtl="1"/>
            <a:r>
              <a:rPr lang="ar-SA" dirty="0">
                <a:cs typeface="Ali_K_Azzam" pitchFamily="2" charset="-78"/>
              </a:rPr>
              <a:t>بكة</a:t>
            </a:r>
            <a:r>
              <a:rPr lang="en-US" dirty="0">
                <a:cs typeface="Ali_K_Azzam" pitchFamily="2" charset="-78"/>
              </a:rPr>
              <a:t>+</a:t>
            </a:r>
            <a:r>
              <a:rPr lang="ar-SA" dirty="0">
                <a:cs typeface="Ali_K_Azzam" pitchFamily="2" charset="-78"/>
              </a:rPr>
              <a:t>ر</a:t>
            </a:r>
            <a:r>
              <a:rPr lang="en-US" dirty="0">
                <a:cs typeface="Ali_K_Azzam" pitchFamily="2" charset="-78"/>
              </a:rPr>
              <a:t>+</a:t>
            </a:r>
            <a:r>
              <a:rPr lang="ar-SA" dirty="0">
                <a:cs typeface="Ali_K_Azzam" pitchFamily="2" charset="-78"/>
              </a:rPr>
              <a:t>ةوة</a:t>
            </a:r>
            <a:r>
              <a:rPr lang="en-US" dirty="0">
                <a:cs typeface="Ali_K_Azzam" pitchFamily="2" charset="-78"/>
              </a:rPr>
              <a:t> = </a:t>
            </a:r>
            <a:r>
              <a:rPr lang="ar-SA" dirty="0">
                <a:cs typeface="Ali_K_Azzam" pitchFamily="2" charset="-78"/>
              </a:rPr>
              <a:t>بكةرةوة</a:t>
            </a:r>
            <a:endParaRPr lang="en-US" dirty="0">
              <a:cs typeface="Ali_K_Azzam" pitchFamily="2" charset="-78"/>
            </a:endParaRPr>
          </a:p>
          <a:p>
            <a:pPr algn="r" rtl="1"/>
            <a:r>
              <a:rPr lang="ar-SA" dirty="0">
                <a:cs typeface="Ali_K_Azzam" pitchFamily="2" charset="-78"/>
              </a:rPr>
              <a:t>ببة</a:t>
            </a:r>
            <a:r>
              <a:rPr lang="en-US" dirty="0">
                <a:cs typeface="Ali_K_Azzam" pitchFamily="2" charset="-78"/>
              </a:rPr>
              <a:t>+ </a:t>
            </a:r>
            <a:r>
              <a:rPr lang="ar-SA" dirty="0">
                <a:cs typeface="Ali_K_Azzam" pitchFamily="2" charset="-78"/>
              </a:rPr>
              <a:t>ر</a:t>
            </a:r>
            <a:r>
              <a:rPr lang="en-US" dirty="0">
                <a:cs typeface="Ali_K_Azzam" pitchFamily="2" charset="-78"/>
              </a:rPr>
              <a:t>+ </a:t>
            </a:r>
            <a:r>
              <a:rPr lang="ar-SA" dirty="0">
                <a:cs typeface="Ali_K_Azzam" pitchFamily="2" charset="-78"/>
              </a:rPr>
              <a:t>ةوة</a:t>
            </a:r>
            <a:r>
              <a:rPr lang="en-US" dirty="0">
                <a:cs typeface="Ali_K_Azzam" pitchFamily="2" charset="-78"/>
              </a:rPr>
              <a:t>= </a:t>
            </a:r>
            <a:r>
              <a:rPr lang="ar-SA" dirty="0">
                <a:cs typeface="Ali_K_Azzam" pitchFamily="2" charset="-78"/>
              </a:rPr>
              <a:t>ببةرةوة</a:t>
            </a:r>
            <a:endParaRPr lang="en-US" dirty="0">
              <a:cs typeface="Ali_K_Azzam" pitchFamily="2" charset="-78"/>
            </a:endParaRPr>
          </a:p>
          <a:p>
            <a:pPr algn="r" rtl="1"/>
            <a:r>
              <a:rPr lang="ar-SA" dirty="0">
                <a:cs typeface="Ali_K_Azzam" pitchFamily="2" charset="-78"/>
              </a:rPr>
              <a:t>بضؤ</a:t>
            </a:r>
            <a:r>
              <a:rPr lang="en-US" dirty="0">
                <a:cs typeface="Ali_K_Azzam" pitchFamily="2" charset="-78"/>
              </a:rPr>
              <a:t>+</a:t>
            </a:r>
            <a:r>
              <a:rPr lang="ar-SA" dirty="0">
                <a:cs typeface="Ali_K_Azzam" pitchFamily="2" charset="-78"/>
              </a:rPr>
              <a:t>ر</a:t>
            </a:r>
            <a:r>
              <a:rPr lang="en-US" dirty="0">
                <a:cs typeface="Ali_K_Azzam" pitchFamily="2" charset="-78"/>
              </a:rPr>
              <a:t>+</a:t>
            </a:r>
            <a:r>
              <a:rPr lang="ar-SA" dirty="0">
                <a:cs typeface="Ali_K_Azzam" pitchFamily="2" charset="-78"/>
              </a:rPr>
              <a:t>ةوة</a:t>
            </a:r>
            <a:r>
              <a:rPr lang="en-US" dirty="0">
                <a:cs typeface="Ali_K_Azzam" pitchFamily="2" charset="-78"/>
              </a:rPr>
              <a:t> = </a:t>
            </a:r>
            <a:r>
              <a:rPr lang="ar-SA" dirty="0">
                <a:cs typeface="Ali_K_Azzam" pitchFamily="2" charset="-78"/>
              </a:rPr>
              <a:t>بضؤرةوة</a:t>
            </a:r>
            <a:endParaRPr lang="en-US" dirty="0">
              <a:cs typeface="Ali_K_Azzam" pitchFamily="2" charset="-78"/>
            </a:endParaRPr>
          </a:p>
          <a:p>
            <a:pPr algn="r" rtl="1"/>
            <a:r>
              <a:rPr lang="ar-SA" dirty="0">
                <a:cs typeface="Ali_K_Azzam" pitchFamily="2" charset="-78"/>
              </a:rPr>
              <a:t>بكشيَ</a:t>
            </a:r>
            <a:r>
              <a:rPr lang="en-US" dirty="0">
                <a:cs typeface="Ali_K_Azzam" pitchFamily="2" charset="-78"/>
              </a:rPr>
              <a:t>+ </a:t>
            </a:r>
            <a:r>
              <a:rPr lang="ar-SA" dirty="0">
                <a:cs typeface="Ali_K_Azzam" pitchFamily="2" charset="-78"/>
              </a:rPr>
              <a:t>ر</a:t>
            </a:r>
            <a:r>
              <a:rPr lang="en-US" dirty="0">
                <a:cs typeface="Ali_K_Azzam" pitchFamily="2" charset="-78"/>
              </a:rPr>
              <a:t>+ </a:t>
            </a:r>
            <a:r>
              <a:rPr lang="ar-SA" dirty="0">
                <a:cs typeface="Ali_K_Azzam" pitchFamily="2" charset="-78"/>
              </a:rPr>
              <a:t>ةوة</a:t>
            </a:r>
            <a:r>
              <a:rPr lang="en-US" dirty="0">
                <a:cs typeface="Ali_K_Azzam" pitchFamily="2" charset="-78"/>
              </a:rPr>
              <a:t> = </a:t>
            </a:r>
            <a:r>
              <a:rPr lang="ar-SA" dirty="0">
                <a:cs typeface="Ali_K_Azzam" pitchFamily="2" charset="-78"/>
              </a:rPr>
              <a:t>بكشيَرةوة</a:t>
            </a:r>
            <a:endParaRPr lang="en-US" dirty="0">
              <a:cs typeface="Ali_K_Azzam" pitchFamily="2" charset="-78"/>
            </a:endParaRPr>
          </a:p>
          <a:p>
            <a:pPr algn="r" rtl="1"/>
            <a:r>
              <a:rPr lang="ar-SA" dirty="0">
                <a:cs typeface="Ali_K_Azzam" pitchFamily="2" charset="-78"/>
              </a:rPr>
              <a:t>بمينيَ</a:t>
            </a:r>
            <a:r>
              <a:rPr lang="en-US" dirty="0">
                <a:cs typeface="Ali_K_Azzam" pitchFamily="2" charset="-78"/>
              </a:rPr>
              <a:t>+  </a:t>
            </a:r>
            <a:r>
              <a:rPr lang="ar-SA" dirty="0">
                <a:cs typeface="Ali_K_Azzam" pitchFamily="2" charset="-78"/>
              </a:rPr>
              <a:t>ر</a:t>
            </a:r>
            <a:r>
              <a:rPr lang="en-US" dirty="0">
                <a:cs typeface="Ali_K_Azzam" pitchFamily="2" charset="-78"/>
              </a:rPr>
              <a:t>+  </a:t>
            </a:r>
            <a:r>
              <a:rPr lang="ar-SA" dirty="0">
                <a:cs typeface="Ali_K_Azzam" pitchFamily="2" charset="-78"/>
              </a:rPr>
              <a:t>ةوة</a:t>
            </a:r>
            <a:r>
              <a:rPr lang="en-US" dirty="0">
                <a:cs typeface="Ali_K_Azzam" pitchFamily="2" charset="-78"/>
              </a:rPr>
              <a:t> = </a:t>
            </a:r>
            <a:r>
              <a:rPr lang="ar-SA" dirty="0">
                <a:cs typeface="Ali_K_Azzam" pitchFamily="2" charset="-78"/>
              </a:rPr>
              <a:t>بمينيَرةوة</a:t>
            </a:r>
            <a:endParaRPr lang="en-US" dirty="0">
              <a:cs typeface="Ali_K_Azzam" pitchFamily="2" charset="-78"/>
            </a:endParaRPr>
          </a:p>
        </p:txBody>
      </p:sp>
    </p:spTree>
    <p:extLst>
      <p:ext uri="{BB962C8B-B14F-4D97-AF65-F5344CB8AC3E}">
        <p14:creationId xmlns:p14="http://schemas.microsoft.com/office/powerpoint/2010/main" val="28200154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to="" calcmode="lin" valueType="num">
                                      <p:cBhvr>
                                        <p:cTn id="7" dur="1" fill="hold"/>
                                        <p:tgtEl>
                                          <p:spTgt spid="4505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plus(in)">
                                      <p:cBhvr>
                                        <p:cTn id="12" dur="20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plus(in)">
                                      <p:cBhvr>
                                        <p:cTn id="17" dur="2000"/>
                                        <p:tgtEl>
                                          <p:spTgt spid="45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plus(in)">
                                      <p:cBhvr>
                                        <p:cTn id="22" dur="2000"/>
                                        <p:tgtEl>
                                          <p:spTgt spid="45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Effect transition="in" filter="plus(in)">
                                      <p:cBhvr>
                                        <p:cTn id="27" dur="2000"/>
                                        <p:tgtEl>
                                          <p:spTgt spid="450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5059">
                                            <p:txEl>
                                              <p:pRg st="4" end="4"/>
                                            </p:txEl>
                                          </p:spTgt>
                                        </p:tgtEl>
                                        <p:attrNameLst>
                                          <p:attrName>style.visibility</p:attrName>
                                        </p:attrNameLst>
                                      </p:cBhvr>
                                      <p:to>
                                        <p:strVal val="visible"/>
                                      </p:to>
                                    </p:set>
                                    <p:animEffect transition="in" filter="plus(in)">
                                      <p:cBhvr>
                                        <p:cTn id="32" dur="2000"/>
                                        <p:tgtEl>
                                          <p:spTgt spid="450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Effect transition="in" filter="plus(in)">
                                      <p:cBhvr>
                                        <p:cTn id="37" dur="20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609600"/>
          </a:xfrm>
        </p:spPr>
        <p:txBody>
          <a:bodyPr>
            <a:normAutofit fontScale="90000"/>
          </a:bodyPr>
          <a:lstStyle/>
          <a:p>
            <a:pPr rtl="1"/>
            <a:r>
              <a:rPr lang="ar-SA" sz="4000">
                <a:cs typeface="Ali_K_Azzam" pitchFamily="2" charset="-78"/>
              </a:rPr>
              <a:t>ب</a:t>
            </a:r>
            <a:r>
              <a:rPr lang="en-US" sz="4000">
                <a:cs typeface="Ali_K_Azzam" pitchFamily="2" charset="-78"/>
              </a:rPr>
              <a:t>- </a:t>
            </a:r>
            <a:r>
              <a:rPr lang="ar-SA" sz="4000">
                <a:cs typeface="Ali_K_Azzam" pitchFamily="2" charset="-78"/>
              </a:rPr>
              <a:t>توانةوةى</a:t>
            </a:r>
            <a:r>
              <a:rPr lang="en-US" sz="4000">
                <a:cs typeface="Ali_K_Azzam" pitchFamily="2" charset="-78"/>
              </a:rPr>
              <a:t> </a:t>
            </a:r>
            <a:r>
              <a:rPr lang="ar-SA" sz="4000">
                <a:cs typeface="Ali_K_Azzam" pitchFamily="2" charset="-78"/>
              </a:rPr>
              <a:t>دةنط</a:t>
            </a:r>
            <a:endParaRPr lang="en-US" sz="4000">
              <a:cs typeface="Ali_K_Azzam" pitchFamily="2" charset="-78"/>
            </a:endParaRPr>
          </a:p>
        </p:txBody>
      </p:sp>
      <p:sp>
        <p:nvSpPr>
          <p:cNvPr id="46083" name="Rectangle 3"/>
          <p:cNvSpPr>
            <a:spLocks noGrp="1" noChangeArrowheads="1"/>
          </p:cNvSpPr>
          <p:nvPr>
            <p:ph type="body" idx="1"/>
          </p:nvPr>
        </p:nvSpPr>
        <p:spPr>
          <a:xfrm>
            <a:off x="457200" y="908050"/>
            <a:ext cx="8229600" cy="5187950"/>
          </a:xfrm>
        </p:spPr>
        <p:txBody>
          <a:bodyPr/>
          <a:lstStyle/>
          <a:p>
            <a:pPr algn="r" rtl="1">
              <a:lnSpc>
                <a:spcPct val="80000"/>
              </a:lnSpc>
              <a:buFontTx/>
              <a:buNone/>
            </a:pPr>
            <a:r>
              <a:rPr lang="en-US" sz="2800" dirty="0">
                <a:cs typeface="Ali_K_Sahifa Bold" pitchFamily="2" charset="-78"/>
              </a:rPr>
              <a:t>-1 </a:t>
            </a:r>
            <a:r>
              <a:rPr lang="ar-SA" sz="2800" dirty="0">
                <a:cs typeface="Ali_K_Sahifa Bold" pitchFamily="2" charset="-78"/>
              </a:rPr>
              <a:t>توانةوةى</a:t>
            </a:r>
            <a:r>
              <a:rPr lang="en-US" sz="2800" dirty="0">
                <a:cs typeface="Ali_K_Sahifa Bold" pitchFamily="2" charset="-78"/>
              </a:rPr>
              <a:t> )</a:t>
            </a:r>
            <a:r>
              <a:rPr lang="ar-SA" sz="2800" dirty="0">
                <a:cs typeface="Ali_K_Sahifa Bold" pitchFamily="2" charset="-78"/>
              </a:rPr>
              <a:t>ة</a:t>
            </a:r>
            <a:r>
              <a:rPr lang="en-US" sz="2800" dirty="0">
                <a:cs typeface="Ali_K_Sahifa Bold" pitchFamily="2" charset="-78"/>
              </a:rPr>
              <a:t>(</a:t>
            </a:r>
          </a:p>
          <a:p>
            <a:pPr algn="r" rtl="1">
              <a:lnSpc>
                <a:spcPct val="80000"/>
              </a:lnSpc>
              <a:buFontTx/>
              <a:buNone/>
            </a:pPr>
            <a:r>
              <a:rPr lang="ar-SA" sz="2800" dirty="0">
                <a:cs typeface="Ali_K_Sahifa Bold" pitchFamily="2" charset="-78"/>
              </a:rPr>
              <a:t>ئةطةر</a:t>
            </a:r>
            <a:r>
              <a:rPr lang="en-US" sz="2800" dirty="0">
                <a:cs typeface="Ali_K_Sahifa Bold" pitchFamily="2" charset="-78"/>
              </a:rPr>
              <a:t> </a:t>
            </a:r>
            <a:r>
              <a:rPr lang="ar-SA" sz="2800" dirty="0">
                <a:cs typeface="Ali_K_Sahifa Bold" pitchFamily="2" charset="-78"/>
              </a:rPr>
              <a:t>ناويَك</a:t>
            </a:r>
            <a:r>
              <a:rPr lang="en-US" sz="2800" dirty="0">
                <a:cs typeface="Ali_K_Sahifa Bold" pitchFamily="2" charset="-78"/>
              </a:rPr>
              <a:t> </a:t>
            </a:r>
            <a:r>
              <a:rPr lang="ar-SA" sz="2800" dirty="0">
                <a:cs typeface="Ali_K_Sahifa Bold" pitchFamily="2" charset="-78"/>
              </a:rPr>
              <a:t>كؤتايى</a:t>
            </a:r>
            <a:r>
              <a:rPr lang="en-US" sz="2800" dirty="0">
                <a:cs typeface="Ali_K_Sahifa Bold" pitchFamily="2" charset="-78"/>
              </a:rPr>
              <a:t> </a:t>
            </a:r>
            <a:r>
              <a:rPr lang="ar-SA" sz="2800" dirty="0">
                <a:cs typeface="Ali_K_Sahifa Bold" pitchFamily="2" charset="-78"/>
              </a:rPr>
              <a:t>بة</a:t>
            </a:r>
            <a:r>
              <a:rPr lang="en-US" sz="2800" dirty="0">
                <a:cs typeface="Ali_K_Sahifa Bold" pitchFamily="2" charset="-78"/>
              </a:rPr>
              <a:t> </a:t>
            </a:r>
            <a:r>
              <a:rPr lang="ar-SA" sz="2800" dirty="0">
                <a:cs typeface="Ali_K_Sahifa Bold" pitchFamily="2" charset="-78"/>
              </a:rPr>
              <a:t>ظاولَى</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 </a:t>
            </a:r>
            <a:r>
              <a:rPr lang="ar-SA" sz="2800" dirty="0">
                <a:cs typeface="Ali_K_Sahifa Bold" pitchFamily="2" charset="-78"/>
              </a:rPr>
              <a:t>هاتبىَ</a:t>
            </a:r>
            <a:r>
              <a:rPr lang="en-US" sz="2800" dirty="0">
                <a:cs typeface="Ali_K_Sahifa Bold" pitchFamily="2" charset="-78"/>
              </a:rPr>
              <a:t> . </a:t>
            </a:r>
            <a:r>
              <a:rPr lang="ar-SA" sz="2800" dirty="0">
                <a:cs typeface="Ali_K_Sahifa Bold" pitchFamily="2" charset="-78"/>
              </a:rPr>
              <a:t>كاتيَك</a:t>
            </a:r>
            <a:r>
              <a:rPr lang="en-US" sz="2800" dirty="0">
                <a:cs typeface="Ali_K_Sahifa Bold" pitchFamily="2" charset="-78"/>
              </a:rPr>
              <a:t> </a:t>
            </a:r>
            <a:r>
              <a:rPr lang="ar-SA" sz="2800" dirty="0">
                <a:cs typeface="Ali_K_Sahifa Bold" pitchFamily="2" charset="-78"/>
              </a:rPr>
              <a:t>مؤرفيميَكى</a:t>
            </a:r>
            <a:r>
              <a:rPr lang="en-US" sz="2800" dirty="0">
                <a:cs typeface="Ali_K_Sahifa Bold" pitchFamily="2" charset="-78"/>
              </a:rPr>
              <a:t> </a:t>
            </a:r>
            <a:r>
              <a:rPr lang="ar-SA" sz="2800" dirty="0">
                <a:cs typeface="Ali_K_Sahifa Bold" pitchFamily="2" charset="-78"/>
              </a:rPr>
              <a:t>بؤزياد</a:t>
            </a:r>
            <a:r>
              <a:rPr lang="en-US" sz="2800" dirty="0">
                <a:cs typeface="Ali_K_Sahifa Bold" pitchFamily="2" charset="-78"/>
              </a:rPr>
              <a:t> </a:t>
            </a:r>
            <a:r>
              <a:rPr lang="ar-SA" sz="2800" dirty="0">
                <a:cs typeface="Ali_K_Sahifa Bold" pitchFamily="2" charset="-78"/>
              </a:rPr>
              <a:t>دةكةين</a:t>
            </a:r>
            <a:r>
              <a:rPr lang="en-US" sz="2800" dirty="0">
                <a:cs typeface="Ali_K_Sahifa Bold" pitchFamily="2" charset="-78"/>
              </a:rPr>
              <a:t> </a:t>
            </a:r>
            <a:r>
              <a:rPr lang="ar-SA" sz="2800" dirty="0">
                <a:cs typeface="Ali_K_Sahifa Bold" pitchFamily="2" charset="-78"/>
              </a:rPr>
              <a:t>ئةوكاتة</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 </a:t>
            </a:r>
            <a:r>
              <a:rPr lang="ar-SA" sz="2800" dirty="0">
                <a:cs typeface="Ali_K_Sahifa Bold" pitchFamily="2" charset="-78"/>
              </a:rPr>
              <a:t>كؤتايى</a:t>
            </a:r>
            <a:r>
              <a:rPr lang="en-US" sz="2800" dirty="0">
                <a:cs typeface="Ali_K_Sahifa Bold" pitchFamily="2" charset="-78"/>
              </a:rPr>
              <a:t> </a:t>
            </a:r>
            <a:r>
              <a:rPr lang="ar-SA" sz="2800" dirty="0">
                <a:cs typeface="Ali_K_Sahifa Bold" pitchFamily="2" charset="-78"/>
              </a:rPr>
              <a:t>ناوةكة</a:t>
            </a:r>
            <a:r>
              <a:rPr lang="en-US" sz="2800" dirty="0">
                <a:cs typeface="Ali_K_Sahifa Bold" pitchFamily="2" charset="-78"/>
              </a:rPr>
              <a:t> </a:t>
            </a:r>
            <a:r>
              <a:rPr lang="ar-SA" sz="2800" dirty="0">
                <a:cs typeface="Ali_K_Sahifa Bold" pitchFamily="2" charset="-78"/>
              </a:rPr>
              <a:t>دةتويَتةوة</a:t>
            </a:r>
            <a:r>
              <a:rPr lang="en-US" sz="2800" dirty="0">
                <a:cs typeface="Ali_K_Sahifa Bold" pitchFamily="2" charset="-78"/>
              </a:rPr>
              <a:t>.</a:t>
            </a:r>
          </a:p>
          <a:p>
            <a:pPr algn="r" rtl="1">
              <a:lnSpc>
                <a:spcPct val="80000"/>
              </a:lnSpc>
              <a:buFontTx/>
              <a:buNone/>
            </a:pPr>
            <a:r>
              <a:rPr lang="ar-SA" sz="2800" dirty="0" smtClean="0">
                <a:cs typeface="Ali_K_Sahifa Bold" pitchFamily="2" charset="-78"/>
              </a:rPr>
              <a:t>بةرِة</a:t>
            </a:r>
            <a:r>
              <a:rPr lang="en-US" sz="2800" dirty="0">
                <a:cs typeface="Ali_K_Sahifa Bold" pitchFamily="2" charset="-78"/>
              </a:rPr>
              <a:t>+</a:t>
            </a:r>
            <a:r>
              <a:rPr lang="ar-SA" sz="2800" dirty="0">
                <a:cs typeface="Ali_K_Sahifa Bold" pitchFamily="2" charset="-78"/>
              </a:rPr>
              <a:t>ان</a:t>
            </a:r>
            <a:r>
              <a:rPr lang="en-US" sz="2800" dirty="0">
                <a:cs typeface="Ali_K_Sahifa Bold" pitchFamily="2" charset="-78"/>
              </a:rPr>
              <a:t> =</a:t>
            </a:r>
            <a:r>
              <a:rPr lang="ar-SA" sz="2800" dirty="0" smtClean="0">
                <a:cs typeface="Ali_K_Sahifa Bold" pitchFamily="2" charset="-78"/>
              </a:rPr>
              <a:t>بةرِان</a:t>
            </a:r>
            <a:endParaRPr lang="en-US" sz="2800" dirty="0">
              <a:cs typeface="Ali_K_Sahifa Bold" pitchFamily="2" charset="-78"/>
            </a:endParaRPr>
          </a:p>
          <a:p>
            <a:pPr algn="r" rtl="1">
              <a:lnSpc>
                <a:spcPct val="80000"/>
              </a:lnSpc>
              <a:buFontTx/>
              <a:buNone/>
            </a:pPr>
            <a:r>
              <a:rPr lang="ar-SA" sz="2800" dirty="0">
                <a:cs typeface="Ali_K_Sahifa Bold" pitchFamily="2" charset="-78"/>
              </a:rPr>
              <a:t>دة</a:t>
            </a:r>
            <a:r>
              <a:rPr lang="en-US" sz="2800" dirty="0">
                <a:cs typeface="Ali_K_Sahifa Bold" pitchFamily="2" charset="-78"/>
              </a:rPr>
              <a:t>+</a:t>
            </a:r>
            <a:r>
              <a:rPr lang="ar-SA" sz="2800" dirty="0">
                <a:cs typeface="Ali_K_Sahifa Bold" pitchFamily="2" charset="-78"/>
              </a:rPr>
              <a:t>بة</a:t>
            </a:r>
            <a:r>
              <a:rPr lang="en-US" sz="2800" dirty="0">
                <a:cs typeface="Ali_K_Sahifa Bold" pitchFamily="2" charset="-78"/>
              </a:rPr>
              <a:t>+ </a:t>
            </a:r>
            <a:r>
              <a:rPr lang="ar-SA" sz="2800" dirty="0">
                <a:cs typeface="Ali_K_Sahifa Bold" pitchFamily="2" charset="-78"/>
              </a:rPr>
              <a:t>ات</a:t>
            </a:r>
            <a:r>
              <a:rPr lang="en-US" sz="2800" dirty="0">
                <a:cs typeface="Ali_K_Sahifa Bold" pitchFamily="2" charset="-78"/>
              </a:rPr>
              <a:t> = </a:t>
            </a:r>
            <a:r>
              <a:rPr lang="ar-SA" sz="2800" dirty="0">
                <a:cs typeface="Ali_K_Sahifa Bold" pitchFamily="2" charset="-78"/>
              </a:rPr>
              <a:t>دةبات</a:t>
            </a:r>
            <a:endParaRPr lang="en-US" sz="2800" dirty="0">
              <a:cs typeface="Ali_K_Sahifa Bold" pitchFamily="2" charset="-78"/>
            </a:endParaRPr>
          </a:p>
          <a:p>
            <a:pPr algn="r" rtl="1">
              <a:lnSpc>
                <a:spcPct val="80000"/>
              </a:lnSpc>
              <a:buFontTx/>
              <a:buNone/>
            </a:pPr>
            <a:r>
              <a:rPr lang="ar-SA" sz="2800" dirty="0">
                <a:cs typeface="Ali_K_Sahifa Bold" pitchFamily="2" charset="-78"/>
              </a:rPr>
              <a:t>هةروةها</a:t>
            </a:r>
            <a:r>
              <a:rPr lang="en-US" sz="2800" dirty="0">
                <a:cs typeface="Ali_K_Sahifa Bold" pitchFamily="2" charset="-78"/>
              </a:rPr>
              <a:t> </a:t>
            </a:r>
            <a:r>
              <a:rPr lang="ar-SA" sz="2800" dirty="0">
                <a:cs typeface="Ali_K_Sahifa Bold" pitchFamily="2" charset="-78"/>
              </a:rPr>
              <a:t>هةندآ</a:t>
            </a:r>
            <a:r>
              <a:rPr lang="en-US" sz="2800" dirty="0">
                <a:cs typeface="Ali_K_Sahifa Bold" pitchFamily="2" charset="-78"/>
              </a:rPr>
              <a:t> </a:t>
            </a:r>
            <a:r>
              <a:rPr lang="ar-SA" sz="2800" dirty="0">
                <a:cs typeface="Ali_K_Sahifa Bold" pitchFamily="2" charset="-78"/>
              </a:rPr>
              <a:t>جار</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a:t>
            </a:r>
            <a:r>
              <a:rPr lang="ar-SA" sz="2800" dirty="0">
                <a:cs typeface="Ali_K_Sahifa Bold" pitchFamily="2" charset="-78"/>
              </a:rPr>
              <a:t>ى</a:t>
            </a:r>
            <a:r>
              <a:rPr lang="en-US" sz="2800" dirty="0">
                <a:cs typeface="Ali_K_Sahifa Bold" pitchFamily="2" charset="-78"/>
              </a:rPr>
              <a:t> </a:t>
            </a:r>
            <a:r>
              <a:rPr lang="ar-SA" sz="2800" dirty="0">
                <a:cs typeface="Ali_K_Sahifa Bold" pitchFamily="2" charset="-78"/>
              </a:rPr>
              <a:t>ناسياوى</a:t>
            </a:r>
            <a:r>
              <a:rPr lang="en-US" sz="2800" dirty="0">
                <a:cs typeface="Ali_K_Sahifa Bold" pitchFamily="2" charset="-78"/>
              </a:rPr>
              <a:t> </a:t>
            </a:r>
            <a:r>
              <a:rPr lang="ar-SA" sz="2800" dirty="0">
                <a:cs typeface="Ali_K_Sahifa Bold" pitchFamily="2" charset="-78"/>
              </a:rPr>
              <a:t>دةتويَتةوة</a:t>
            </a:r>
            <a:r>
              <a:rPr lang="en-US" sz="2800" dirty="0">
                <a:cs typeface="Ali_K_Sahifa Bold" pitchFamily="2" charset="-78"/>
              </a:rPr>
              <a:t>.</a:t>
            </a:r>
            <a:r>
              <a:rPr lang="ar-SA" sz="2800" dirty="0">
                <a:cs typeface="Ali_K_Sahifa Bold" pitchFamily="2" charset="-78"/>
              </a:rPr>
              <a:t>ئةطةر</a:t>
            </a:r>
            <a:r>
              <a:rPr lang="en-US" sz="2800" dirty="0">
                <a:cs typeface="Ali_K_Sahifa Bold" pitchFamily="2" charset="-78"/>
              </a:rPr>
              <a:t> </a:t>
            </a:r>
            <a:r>
              <a:rPr lang="ar-SA" sz="2800" dirty="0">
                <a:cs typeface="Ali_K_Sahifa Bold" pitchFamily="2" charset="-78"/>
              </a:rPr>
              <a:t>كؤتايى</a:t>
            </a:r>
            <a:r>
              <a:rPr lang="en-US" sz="2800" dirty="0">
                <a:cs typeface="Ali_K_Sahifa Bold" pitchFamily="2" charset="-78"/>
              </a:rPr>
              <a:t> </a:t>
            </a:r>
            <a:r>
              <a:rPr lang="ar-SA" sz="2800" dirty="0">
                <a:cs typeface="Ali_K_Sahifa Bold" pitchFamily="2" charset="-78"/>
              </a:rPr>
              <a:t>ناوةكة</a:t>
            </a:r>
            <a:r>
              <a:rPr lang="en-US" sz="2800" dirty="0">
                <a:cs typeface="Ali_K_Sahifa Bold" pitchFamily="2" charset="-78"/>
              </a:rPr>
              <a:t> </a:t>
            </a:r>
            <a:r>
              <a:rPr lang="ar-SA" sz="2800" dirty="0">
                <a:cs typeface="Ali_K_Sahifa Bold" pitchFamily="2" charset="-78"/>
              </a:rPr>
              <a:t>بة</a:t>
            </a:r>
            <a:r>
              <a:rPr lang="en-US" sz="2800" dirty="0">
                <a:cs typeface="Ali_K_Sahifa Bold" pitchFamily="2" charset="-78"/>
              </a:rPr>
              <a:t>)</a:t>
            </a:r>
            <a:r>
              <a:rPr lang="ar-SA" sz="2800" dirty="0">
                <a:cs typeface="Ali_K_Sahifa Bold" pitchFamily="2" charset="-78"/>
              </a:rPr>
              <a:t>ا</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a:t>
            </a:r>
            <a:r>
              <a:rPr lang="ar-SA" sz="2800" dirty="0">
                <a:cs typeface="Ali_K_Sahifa Bold" pitchFamily="2" charset="-78"/>
              </a:rPr>
              <a:t>ؤ</a:t>
            </a:r>
            <a:r>
              <a:rPr lang="en-US" sz="2800" dirty="0">
                <a:cs typeface="Ali_K_Sahifa Bold" pitchFamily="2" charset="-78"/>
              </a:rPr>
              <a:t>-</a:t>
            </a:r>
            <a:r>
              <a:rPr lang="ar-SA" sz="2800" dirty="0">
                <a:cs typeface="Ali_K_Sahifa Bold" pitchFamily="2" charset="-78"/>
              </a:rPr>
              <a:t>ىَ</a:t>
            </a:r>
            <a:r>
              <a:rPr lang="en-US" sz="2800" dirty="0">
                <a:cs typeface="Ali_K_Sahifa Bold" pitchFamily="2" charset="-78"/>
              </a:rPr>
              <a:t>( </a:t>
            </a:r>
            <a:r>
              <a:rPr lang="ar-SA" sz="2800" dirty="0">
                <a:cs typeface="Ali_K_Sahifa Bold" pitchFamily="2" charset="-78"/>
              </a:rPr>
              <a:t>هاتبىَ</a:t>
            </a:r>
            <a:r>
              <a:rPr lang="en-US" sz="2800" dirty="0">
                <a:cs typeface="Ali_K_Sahifa Bold" pitchFamily="2" charset="-78"/>
              </a:rPr>
              <a:t> </a:t>
            </a:r>
            <a:r>
              <a:rPr lang="ar-SA" sz="2800" dirty="0">
                <a:cs typeface="Ali_K_Sahifa Bold" pitchFamily="2" charset="-78"/>
              </a:rPr>
              <a:t>،</a:t>
            </a:r>
            <a:r>
              <a:rPr lang="en-US" sz="2800" dirty="0">
                <a:cs typeface="Ali_K_Sahifa Bold" pitchFamily="2" charset="-78"/>
              </a:rPr>
              <a:t> </a:t>
            </a:r>
            <a:r>
              <a:rPr lang="ar-SA" sz="2800" dirty="0">
                <a:cs typeface="Ali_K_Sahifa Bold" pitchFamily="2" charset="-78"/>
              </a:rPr>
              <a:t>ياخود</a:t>
            </a:r>
            <a:r>
              <a:rPr lang="en-US" sz="2800" dirty="0">
                <a:cs typeface="Ali_K_Sahifa Bold" pitchFamily="2" charset="-78"/>
              </a:rPr>
              <a:t> )</a:t>
            </a:r>
            <a:r>
              <a:rPr lang="ar-SA" sz="2800" dirty="0">
                <a:cs typeface="Ali_K_Sahifa Bold" pitchFamily="2" charset="-78"/>
              </a:rPr>
              <a:t>ى</a:t>
            </a:r>
            <a:r>
              <a:rPr lang="en-US" sz="2800" dirty="0">
                <a:cs typeface="Ali_K_Sahifa Bold" pitchFamily="2" charset="-78"/>
              </a:rPr>
              <a:t>(</a:t>
            </a:r>
            <a:r>
              <a:rPr lang="ar-SA" sz="2800" dirty="0">
                <a:cs typeface="Ali_K_Sahifa Bold" pitchFamily="2" charset="-78"/>
              </a:rPr>
              <a:t>لةنيَوانيان</a:t>
            </a:r>
            <a:r>
              <a:rPr lang="en-US" sz="2800" dirty="0">
                <a:cs typeface="Ali_K_Sahifa Bold" pitchFamily="2" charset="-78"/>
              </a:rPr>
              <a:t> </a:t>
            </a:r>
            <a:r>
              <a:rPr lang="ar-SA" sz="2800" dirty="0">
                <a:cs typeface="Ali_K_Sahifa Bold" pitchFamily="2" charset="-78"/>
              </a:rPr>
              <a:t>دةردةكةوىَ</a:t>
            </a:r>
            <a:endParaRPr lang="en-US" sz="2800" dirty="0">
              <a:cs typeface="Ali_K_Sahifa Bold" pitchFamily="2" charset="-78"/>
            </a:endParaRPr>
          </a:p>
          <a:p>
            <a:pPr algn="r" rtl="1">
              <a:lnSpc>
                <a:spcPct val="80000"/>
              </a:lnSpc>
              <a:buFontTx/>
              <a:buNone/>
            </a:pPr>
            <a:r>
              <a:rPr lang="ar-SA" sz="2800" dirty="0">
                <a:cs typeface="Ali_K_Sahifa Bold" pitchFamily="2" charset="-78"/>
              </a:rPr>
              <a:t>هةوا</a:t>
            </a:r>
            <a:r>
              <a:rPr lang="en-US" sz="2800" dirty="0">
                <a:cs typeface="Ali_K_Sahifa Bold" pitchFamily="2" charset="-78"/>
              </a:rPr>
              <a:t>+</a:t>
            </a:r>
            <a:r>
              <a:rPr lang="ar-SA" sz="2800" dirty="0">
                <a:cs typeface="Ali_K_Sahifa Bold" pitchFamily="2" charset="-78"/>
              </a:rPr>
              <a:t>ةكة</a:t>
            </a:r>
            <a:r>
              <a:rPr lang="en-US" sz="2800" dirty="0">
                <a:cs typeface="Ali_K_Sahifa Bold" pitchFamily="2" charset="-78"/>
              </a:rPr>
              <a:t> = </a:t>
            </a:r>
            <a:r>
              <a:rPr lang="ar-SA" sz="2800" dirty="0">
                <a:cs typeface="Ali_K_Sahifa Bold" pitchFamily="2" charset="-78"/>
              </a:rPr>
              <a:t>هةواكة</a:t>
            </a:r>
            <a:r>
              <a:rPr lang="en-US" sz="2800" dirty="0">
                <a:cs typeface="Ali_K_Sahifa Bold" pitchFamily="2" charset="-78"/>
              </a:rPr>
              <a:t> </a:t>
            </a:r>
            <a:r>
              <a:rPr lang="ar-SA" sz="2800" dirty="0">
                <a:cs typeface="Ali_K_Sahifa Bold" pitchFamily="2" charset="-78"/>
              </a:rPr>
              <a:t>،</a:t>
            </a:r>
            <a:r>
              <a:rPr lang="en-US" sz="2800" dirty="0">
                <a:cs typeface="Ali_K_Sahifa Bold" pitchFamily="2" charset="-78"/>
              </a:rPr>
              <a:t> </a:t>
            </a:r>
            <a:r>
              <a:rPr lang="ar-SA" sz="2800" dirty="0">
                <a:cs typeface="Ali_K_Sahifa Bold" pitchFamily="2" charset="-78"/>
              </a:rPr>
              <a:t>هةوايةكة</a:t>
            </a:r>
            <a:endParaRPr lang="en-US" sz="2800" dirty="0">
              <a:cs typeface="Ali_K_Sahifa Bold" pitchFamily="2" charset="-78"/>
            </a:endParaRPr>
          </a:p>
          <a:p>
            <a:pPr algn="r" rtl="1">
              <a:lnSpc>
                <a:spcPct val="80000"/>
              </a:lnSpc>
              <a:buFontTx/>
              <a:buNone/>
            </a:pPr>
            <a:r>
              <a:rPr lang="ar-SA" sz="2800" dirty="0">
                <a:cs typeface="Ali_K_Sahifa Bold" pitchFamily="2" charset="-78"/>
              </a:rPr>
              <a:t>شوشة</a:t>
            </a:r>
            <a:r>
              <a:rPr lang="en-US" sz="2800" dirty="0">
                <a:cs typeface="Ali_K_Sahifa Bold" pitchFamily="2" charset="-78"/>
              </a:rPr>
              <a:t>+</a:t>
            </a:r>
            <a:r>
              <a:rPr lang="ar-SA" sz="2800" dirty="0">
                <a:cs typeface="Ali_K_Sahifa Bold" pitchFamily="2" charset="-78"/>
              </a:rPr>
              <a:t>ةكة</a:t>
            </a:r>
            <a:r>
              <a:rPr lang="en-US" sz="2800" dirty="0">
                <a:cs typeface="Ali_K_Sahifa Bold" pitchFamily="2" charset="-78"/>
              </a:rPr>
              <a:t> = </a:t>
            </a:r>
            <a:r>
              <a:rPr lang="ar-SA" sz="2800" dirty="0">
                <a:cs typeface="Ali_K_Sahifa Bold" pitchFamily="2" charset="-78"/>
              </a:rPr>
              <a:t>شوشةكة</a:t>
            </a:r>
            <a:endParaRPr lang="en-US" sz="2800" dirty="0">
              <a:cs typeface="Ali_K_Sahifa Bold" pitchFamily="2" charset="-78"/>
            </a:endParaRPr>
          </a:p>
          <a:p>
            <a:pPr algn="r" rtl="1">
              <a:lnSpc>
                <a:spcPct val="80000"/>
              </a:lnSpc>
              <a:buFontTx/>
              <a:buNone/>
            </a:pPr>
            <a:r>
              <a:rPr lang="ar-SA" sz="2800" dirty="0">
                <a:cs typeface="Ali_K_Sahifa Bold" pitchFamily="2" charset="-78"/>
              </a:rPr>
              <a:t>هةروةها</a:t>
            </a:r>
            <a:r>
              <a:rPr lang="en-US" sz="2800" dirty="0">
                <a:cs typeface="Ali_K_Sahifa Bold" pitchFamily="2" charset="-78"/>
              </a:rPr>
              <a:t> </a:t>
            </a:r>
            <a:r>
              <a:rPr lang="ar-SA" sz="2800" dirty="0">
                <a:cs typeface="Ali_K_Sahifa Bold" pitchFamily="2" charset="-78"/>
              </a:rPr>
              <a:t>لةكاتى</a:t>
            </a:r>
            <a:r>
              <a:rPr lang="en-US" sz="2800" dirty="0">
                <a:cs typeface="Ali_K_Sahifa Bold" pitchFamily="2" charset="-78"/>
              </a:rPr>
              <a:t> </a:t>
            </a:r>
            <a:r>
              <a:rPr lang="ar-SA" sz="2800" dirty="0">
                <a:cs typeface="Ali_K_Sahifa Bold" pitchFamily="2" charset="-78"/>
              </a:rPr>
              <a:t>زيادكردنى</a:t>
            </a:r>
            <a:r>
              <a:rPr lang="en-US" sz="2800" dirty="0">
                <a:cs typeface="Ali_K_Sahifa Bold" pitchFamily="2" charset="-78"/>
              </a:rPr>
              <a:t> </a:t>
            </a:r>
            <a:r>
              <a:rPr lang="ar-SA" sz="2800" dirty="0">
                <a:cs typeface="Ali_K_Sahifa Bold" pitchFamily="2" charset="-78"/>
              </a:rPr>
              <a:t>نيشانةى</a:t>
            </a:r>
            <a:r>
              <a:rPr lang="en-US" sz="2800" dirty="0">
                <a:cs typeface="Ali_K_Sahifa Bold" pitchFamily="2" charset="-78"/>
              </a:rPr>
              <a:t> </a:t>
            </a:r>
            <a:r>
              <a:rPr lang="ar-SA" sz="2800" dirty="0">
                <a:cs typeface="Ali_K_Sahifa Bold" pitchFamily="2" charset="-78"/>
              </a:rPr>
              <a:t>ناسياوى</a:t>
            </a:r>
            <a:r>
              <a:rPr lang="en-US" sz="2800" dirty="0">
                <a:cs typeface="Ali_K_Sahifa Bold" pitchFamily="2" charset="-78"/>
              </a:rPr>
              <a:t> </a:t>
            </a:r>
            <a:r>
              <a:rPr lang="ar-SA" sz="2800" dirty="0">
                <a:cs typeface="Ali_K_Sahifa Bold" pitchFamily="2" charset="-78"/>
              </a:rPr>
              <a:t>و</a:t>
            </a:r>
            <a:r>
              <a:rPr lang="en-US" sz="2800" dirty="0">
                <a:cs typeface="Ali_K_Sahifa Bold" pitchFamily="2" charset="-78"/>
              </a:rPr>
              <a:t> </a:t>
            </a:r>
            <a:r>
              <a:rPr lang="ar-SA" sz="2800" dirty="0">
                <a:cs typeface="Ali_K_Sahifa Bold" pitchFamily="2" charset="-78"/>
              </a:rPr>
              <a:t>كؤ</a:t>
            </a:r>
            <a:r>
              <a:rPr lang="en-US" sz="2800" dirty="0">
                <a:cs typeface="Ali_K_Sahifa Bold" pitchFamily="2" charset="-78"/>
              </a:rPr>
              <a:t> </a:t>
            </a:r>
            <a:r>
              <a:rPr lang="ar-SA" sz="2800" dirty="0">
                <a:cs typeface="Ali_K_Sahifa Bold" pitchFamily="2" charset="-78"/>
              </a:rPr>
              <a:t>لةطةلَ</a:t>
            </a:r>
            <a:r>
              <a:rPr lang="en-US" sz="2800" dirty="0">
                <a:cs typeface="Ali_K_Sahifa Bold" pitchFamily="2" charset="-78"/>
              </a:rPr>
              <a:t> </a:t>
            </a:r>
            <a:r>
              <a:rPr lang="ar-SA" sz="2800" dirty="0">
                <a:cs typeface="Ali_K_Sahifa Bold" pitchFamily="2" charset="-78"/>
              </a:rPr>
              <a:t>يةك</a:t>
            </a:r>
            <a:r>
              <a:rPr lang="en-US" sz="2800" dirty="0">
                <a:cs typeface="Ali_K_Sahifa Bold" pitchFamily="2" charset="-78"/>
              </a:rPr>
              <a:t> )</a:t>
            </a:r>
            <a:r>
              <a:rPr lang="ar-SA" sz="2800" dirty="0">
                <a:cs typeface="Ali_K_Sahifa Bold" pitchFamily="2" charset="-78"/>
              </a:rPr>
              <a:t>ة</a:t>
            </a:r>
            <a:r>
              <a:rPr lang="en-US" sz="2800" dirty="0">
                <a:cs typeface="Ali_K_Sahifa Bold" pitchFamily="2" charset="-78"/>
              </a:rPr>
              <a:t>(</a:t>
            </a:r>
            <a:r>
              <a:rPr lang="ar-SA" sz="2800" dirty="0">
                <a:cs typeface="Ali_K_Sahifa Bold" pitchFamily="2" charset="-78"/>
              </a:rPr>
              <a:t>ناسياوى</a:t>
            </a:r>
            <a:r>
              <a:rPr lang="en-US" sz="2800" dirty="0">
                <a:cs typeface="Ali_K_Sahifa Bold" pitchFamily="2" charset="-78"/>
              </a:rPr>
              <a:t> </a:t>
            </a:r>
            <a:r>
              <a:rPr lang="ar-SA" sz="2800" dirty="0">
                <a:cs typeface="Ali_K_Sahifa Bold" pitchFamily="2" charset="-78"/>
              </a:rPr>
              <a:t>دةتويَتةوة</a:t>
            </a:r>
            <a:r>
              <a:rPr lang="en-US" sz="2800" dirty="0">
                <a:cs typeface="Ali_K_Sahifa Bold" pitchFamily="2" charset="-78"/>
              </a:rPr>
              <a:t>.</a:t>
            </a:r>
          </a:p>
          <a:p>
            <a:pPr algn="r" rtl="1">
              <a:lnSpc>
                <a:spcPct val="80000"/>
              </a:lnSpc>
              <a:buFontTx/>
              <a:buNone/>
            </a:pPr>
            <a:r>
              <a:rPr lang="ar-SA" sz="2800" dirty="0">
                <a:cs typeface="Ali_K_Sahifa Bold" pitchFamily="2" charset="-78"/>
              </a:rPr>
              <a:t>مندالَ</a:t>
            </a:r>
            <a:r>
              <a:rPr lang="en-US" sz="2800" dirty="0">
                <a:cs typeface="Ali_K_Sahifa Bold" pitchFamily="2" charset="-78"/>
              </a:rPr>
              <a:t>+</a:t>
            </a:r>
            <a:r>
              <a:rPr lang="ar-SA" sz="2800" dirty="0">
                <a:cs typeface="Ali_K_Sahifa Bold" pitchFamily="2" charset="-78"/>
              </a:rPr>
              <a:t>ةكة</a:t>
            </a:r>
            <a:r>
              <a:rPr lang="en-US" sz="2800" dirty="0">
                <a:cs typeface="Ali_K_Sahifa Bold" pitchFamily="2" charset="-78"/>
              </a:rPr>
              <a:t>+ </a:t>
            </a:r>
            <a:r>
              <a:rPr lang="ar-SA" sz="2800" dirty="0">
                <a:cs typeface="Ali_K_Sahifa Bold" pitchFamily="2" charset="-78"/>
              </a:rPr>
              <a:t>ان</a:t>
            </a:r>
            <a:r>
              <a:rPr lang="en-US" sz="2800" dirty="0">
                <a:cs typeface="Ali_K_Sahifa Bold" pitchFamily="2" charset="-78"/>
              </a:rPr>
              <a:t>=  </a:t>
            </a:r>
            <a:r>
              <a:rPr lang="ar-SA" sz="2800" dirty="0">
                <a:cs typeface="Ali_K_Sahifa Bold" pitchFamily="2" charset="-78"/>
              </a:rPr>
              <a:t>مندالَةكان</a:t>
            </a:r>
            <a:endParaRPr lang="en-US" sz="2800" dirty="0">
              <a:cs typeface="Ali_K_Sahifa Bold" pitchFamily="2" charset="-78"/>
            </a:endParaRPr>
          </a:p>
          <a:p>
            <a:pPr algn="r" rtl="1">
              <a:lnSpc>
                <a:spcPct val="80000"/>
              </a:lnSpc>
              <a:buFontTx/>
              <a:buNone/>
            </a:pPr>
            <a:endParaRPr lang="en-US" sz="2800" dirty="0">
              <a:cs typeface="Ali_K_Sahifa Bold" pitchFamily="2" charset="-78"/>
            </a:endParaRPr>
          </a:p>
        </p:txBody>
      </p:sp>
    </p:spTree>
    <p:extLst>
      <p:ext uri="{BB962C8B-B14F-4D97-AF65-F5344CB8AC3E}">
        <p14:creationId xmlns:p14="http://schemas.microsoft.com/office/powerpoint/2010/main" val="16175290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plus(in)">
                                      <p:cBhvr>
                                        <p:cTn id="7" dur="20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 to="" calcmode="lin" valueType="num">
                                      <p:cBhvr>
                                        <p:cTn id="12" dur="1" fill="hold"/>
                                        <p:tgtEl>
                                          <p:spTgt spid="4608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 to="" calcmode="lin" valueType="num">
                                      <p:cBhvr>
                                        <p:cTn id="17" dur="1" fill="hold"/>
                                        <p:tgtEl>
                                          <p:spTgt spid="4608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 to="" calcmode="lin" valueType="num">
                                      <p:cBhvr>
                                        <p:cTn id="22" dur="1" fill="hold"/>
                                        <p:tgtEl>
                                          <p:spTgt spid="4608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 to="" calcmode="lin" valueType="num">
                                      <p:cBhvr>
                                        <p:cTn id="27" dur="1" fill="hold"/>
                                        <p:tgtEl>
                                          <p:spTgt spid="4608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 to="" calcmode="lin" valueType="num">
                                      <p:cBhvr>
                                        <p:cTn id="32" dur="1" fill="hold"/>
                                        <p:tgtEl>
                                          <p:spTgt spid="4608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 to="" calcmode="lin" valueType="num">
                                      <p:cBhvr>
                                        <p:cTn id="37" dur="1" fill="hold"/>
                                        <p:tgtEl>
                                          <p:spTgt spid="46083">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46083">
                                            <p:txEl>
                                              <p:pRg st="6" end="6"/>
                                            </p:txEl>
                                          </p:spTgt>
                                        </p:tgtEl>
                                        <p:attrNameLst>
                                          <p:attrName>style.visibility</p:attrName>
                                        </p:attrNameLst>
                                      </p:cBhvr>
                                      <p:to>
                                        <p:strVal val="visible"/>
                                      </p:to>
                                    </p:set>
                                    <p:anim to="" calcmode="lin" valueType="num">
                                      <p:cBhvr>
                                        <p:cTn id="42" dur="1" fill="hold"/>
                                        <p:tgtEl>
                                          <p:spTgt spid="46083">
                                            <p:txEl>
                                              <p:pRg st="6" end="6"/>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6083">
                                            <p:txEl>
                                              <p:pRg st="7" end="7"/>
                                            </p:txEl>
                                          </p:spTgt>
                                        </p:tgtEl>
                                        <p:attrNameLst>
                                          <p:attrName>style.visibility</p:attrName>
                                        </p:attrNameLst>
                                      </p:cBhvr>
                                      <p:to>
                                        <p:strVal val="visible"/>
                                      </p:to>
                                    </p:set>
                                    <p:anim to="" calcmode="lin" valueType="num">
                                      <p:cBhvr>
                                        <p:cTn id="47" dur="1" fill="hold"/>
                                        <p:tgtEl>
                                          <p:spTgt spid="46083">
                                            <p:txEl>
                                              <p:pRg st="7" end="7"/>
                                            </p:txEl>
                                          </p:spTgt>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46083">
                                            <p:txEl>
                                              <p:pRg st="8" end="8"/>
                                            </p:txEl>
                                          </p:spTgt>
                                        </p:tgtEl>
                                        <p:attrNameLst>
                                          <p:attrName>style.visibility</p:attrName>
                                        </p:attrNameLst>
                                      </p:cBhvr>
                                      <p:to>
                                        <p:strVal val="visible"/>
                                      </p:to>
                                    </p:set>
                                    <p:anim to="" calcmode="lin" valueType="num">
                                      <p:cBhvr>
                                        <p:cTn id="52" dur="1" fill="hold"/>
                                        <p:tgtEl>
                                          <p:spTgt spid="4608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677862"/>
          </a:xfrm>
        </p:spPr>
        <p:txBody>
          <a:bodyPr>
            <a:normAutofit fontScale="90000"/>
          </a:bodyPr>
          <a:lstStyle/>
          <a:p>
            <a:pPr rtl="1"/>
            <a:r>
              <a:rPr lang="en-US" sz="4000">
                <a:cs typeface="Ali_K_Sahifa Bold" pitchFamily="2" charset="-78"/>
              </a:rPr>
              <a:t>-2</a:t>
            </a:r>
            <a:r>
              <a:rPr lang="ar-SA" sz="4000">
                <a:cs typeface="Ali_K_Sahifa Bold" pitchFamily="2" charset="-78"/>
              </a:rPr>
              <a:t>توانةوةى</a:t>
            </a:r>
            <a:r>
              <a:rPr lang="en-US" sz="4000">
                <a:cs typeface="Ali_K_Sahifa Bold" pitchFamily="2" charset="-78"/>
              </a:rPr>
              <a:t>)</a:t>
            </a:r>
            <a:r>
              <a:rPr lang="ar-SA" sz="4000">
                <a:cs typeface="Ali_K_Sahifa Bold" pitchFamily="2" charset="-78"/>
              </a:rPr>
              <a:t>ى</a:t>
            </a:r>
            <a:r>
              <a:rPr lang="en-US" sz="4000">
                <a:cs typeface="Ali_K_Sahifa Bold" pitchFamily="2" charset="-78"/>
              </a:rPr>
              <a:t>(</a:t>
            </a:r>
          </a:p>
        </p:txBody>
      </p:sp>
      <p:sp>
        <p:nvSpPr>
          <p:cNvPr id="47107" name="Rectangle 3"/>
          <p:cNvSpPr>
            <a:spLocks noGrp="1" noChangeArrowheads="1"/>
          </p:cNvSpPr>
          <p:nvPr>
            <p:ph type="body" idx="1"/>
          </p:nvPr>
        </p:nvSpPr>
        <p:spPr>
          <a:xfrm>
            <a:off x="457200" y="981075"/>
            <a:ext cx="8229600" cy="5114925"/>
          </a:xfrm>
        </p:spPr>
        <p:txBody>
          <a:bodyPr/>
          <a:lstStyle/>
          <a:p>
            <a:pPr algn="r" rtl="1">
              <a:lnSpc>
                <a:spcPct val="90000"/>
              </a:lnSpc>
              <a:buFontTx/>
              <a:buNone/>
            </a:pPr>
            <a:r>
              <a:rPr lang="en-US">
                <a:cs typeface="Ali_K_Sahifa" pitchFamily="2" charset="-78"/>
              </a:rPr>
              <a:t>      </a:t>
            </a:r>
            <a:r>
              <a:rPr lang="ar-SA">
                <a:cs typeface="Ali_K_Sahifa" pitchFamily="2" charset="-78"/>
              </a:rPr>
              <a:t>ئةطةر</a:t>
            </a:r>
            <a:r>
              <a:rPr lang="en-US">
                <a:cs typeface="Ali_K_Sahifa" pitchFamily="2" charset="-78"/>
              </a:rPr>
              <a:t> </a:t>
            </a:r>
            <a:r>
              <a:rPr lang="ar-SA">
                <a:cs typeface="Ali_K_Sahifa" pitchFamily="2" charset="-78"/>
              </a:rPr>
              <a:t>ناويَك</a:t>
            </a:r>
            <a:r>
              <a:rPr lang="en-US">
                <a:cs typeface="Ali_K_Sahifa" pitchFamily="2" charset="-78"/>
              </a:rPr>
              <a:t> </a:t>
            </a:r>
            <a:r>
              <a:rPr lang="ar-SA">
                <a:cs typeface="Ali_K_Sahifa" pitchFamily="2" charset="-78"/>
              </a:rPr>
              <a:t>كؤتايى</a:t>
            </a:r>
            <a:r>
              <a:rPr lang="en-US">
                <a:cs typeface="Ali_K_Sahifa" pitchFamily="2" charset="-78"/>
              </a:rPr>
              <a:t> </a:t>
            </a:r>
            <a:r>
              <a:rPr lang="ar-SA">
                <a:cs typeface="Ali_K_Sahifa" pitchFamily="2" charset="-78"/>
              </a:rPr>
              <a:t>بة</a:t>
            </a:r>
            <a:r>
              <a:rPr lang="en-US">
                <a:cs typeface="Ali_K_Sahifa" pitchFamily="2" charset="-78"/>
              </a:rPr>
              <a:t> )</a:t>
            </a:r>
            <a:r>
              <a:rPr lang="ar-SA">
                <a:cs typeface="Ali_K_Sahifa" pitchFamily="2" charset="-78"/>
              </a:rPr>
              <a:t>ى</a:t>
            </a:r>
            <a:r>
              <a:rPr lang="en-US">
                <a:cs typeface="Ali_K_Sahifa" pitchFamily="2" charset="-78"/>
              </a:rPr>
              <a:t>(</a:t>
            </a:r>
            <a:r>
              <a:rPr lang="ar-SA">
                <a:cs typeface="Ali_K_Sahifa" pitchFamily="2" charset="-78"/>
              </a:rPr>
              <a:t>هاتبيَت</a:t>
            </a:r>
            <a:r>
              <a:rPr lang="en-US">
                <a:cs typeface="Ali_K_Sahifa" pitchFamily="2" charset="-78"/>
              </a:rPr>
              <a:t> </a:t>
            </a:r>
            <a:r>
              <a:rPr lang="ar-SA">
                <a:cs typeface="Ali_K_Sahifa" pitchFamily="2" charset="-78"/>
              </a:rPr>
              <a:t>لةكاتى</a:t>
            </a:r>
            <a:r>
              <a:rPr lang="en-US">
                <a:cs typeface="Ali_K_Sahifa" pitchFamily="2" charset="-78"/>
              </a:rPr>
              <a:t> </a:t>
            </a:r>
            <a:r>
              <a:rPr lang="ar-SA">
                <a:cs typeface="Ali_K_Sahifa" pitchFamily="2" charset="-78"/>
              </a:rPr>
              <a:t>زيادكردنى</a:t>
            </a:r>
            <a:r>
              <a:rPr lang="en-US">
                <a:cs typeface="Ali_K_Sahifa" pitchFamily="2" charset="-78"/>
              </a:rPr>
              <a:t> </a:t>
            </a:r>
            <a:r>
              <a:rPr lang="ar-SA">
                <a:cs typeface="Ali_K_Sahifa" pitchFamily="2" charset="-78"/>
              </a:rPr>
              <a:t>مؤرفيميَك</a:t>
            </a:r>
            <a:r>
              <a:rPr lang="en-US">
                <a:cs typeface="Ali_K_Sahifa" pitchFamily="2" charset="-78"/>
              </a:rPr>
              <a:t> </a:t>
            </a:r>
            <a:r>
              <a:rPr lang="ar-SA">
                <a:cs typeface="Ali_K_Sahifa" pitchFamily="2" charset="-78"/>
              </a:rPr>
              <a:t>كة</a:t>
            </a:r>
            <a:r>
              <a:rPr lang="en-US">
                <a:cs typeface="Ali_K_Sahifa" pitchFamily="2" charset="-78"/>
              </a:rPr>
              <a:t> </a:t>
            </a:r>
            <a:r>
              <a:rPr lang="ar-SA">
                <a:cs typeface="Ali_K_Sahifa" pitchFamily="2" charset="-78"/>
              </a:rPr>
              <a:t>بةظاولَ</a:t>
            </a:r>
            <a:r>
              <a:rPr lang="en-US">
                <a:cs typeface="Ali_K_Sahifa" pitchFamily="2" charset="-78"/>
              </a:rPr>
              <a:t>  </a:t>
            </a:r>
            <a:r>
              <a:rPr lang="ar-SA">
                <a:cs typeface="Ali_K_Sahifa" pitchFamily="2" charset="-78"/>
              </a:rPr>
              <a:t>دةست</a:t>
            </a:r>
            <a:r>
              <a:rPr lang="en-US">
                <a:cs typeface="Ali_K_Sahifa" pitchFamily="2" charset="-78"/>
              </a:rPr>
              <a:t> </a:t>
            </a:r>
            <a:r>
              <a:rPr lang="ar-SA">
                <a:cs typeface="Ali_K_Sahifa" pitchFamily="2" charset="-78"/>
              </a:rPr>
              <a:t>ثيَبكات</a:t>
            </a:r>
            <a:r>
              <a:rPr lang="en-US">
                <a:cs typeface="Ali_K_Sahifa" pitchFamily="2" charset="-78"/>
              </a:rPr>
              <a:t> )</a:t>
            </a:r>
            <a:r>
              <a:rPr lang="ar-SA">
                <a:cs typeface="Ali_K_Sahifa" pitchFamily="2" charset="-78"/>
              </a:rPr>
              <a:t>ى</a:t>
            </a:r>
            <a:r>
              <a:rPr lang="en-US">
                <a:cs typeface="Ali_K_Sahifa" pitchFamily="2" charset="-78"/>
              </a:rPr>
              <a:t>(</a:t>
            </a:r>
            <a:r>
              <a:rPr lang="ar-SA">
                <a:cs typeface="Ali_K_Sahifa" pitchFamily="2" charset="-78"/>
              </a:rPr>
              <a:t>نيمضة</a:t>
            </a:r>
            <a:r>
              <a:rPr lang="en-US">
                <a:cs typeface="Ali_K_Sahifa" pitchFamily="2" charset="-78"/>
              </a:rPr>
              <a:t> </a:t>
            </a:r>
            <a:r>
              <a:rPr lang="ar-SA">
                <a:cs typeface="Ali_K_Sahifa" pitchFamily="2" charset="-78"/>
              </a:rPr>
              <a:t>ظاولَ</a:t>
            </a:r>
            <a:r>
              <a:rPr lang="en-US">
                <a:cs typeface="Ali_K_Sahifa" pitchFamily="2" charset="-78"/>
              </a:rPr>
              <a:t> </a:t>
            </a:r>
            <a:r>
              <a:rPr lang="ar-SA">
                <a:cs typeface="Ali_K_Sahifa" pitchFamily="2" charset="-78"/>
              </a:rPr>
              <a:t>لة</a:t>
            </a:r>
            <a:r>
              <a:rPr lang="en-US">
                <a:cs typeface="Ali_K_Sahifa" pitchFamily="2" charset="-78"/>
              </a:rPr>
              <a:t> </a:t>
            </a:r>
            <a:r>
              <a:rPr lang="ar-SA">
                <a:cs typeface="Ali_K_Sahifa" pitchFamily="2" charset="-78"/>
              </a:rPr>
              <a:t>نيَوانيان</a:t>
            </a:r>
            <a:r>
              <a:rPr lang="en-US">
                <a:cs typeface="Ali_K_Sahifa" pitchFamily="2" charset="-78"/>
              </a:rPr>
              <a:t> </a:t>
            </a:r>
            <a:r>
              <a:rPr lang="ar-SA">
                <a:cs typeface="Ali_K_Sahifa" pitchFamily="2" charset="-78"/>
              </a:rPr>
              <a:t>زياد</a:t>
            </a:r>
            <a:r>
              <a:rPr lang="en-US">
                <a:cs typeface="Ali_K_Sahifa" pitchFamily="2" charset="-78"/>
              </a:rPr>
              <a:t> </a:t>
            </a:r>
            <a:r>
              <a:rPr lang="ar-SA">
                <a:cs typeface="Ali_K_Sahifa" pitchFamily="2" charset="-78"/>
              </a:rPr>
              <a:t>دةبيَت،</a:t>
            </a:r>
            <a:r>
              <a:rPr lang="en-US">
                <a:cs typeface="Ali_K_Sahifa" pitchFamily="2" charset="-78"/>
              </a:rPr>
              <a:t> </a:t>
            </a:r>
            <a:r>
              <a:rPr lang="ar-SA">
                <a:cs typeface="Ali_K_Sahifa" pitchFamily="2" charset="-78"/>
              </a:rPr>
              <a:t>هةنديَجاريش</a:t>
            </a:r>
            <a:r>
              <a:rPr lang="en-US">
                <a:cs typeface="Ali_K_Sahifa" pitchFamily="2" charset="-78"/>
              </a:rPr>
              <a:t> )</a:t>
            </a:r>
            <a:r>
              <a:rPr lang="ar-SA">
                <a:cs typeface="Ali_K_Sahifa" pitchFamily="2" charset="-78"/>
              </a:rPr>
              <a:t>ى</a:t>
            </a:r>
            <a:r>
              <a:rPr lang="en-US">
                <a:cs typeface="Ali_K_Sahifa" pitchFamily="2" charset="-78"/>
              </a:rPr>
              <a:t>( </a:t>
            </a:r>
            <a:r>
              <a:rPr lang="ar-SA">
                <a:cs typeface="Ali_K_Sahifa" pitchFamily="2" charset="-78"/>
              </a:rPr>
              <a:t>ئةبيَتة</a:t>
            </a:r>
            <a:r>
              <a:rPr lang="en-US">
                <a:cs typeface="Ali_K_Sahifa" pitchFamily="2" charset="-78"/>
              </a:rPr>
              <a:t>)</a:t>
            </a:r>
            <a:r>
              <a:rPr lang="ar-SA">
                <a:cs typeface="Ali_K_Sahifa" pitchFamily="2" charset="-78"/>
              </a:rPr>
              <a:t>ىَ</a:t>
            </a:r>
            <a:r>
              <a:rPr lang="en-US">
                <a:cs typeface="Ali_K_Sahifa" pitchFamily="2" charset="-78"/>
              </a:rPr>
              <a:t>(</a:t>
            </a:r>
          </a:p>
          <a:p>
            <a:pPr algn="r" rtl="1">
              <a:lnSpc>
                <a:spcPct val="90000"/>
              </a:lnSpc>
              <a:buFontTx/>
              <a:buNone/>
            </a:pPr>
            <a:r>
              <a:rPr lang="en-US">
                <a:cs typeface="Ali_K_Sahifa" pitchFamily="2" charset="-78"/>
              </a:rPr>
              <a:t>   </a:t>
            </a:r>
            <a:r>
              <a:rPr lang="ar-SA">
                <a:cs typeface="Ali_K_Sahifa" pitchFamily="2" charset="-78"/>
              </a:rPr>
              <a:t>شايى</a:t>
            </a:r>
            <a:r>
              <a:rPr lang="en-US">
                <a:cs typeface="Ali_K_Sahifa" pitchFamily="2" charset="-78"/>
              </a:rPr>
              <a:t>+ </a:t>
            </a:r>
            <a:r>
              <a:rPr lang="ar-SA">
                <a:cs typeface="Ali_K_Sahifa" pitchFamily="2" charset="-78"/>
              </a:rPr>
              <a:t>ةكة</a:t>
            </a:r>
            <a:r>
              <a:rPr lang="en-US">
                <a:cs typeface="Ali_K_Sahifa" pitchFamily="2" charset="-78"/>
              </a:rPr>
              <a:t> = </a:t>
            </a:r>
            <a:r>
              <a:rPr lang="ar-SA">
                <a:cs typeface="Ali_K_Sahifa" pitchFamily="2" charset="-78"/>
              </a:rPr>
              <a:t>شايى</a:t>
            </a:r>
            <a:r>
              <a:rPr lang="en-US">
                <a:cs typeface="Ali_K_Sahifa" pitchFamily="2" charset="-78"/>
              </a:rPr>
              <a:t> </a:t>
            </a:r>
            <a:r>
              <a:rPr lang="ar-SA">
                <a:cs typeface="Ali_K_Sahifa" pitchFamily="2" charset="-78"/>
              </a:rPr>
              <a:t>يةكة</a:t>
            </a:r>
            <a:endParaRPr lang="en-US">
              <a:cs typeface="Ali_K_Sahifa" pitchFamily="2" charset="-78"/>
            </a:endParaRPr>
          </a:p>
          <a:p>
            <a:pPr algn="r" rtl="1">
              <a:lnSpc>
                <a:spcPct val="90000"/>
              </a:lnSpc>
              <a:buFontTx/>
              <a:buNone/>
            </a:pPr>
            <a:r>
              <a:rPr lang="ar-SA">
                <a:cs typeface="Ali_K_Sahifa" pitchFamily="2" charset="-78"/>
              </a:rPr>
              <a:t>كانى</a:t>
            </a:r>
            <a:r>
              <a:rPr lang="en-US">
                <a:cs typeface="Ali_K_Sahifa" pitchFamily="2" charset="-78"/>
              </a:rPr>
              <a:t> +</a:t>
            </a:r>
            <a:r>
              <a:rPr lang="ar-SA">
                <a:cs typeface="Ali_K_Sahifa" pitchFamily="2" charset="-78"/>
              </a:rPr>
              <a:t>ةكة</a:t>
            </a:r>
            <a:r>
              <a:rPr lang="en-US">
                <a:cs typeface="Ali_K_Sahifa" pitchFamily="2" charset="-78"/>
              </a:rPr>
              <a:t> = </a:t>
            </a:r>
            <a:r>
              <a:rPr lang="ar-SA">
                <a:cs typeface="Ali_K_Sahifa" pitchFamily="2" charset="-78"/>
              </a:rPr>
              <a:t>كانيَكة</a:t>
            </a:r>
            <a:endParaRPr lang="en-US">
              <a:cs typeface="Ali_K_Sahifa" pitchFamily="2" charset="-78"/>
            </a:endParaRPr>
          </a:p>
          <a:p>
            <a:pPr algn="r" rtl="1">
              <a:lnSpc>
                <a:spcPct val="90000"/>
              </a:lnSpc>
              <a:buFontTx/>
              <a:buNone/>
            </a:pPr>
            <a:r>
              <a:rPr lang="en-US">
                <a:cs typeface="Ali_K_Sahifa" pitchFamily="2" charset="-78"/>
              </a:rPr>
              <a:t>     </a:t>
            </a:r>
            <a:r>
              <a:rPr lang="ar-SA">
                <a:cs typeface="Ali_K_Sahifa" pitchFamily="2" charset="-78"/>
              </a:rPr>
              <a:t>هةروةها</a:t>
            </a:r>
            <a:r>
              <a:rPr lang="en-US">
                <a:cs typeface="Ali_K_Sahifa" pitchFamily="2" charset="-78"/>
              </a:rPr>
              <a:t> </a:t>
            </a:r>
            <a:r>
              <a:rPr lang="ar-SA">
                <a:cs typeface="Ali_K_Sahifa" pitchFamily="2" charset="-78"/>
              </a:rPr>
              <a:t>جيَناوى</a:t>
            </a:r>
            <a:r>
              <a:rPr lang="en-US">
                <a:cs typeface="Ali_K_Sahifa" pitchFamily="2" charset="-78"/>
              </a:rPr>
              <a:t> </a:t>
            </a:r>
            <a:r>
              <a:rPr lang="ar-SA">
                <a:cs typeface="Ali_K_Sahifa" pitchFamily="2" charset="-78"/>
              </a:rPr>
              <a:t>لكاو</a:t>
            </a:r>
            <a:r>
              <a:rPr lang="en-US">
                <a:cs typeface="Ali_K_Sahifa" pitchFamily="2" charset="-78"/>
              </a:rPr>
              <a:t> </a:t>
            </a:r>
            <a:r>
              <a:rPr lang="ar-SA">
                <a:cs typeface="Ali_K_Sahifa" pitchFamily="2" charset="-78"/>
              </a:rPr>
              <a:t>بؤ</a:t>
            </a:r>
            <a:r>
              <a:rPr lang="en-US">
                <a:cs typeface="Ali_K_Sahifa" pitchFamily="2" charset="-78"/>
              </a:rPr>
              <a:t> </a:t>
            </a:r>
            <a:r>
              <a:rPr lang="ar-SA">
                <a:cs typeface="Ali_K_Sahifa" pitchFamily="2" charset="-78"/>
              </a:rPr>
              <a:t>كةسى</a:t>
            </a:r>
            <a:r>
              <a:rPr lang="en-US">
                <a:cs typeface="Ali_K_Sahifa" pitchFamily="2" charset="-78"/>
              </a:rPr>
              <a:t> </a:t>
            </a:r>
            <a:r>
              <a:rPr lang="ar-SA">
                <a:cs typeface="Ali_K_Sahifa" pitchFamily="2" charset="-78"/>
              </a:rPr>
              <a:t>سيَيةمى</a:t>
            </a:r>
            <a:r>
              <a:rPr lang="en-US">
                <a:cs typeface="Ali_K_Sahifa" pitchFamily="2" charset="-78"/>
              </a:rPr>
              <a:t> </a:t>
            </a:r>
            <a:r>
              <a:rPr lang="ar-SA">
                <a:cs typeface="Ali_K_Sahifa" pitchFamily="2" charset="-78"/>
              </a:rPr>
              <a:t>تاكيش</a:t>
            </a:r>
            <a:r>
              <a:rPr lang="en-US">
                <a:cs typeface="Ali_K_Sahifa" pitchFamily="2" charset="-78"/>
              </a:rPr>
              <a:t> </a:t>
            </a:r>
            <a:r>
              <a:rPr lang="ar-SA">
                <a:cs typeface="Ali_K_Sahifa" pitchFamily="2" charset="-78"/>
              </a:rPr>
              <a:t>كاتيَك</a:t>
            </a:r>
            <a:r>
              <a:rPr lang="en-US">
                <a:cs typeface="Ali_K_Sahifa" pitchFamily="2" charset="-78"/>
              </a:rPr>
              <a:t> </a:t>
            </a:r>
            <a:r>
              <a:rPr lang="ar-SA">
                <a:cs typeface="Ali_K_Sahifa" pitchFamily="2" charset="-78"/>
              </a:rPr>
              <a:t>دةضيَتة</a:t>
            </a:r>
            <a:r>
              <a:rPr lang="en-US">
                <a:cs typeface="Ali_K_Sahifa" pitchFamily="2" charset="-78"/>
              </a:rPr>
              <a:t> </a:t>
            </a:r>
            <a:r>
              <a:rPr lang="ar-SA">
                <a:cs typeface="Ali_K_Sahifa" pitchFamily="2" charset="-78"/>
              </a:rPr>
              <a:t>سةر</a:t>
            </a:r>
            <a:r>
              <a:rPr lang="en-US">
                <a:cs typeface="Ali_K_Sahifa" pitchFamily="2" charset="-78"/>
              </a:rPr>
              <a:t> </a:t>
            </a:r>
            <a:r>
              <a:rPr lang="ar-SA">
                <a:cs typeface="Ali_K_Sahifa" pitchFamily="2" charset="-78"/>
              </a:rPr>
              <a:t>كاريَك</a:t>
            </a:r>
            <a:r>
              <a:rPr lang="en-US">
                <a:cs typeface="Ali_K_Sahifa" pitchFamily="2" charset="-78"/>
              </a:rPr>
              <a:t> </a:t>
            </a:r>
            <a:r>
              <a:rPr lang="ar-SA">
                <a:cs typeface="Ali_K_Sahifa" pitchFamily="2" charset="-78"/>
              </a:rPr>
              <a:t>كؤتايى</a:t>
            </a:r>
            <a:r>
              <a:rPr lang="en-US">
                <a:cs typeface="Ali_K_Sahifa" pitchFamily="2" charset="-78"/>
              </a:rPr>
              <a:t> </a:t>
            </a:r>
            <a:r>
              <a:rPr lang="ar-SA">
                <a:cs typeface="Ali_K_Sahifa" pitchFamily="2" charset="-78"/>
              </a:rPr>
              <a:t>بة</a:t>
            </a:r>
            <a:r>
              <a:rPr lang="en-US">
                <a:cs typeface="Ali_K_Sahifa" pitchFamily="2" charset="-78"/>
              </a:rPr>
              <a:t> )</a:t>
            </a:r>
            <a:r>
              <a:rPr lang="ar-SA">
                <a:cs typeface="Ali_K_Sahifa" pitchFamily="2" charset="-78"/>
              </a:rPr>
              <a:t>ى</a:t>
            </a:r>
            <a:r>
              <a:rPr lang="en-US">
                <a:cs typeface="Ali_K_Sahifa" pitchFamily="2" charset="-78"/>
              </a:rPr>
              <a:t>(</a:t>
            </a:r>
            <a:r>
              <a:rPr lang="ar-SA">
                <a:cs typeface="Ali_K_Sahifa" pitchFamily="2" charset="-78"/>
              </a:rPr>
              <a:t>هاتبيَت</a:t>
            </a:r>
            <a:r>
              <a:rPr lang="en-US">
                <a:cs typeface="Ali_K_Sahifa" pitchFamily="2" charset="-78"/>
              </a:rPr>
              <a:t> </a:t>
            </a:r>
            <a:r>
              <a:rPr lang="ar-SA">
                <a:cs typeface="Ali_K_Sahifa" pitchFamily="2" charset="-78"/>
              </a:rPr>
              <a:t>ئةوكاتة</a:t>
            </a:r>
            <a:r>
              <a:rPr lang="en-US">
                <a:cs typeface="Ali_K_Sahifa" pitchFamily="2" charset="-78"/>
              </a:rPr>
              <a:t>)</a:t>
            </a:r>
            <a:r>
              <a:rPr lang="ar-SA">
                <a:cs typeface="Ali_K_Sahifa" pitchFamily="2" charset="-78"/>
              </a:rPr>
              <a:t>ى</a:t>
            </a:r>
            <a:r>
              <a:rPr lang="en-US">
                <a:cs typeface="Ali_K_Sahifa" pitchFamily="2" charset="-78"/>
              </a:rPr>
              <a:t>( </a:t>
            </a:r>
            <a:r>
              <a:rPr lang="ar-SA">
                <a:cs typeface="Ali_K_Sahifa" pitchFamily="2" charset="-78"/>
              </a:rPr>
              <a:t>جيَناو</a:t>
            </a:r>
            <a:r>
              <a:rPr lang="en-US">
                <a:cs typeface="Ali_K_Sahifa" pitchFamily="2" charset="-78"/>
              </a:rPr>
              <a:t> </a:t>
            </a:r>
            <a:r>
              <a:rPr lang="ar-SA">
                <a:cs typeface="Ali_K_Sahifa" pitchFamily="2" charset="-78"/>
              </a:rPr>
              <a:t>لةناو</a:t>
            </a:r>
            <a:r>
              <a:rPr lang="en-US">
                <a:cs typeface="Ali_K_Sahifa" pitchFamily="2" charset="-78"/>
              </a:rPr>
              <a:t> )</a:t>
            </a:r>
            <a:r>
              <a:rPr lang="ar-SA">
                <a:cs typeface="Ali_K_Sahifa" pitchFamily="2" charset="-78"/>
              </a:rPr>
              <a:t>ى</a:t>
            </a:r>
            <a:r>
              <a:rPr lang="en-US">
                <a:cs typeface="Ali_K_Sahifa" pitchFamily="2" charset="-78"/>
              </a:rPr>
              <a:t>( </a:t>
            </a:r>
            <a:r>
              <a:rPr lang="ar-SA">
                <a:cs typeface="Ali_K_Sahifa" pitchFamily="2" charset="-78"/>
              </a:rPr>
              <a:t>رِةطةكة</a:t>
            </a:r>
            <a:r>
              <a:rPr lang="en-US">
                <a:cs typeface="Ali_K_Sahifa" pitchFamily="2" charset="-78"/>
              </a:rPr>
              <a:t> </a:t>
            </a:r>
            <a:r>
              <a:rPr lang="ar-SA">
                <a:cs typeface="Ali_K_Sahifa" pitchFamily="2" charset="-78"/>
              </a:rPr>
              <a:t>دةتويَتةوة</a:t>
            </a:r>
            <a:r>
              <a:rPr lang="en-US">
                <a:cs typeface="Ali_K_Sahifa" pitchFamily="2" charset="-78"/>
              </a:rPr>
              <a:t>.</a:t>
            </a:r>
          </a:p>
          <a:p>
            <a:pPr algn="r" rtl="1">
              <a:lnSpc>
                <a:spcPct val="90000"/>
              </a:lnSpc>
              <a:buFontTx/>
              <a:buNone/>
            </a:pPr>
            <a:r>
              <a:rPr lang="en-US">
                <a:cs typeface="Ali_K_Sahifa" pitchFamily="2" charset="-78"/>
              </a:rPr>
              <a:t>   </a:t>
            </a:r>
            <a:r>
              <a:rPr lang="ar-SA">
                <a:cs typeface="Ali_K_Sahifa" pitchFamily="2" charset="-78"/>
              </a:rPr>
              <a:t>كرِى</a:t>
            </a:r>
            <a:r>
              <a:rPr lang="en-US">
                <a:cs typeface="Ali_K_Sahifa" pitchFamily="2" charset="-78"/>
              </a:rPr>
              <a:t> +</a:t>
            </a:r>
            <a:r>
              <a:rPr lang="ar-SA">
                <a:cs typeface="Ali_K_Sahifa" pitchFamily="2" charset="-78"/>
              </a:rPr>
              <a:t>ى</a:t>
            </a:r>
            <a:r>
              <a:rPr lang="en-US">
                <a:cs typeface="Ali_K_Sahifa" pitchFamily="2" charset="-78"/>
              </a:rPr>
              <a:t> = </a:t>
            </a:r>
            <a:r>
              <a:rPr lang="ar-SA">
                <a:cs typeface="Ali_K_Sahifa" pitchFamily="2" charset="-78"/>
              </a:rPr>
              <a:t>كرِى</a:t>
            </a:r>
            <a:endParaRPr lang="en-US">
              <a:cs typeface="Ali_K_Sahifa" pitchFamily="2" charset="-78"/>
            </a:endParaRPr>
          </a:p>
        </p:txBody>
      </p:sp>
    </p:spTree>
    <p:extLst>
      <p:ext uri="{BB962C8B-B14F-4D97-AF65-F5344CB8AC3E}">
        <p14:creationId xmlns:p14="http://schemas.microsoft.com/office/powerpoint/2010/main" val="7815198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to="" calcmode="lin" valueType="num">
                                      <p:cBhvr>
                                        <p:cTn id="7" dur="1" fill="hold"/>
                                        <p:tgtEl>
                                          <p:spTgt spid="4710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calcmode="lin" valueType="num">
                                      <p:cBhvr additive="base">
                                        <p:cTn id="12" dur="5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47107">
                                            <p:txEl>
                                              <p:pRg st="1" end="1"/>
                                            </p:txEl>
                                          </p:spTgt>
                                        </p:tgtEl>
                                        <p:attrNameLst>
                                          <p:attrName>style.visibility</p:attrName>
                                        </p:attrNameLst>
                                      </p:cBhvr>
                                      <p:to>
                                        <p:strVal val="visible"/>
                                      </p:to>
                                    </p:set>
                                    <p:anim calcmode="lin" valueType="num">
                                      <p:cBhvr additive="base">
                                        <p:cTn id="18" dur="5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47107">
                                            <p:txEl>
                                              <p:pRg st="2" end="2"/>
                                            </p:txEl>
                                          </p:spTgt>
                                        </p:tgtEl>
                                        <p:attrNameLst>
                                          <p:attrName>style.visibility</p:attrName>
                                        </p:attrNameLst>
                                      </p:cBhvr>
                                      <p:to>
                                        <p:strVal val="visible"/>
                                      </p:to>
                                    </p:set>
                                    <p:anim calcmode="lin" valueType="num">
                                      <p:cBhvr additive="base">
                                        <p:cTn id="24" dur="5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47107">
                                            <p:txEl>
                                              <p:pRg st="3" end="3"/>
                                            </p:txEl>
                                          </p:spTgt>
                                        </p:tgtEl>
                                        <p:attrNameLst>
                                          <p:attrName>style.visibility</p:attrName>
                                        </p:attrNameLst>
                                      </p:cBhvr>
                                      <p:to>
                                        <p:strVal val="visible"/>
                                      </p:to>
                                    </p:set>
                                    <p:anim calcmode="lin" valueType="num">
                                      <p:cBhvr additive="base">
                                        <p:cTn id="30" dur="50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47107">
                                            <p:txEl>
                                              <p:pRg st="4" end="4"/>
                                            </p:txEl>
                                          </p:spTgt>
                                        </p:tgtEl>
                                        <p:attrNameLst>
                                          <p:attrName>style.visibility</p:attrName>
                                        </p:attrNameLst>
                                      </p:cBhvr>
                                      <p:to>
                                        <p:strVal val="visible"/>
                                      </p:to>
                                    </p:set>
                                    <p:anim calcmode="lin" valueType="num">
                                      <p:cBhvr additive="base">
                                        <p:cTn id="36" dur="50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471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536575"/>
          </a:xfrm>
        </p:spPr>
        <p:txBody>
          <a:bodyPr>
            <a:normAutofit fontScale="90000"/>
          </a:bodyPr>
          <a:lstStyle/>
          <a:p>
            <a:pPr rtl="1"/>
            <a:r>
              <a:rPr lang="en-US" sz="4000">
                <a:cs typeface="Ali_K_Sahifa" pitchFamily="2" charset="-78"/>
              </a:rPr>
              <a:t>-3 </a:t>
            </a:r>
            <a:r>
              <a:rPr lang="ar-SA" sz="4000">
                <a:cs typeface="Ali_K_Sahifa" pitchFamily="2" charset="-78"/>
              </a:rPr>
              <a:t>توانةوةى</a:t>
            </a:r>
            <a:r>
              <a:rPr lang="en-US" sz="4000">
                <a:cs typeface="Ali_K_Sahifa" pitchFamily="2" charset="-78"/>
              </a:rPr>
              <a:t>)</a:t>
            </a:r>
            <a:r>
              <a:rPr lang="ar-SA" sz="4000">
                <a:cs typeface="Ali_K_Sahifa" pitchFamily="2" charset="-78"/>
              </a:rPr>
              <a:t>ىَ</a:t>
            </a:r>
            <a:r>
              <a:rPr lang="en-US" sz="4000">
                <a:cs typeface="Ali_K_Sahifa" pitchFamily="2" charset="-78"/>
              </a:rPr>
              <a:t>(</a:t>
            </a:r>
          </a:p>
        </p:txBody>
      </p:sp>
      <p:sp>
        <p:nvSpPr>
          <p:cNvPr id="48131" name="Rectangle 3"/>
          <p:cNvSpPr>
            <a:spLocks noGrp="1" noChangeArrowheads="1"/>
          </p:cNvSpPr>
          <p:nvPr>
            <p:ph type="body" idx="1"/>
          </p:nvPr>
        </p:nvSpPr>
        <p:spPr>
          <a:xfrm>
            <a:off x="457200" y="836613"/>
            <a:ext cx="8229600" cy="5259387"/>
          </a:xfrm>
        </p:spPr>
        <p:txBody>
          <a:bodyPr/>
          <a:lstStyle/>
          <a:p>
            <a:pPr algn="r" rtl="1">
              <a:lnSpc>
                <a:spcPct val="90000"/>
              </a:lnSpc>
            </a:pPr>
            <a:r>
              <a:rPr lang="ar-SA" sz="2800">
                <a:cs typeface="Ali_K_Sahifa Bold" pitchFamily="2" charset="-78"/>
              </a:rPr>
              <a:t>هةندىَ</a:t>
            </a:r>
            <a:r>
              <a:rPr lang="en-US" sz="2800">
                <a:cs typeface="Ali_K_Sahifa Bold" pitchFamily="2" charset="-78"/>
              </a:rPr>
              <a:t> </a:t>
            </a:r>
            <a:r>
              <a:rPr lang="ar-SA" sz="2800">
                <a:cs typeface="Ali_K_Sahifa Bold" pitchFamily="2" charset="-78"/>
              </a:rPr>
              <a:t>جار</a:t>
            </a:r>
            <a:r>
              <a:rPr lang="en-US" sz="2800">
                <a:cs typeface="Ali_K_Sahifa Bold" pitchFamily="2" charset="-78"/>
              </a:rPr>
              <a:t> </a:t>
            </a:r>
            <a:r>
              <a:rPr lang="ar-SA" sz="2800">
                <a:cs typeface="Ali_K_Sahifa Bold" pitchFamily="2" charset="-78"/>
              </a:rPr>
              <a:t>فؤنيمى</a:t>
            </a:r>
            <a:r>
              <a:rPr lang="en-US" sz="2800">
                <a:cs typeface="Ali_K_Sahifa Bold" pitchFamily="2" charset="-78"/>
              </a:rPr>
              <a:t>)</a:t>
            </a:r>
            <a:r>
              <a:rPr lang="ar-SA" sz="2800">
                <a:cs typeface="Ali_K_Sahifa Bold" pitchFamily="2" charset="-78"/>
              </a:rPr>
              <a:t>ىَ</a:t>
            </a:r>
            <a:r>
              <a:rPr lang="en-US" sz="2800">
                <a:cs typeface="Ali_K_Sahifa Bold" pitchFamily="2" charset="-78"/>
              </a:rPr>
              <a:t>( </a:t>
            </a:r>
            <a:r>
              <a:rPr lang="ar-SA" sz="2800">
                <a:cs typeface="Ali_K_Sahifa Bold" pitchFamily="2" charset="-78"/>
              </a:rPr>
              <a:t>دةتويَتةوة</a:t>
            </a:r>
            <a:r>
              <a:rPr lang="en-US" sz="2800">
                <a:cs typeface="Ali_K_Sahifa Bold" pitchFamily="2" charset="-78"/>
              </a:rPr>
              <a:t> </a:t>
            </a:r>
            <a:r>
              <a:rPr lang="ar-SA" sz="2800">
                <a:cs typeface="Ali_K_Sahifa Bold" pitchFamily="2" charset="-78"/>
              </a:rPr>
              <a:t>كاتيَك</a:t>
            </a:r>
            <a:r>
              <a:rPr lang="en-US" sz="2800">
                <a:cs typeface="Ali_K_Sahifa Bold" pitchFamily="2" charset="-78"/>
              </a:rPr>
              <a:t> </a:t>
            </a:r>
            <a:r>
              <a:rPr lang="ar-SA" sz="2800">
                <a:cs typeface="Ali_K_Sahifa Bold" pitchFamily="2" charset="-78"/>
              </a:rPr>
              <a:t>جيَناوى</a:t>
            </a:r>
            <a:r>
              <a:rPr lang="en-US" sz="2800">
                <a:cs typeface="Ali_K_Sahifa Bold" pitchFamily="2" charset="-78"/>
              </a:rPr>
              <a:t> </a:t>
            </a:r>
            <a:r>
              <a:rPr lang="ar-SA" sz="2800">
                <a:cs typeface="Ali_K_Sahifa Bold" pitchFamily="2" charset="-78"/>
              </a:rPr>
              <a:t>كةسى</a:t>
            </a:r>
            <a:r>
              <a:rPr lang="en-US" sz="2800">
                <a:cs typeface="Ali_K_Sahifa Bold" pitchFamily="2" charset="-78"/>
              </a:rPr>
              <a:t> </a:t>
            </a:r>
            <a:r>
              <a:rPr lang="ar-SA" sz="2800">
                <a:cs typeface="Ali_K_Sahifa Bold" pitchFamily="2" charset="-78"/>
              </a:rPr>
              <a:t>سيَيةمى</a:t>
            </a:r>
            <a:r>
              <a:rPr lang="en-US" sz="2800">
                <a:cs typeface="Ali_K_Sahifa Bold" pitchFamily="2" charset="-78"/>
              </a:rPr>
              <a:t> </a:t>
            </a:r>
            <a:r>
              <a:rPr lang="ar-SA" sz="2800">
                <a:cs typeface="Ali_K_Sahifa Bold" pitchFamily="2" charset="-78"/>
              </a:rPr>
              <a:t>تاك</a:t>
            </a:r>
            <a:r>
              <a:rPr lang="en-US" sz="2800">
                <a:cs typeface="Ali_K_Sahifa Bold" pitchFamily="2" charset="-78"/>
              </a:rPr>
              <a:t> </a:t>
            </a:r>
            <a:r>
              <a:rPr lang="ar-SA" sz="2800">
                <a:cs typeface="Ali_K_Sahifa Bold" pitchFamily="2" charset="-78"/>
              </a:rPr>
              <a:t>بؤ</a:t>
            </a:r>
            <a:r>
              <a:rPr lang="en-US" sz="2800">
                <a:cs typeface="Ali_K_Sahifa Bold" pitchFamily="2" charset="-78"/>
              </a:rPr>
              <a:t> </a:t>
            </a:r>
            <a:r>
              <a:rPr lang="ar-SA" sz="2800">
                <a:cs typeface="Ali_K_Sahifa Bold" pitchFamily="2" charset="-78"/>
              </a:rPr>
              <a:t>كاريَك</a:t>
            </a:r>
            <a:r>
              <a:rPr lang="en-US" sz="2800">
                <a:cs typeface="Ali_K_Sahifa Bold" pitchFamily="2" charset="-78"/>
              </a:rPr>
              <a:t> </a:t>
            </a:r>
            <a:r>
              <a:rPr lang="ar-SA" sz="2800">
                <a:cs typeface="Ali_K_Sahifa Bold" pitchFamily="2" charset="-78"/>
              </a:rPr>
              <a:t>زياد</a:t>
            </a:r>
            <a:r>
              <a:rPr lang="en-US" sz="2800">
                <a:cs typeface="Ali_K_Sahifa Bold" pitchFamily="2" charset="-78"/>
              </a:rPr>
              <a:t> </a:t>
            </a:r>
            <a:r>
              <a:rPr lang="ar-SA" sz="2800">
                <a:cs typeface="Ali_K_Sahifa Bold" pitchFamily="2" charset="-78"/>
              </a:rPr>
              <a:t>بكةين</a:t>
            </a:r>
            <a:r>
              <a:rPr lang="en-US" sz="2800">
                <a:cs typeface="Ali_K_Sahifa Bold" pitchFamily="2" charset="-78"/>
              </a:rPr>
              <a:t> </a:t>
            </a:r>
            <a:r>
              <a:rPr lang="ar-SA" sz="2800">
                <a:cs typeface="Ali_K_Sahifa Bold" pitchFamily="2" charset="-78"/>
              </a:rPr>
              <a:t>كةبة</a:t>
            </a:r>
            <a:r>
              <a:rPr lang="en-US" sz="2800">
                <a:cs typeface="Ali_K_Sahifa Bold" pitchFamily="2" charset="-78"/>
              </a:rPr>
              <a:t> )</a:t>
            </a:r>
            <a:r>
              <a:rPr lang="ar-SA" sz="2800">
                <a:cs typeface="Ali_K_Sahifa Bold" pitchFamily="2" charset="-78"/>
              </a:rPr>
              <a:t>ىَ</a:t>
            </a:r>
            <a:r>
              <a:rPr lang="en-US" sz="2800">
                <a:cs typeface="Ali_K_Sahifa Bold" pitchFamily="2" charset="-78"/>
              </a:rPr>
              <a:t>(</a:t>
            </a:r>
            <a:r>
              <a:rPr lang="ar-SA" sz="2800">
                <a:cs typeface="Ali_K_Sahifa Bold" pitchFamily="2" charset="-78"/>
              </a:rPr>
              <a:t>كؤتاى</a:t>
            </a:r>
            <a:r>
              <a:rPr lang="en-US" sz="2800">
                <a:cs typeface="Ali_K_Sahifa Bold" pitchFamily="2" charset="-78"/>
              </a:rPr>
              <a:t> </a:t>
            </a:r>
            <a:r>
              <a:rPr lang="ar-SA" sz="2800">
                <a:cs typeface="Ali_K_Sahifa Bold" pitchFamily="2" charset="-78"/>
              </a:rPr>
              <a:t>هاتبيَت</a:t>
            </a:r>
            <a:r>
              <a:rPr lang="en-US" sz="2800">
                <a:cs typeface="Ali_K_Sahifa Bold" pitchFamily="2" charset="-78"/>
              </a:rPr>
              <a:t>.</a:t>
            </a:r>
          </a:p>
          <a:p>
            <a:pPr algn="r" rtl="1">
              <a:lnSpc>
                <a:spcPct val="90000"/>
              </a:lnSpc>
              <a:buFontTx/>
              <a:buNone/>
            </a:pPr>
            <a:r>
              <a:rPr lang="en-US" sz="2800">
                <a:cs typeface="Ali_K_Sahifa Bold" pitchFamily="2" charset="-78"/>
              </a:rPr>
              <a:t>    </a:t>
            </a:r>
            <a:r>
              <a:rPr lang="ar-SA" sz="2800">
                <a:cs typeface="Ali_K_Sahifa Bold" pitchFamily="2" charset="-78"/>
              </a:rPr>
              <a:t>دةشكىَ</a:t>
            </a:r>
            <a:r>
              <a:rPr lang="en-US" sz="2800">
                <a:cs typeface="Ali_K_Sahifa Bold" pitchFamily="2" charset="-78"/>
              </a:rPr>
              <a:t> +</a:t>
            </a:r>
            <a:r>
              <a:rPr lang="ar-SA" sz="2800">
                <a:cs typeface="Ali_K_Sahifa Bold" pitchFamily="2" charset="-78"/>
              </a:rPr>
              <a:t>يَت</a:t>
            </a:r>
            <a:r>
              <a:rPr lang="en-US" sz="2800">
                <a:cs typeface="Ali_K_Sahifa Bold" pitchFamily="2" charset="-78"/>
              </a:rPr>
              <a:t> = </a:t>
            </a:r>
            <a:r>
              <a:rPr lang="ar-SA" sz="2800">
                <a:cs typeface="Ali_K_Sahifa Bold" pitchFamily="2" charset="-78"/>
              </a:rPr>
              <a:t>دةشكيَت</a:t>
            </a:r>
            <a:endParaRPr lang="en-US" sz="2800">
              <a:cs typeface="Ali_K_Sahifa Bold" pitchFamily="2" charset="-78"/>
            </a:endParaRPr>
          </a:p>
          <a:p>
            <a:pPr algn="r" rtl="1">
              <a:lnSpc>
                <a:spcPct val="90000"/>
              </a:lnSpc>
              <a:buFontTx/>
              <a:buNone/>
            </a:pPr>
            <a:r>
              <a:rPr lang="en-US" sz="2800">
                <a:cs typeface="Ali_K_Sahifa Bold" pitchFamily="2" charset="-78"/>
              </a:rPr>
              <a:t>    </a:t>
            </a:r>
            <a:r>
              <a:rPr lang="ar-SA" sz="2800">
                <a:cs typeface="Ali_K_Sahifa Bold" pitchFamily="2" charset="-78"/>
              </a:rPr>
              <a:t>دةرِوىَ</a:t>
            </a:r>
            <a:r>
              <a:rPr lang="en-US" sz="2800">
                <a:cs typeface="Ali_K_Sahifa Bold" pitchFamily="2" charset="-78"/>
              </a:rPr>
              <a:t> +</a:t>
            </a:r>
            <a:r>
              <a:rPr lang="ar-SA" sz="2800">
                <a:cs typeface="Ali_K_Sahifa Bold" pitchFamily="2" charset="-78"/>
              </a:rPr>
              <a:t>يَت</a:t>
            </a:r>
            <a:r>
              <a:rPr lang="en-US" sz="2800">
                <a:cs typeface="Ali_K_Sahifa Bold" pitchFamily="2" charset="-78"/>
              </a:rPr>
              <a:t> = </a:t>
            </a:r>
            <a:r>
              <a:rPr lang="ar-SA" sz="2800">
                <a:cs typeface="Ali_K_Sahifa Bold" pitchFamily="2" charset="-78"/>
              </a:rPr>
              <a:t>دةرِويَت</a:t>
            </a:r>
            <a:endParaRPr lang="en-US" sz="2800">
              <a:cs typeface="Ali_K_Sahifa Bold" pitchFamily="2" charset="-78"/>
            </a:endParaRPr>
          </a:p>
          <a:p>
            <a:pPr algn="r" rtl="1">
              <a:lnSpc>
                <a:spcPct val="90000"/>
              </a:lnSpc>
              <a:buFontTx/>
              <a:buNone/>
            </a:pPr>
            <a:r>
              <a:rPr lang="en-US" sz="2800">
                <a:cs typeface="Ali_K_Sahifa Bold" pitchFamily="2" charset="-78"/>
              </a:rPr>
              <a:t>-4 </a:t>
            </a:r>
            <a:r>
              <a:rPr lang="ar-SA" sz="2800">
                <a:cs typeface="Ali_K_Sahifa Bold" pitchFamily="2" charset="-78"/>
              </a:rPr>
              <a:t>توانةوةى</a:t>
            </a:r>
            <a:r>
              <a:rPr lang="en-US" sz="2800">
                <a:cs typeface="Ali_K_Sahifa Bold" pitchFamily="2" charset="-78"/>
              </a:rPr>
              <a:t> )</a:t>
            </a:r>
            <a:r>
              <a:rPr lang="ar-SA" sz="2800">
                <a:cs typeface="Ali_K_Sahifa Bold" pitchFamily="2" charset="-78"/>
              </a:rPr>
              <a:t>ت،ك،</a:t>
            </a:r>
            <a:r>
              <a:rPr lang="en-US" sz="2800">
                <a:cs typeface="Ali_K_Sahifa Bold" pitchFamily="2" charset="-78"/>
              </a:rPr>
              <a:t> </a:t>
            </a:r>
            <a:r>
              <a:rPr lang="ar-SA" sz="2800">
                <a:cs typeface="Ali_K_Sahifa Bold" pitchFamily="2" charset="-78"/>
              </a:rPr>
              <a:t>ن،</a:t>
            </a:r>
            <a:r>
              <a:rPr lang="en-US" sz="2800">
                <a:cs typeface="Ali_K_Sahifa Bold" pitchFamily="2" charset="-78"/>
              </a:rPr>
              <a:t> </a:t>
            </a:r>
            <a:r>
              <a:rPr lang="ar-SA" sz="2800">
                <a:cs typeface="Ali_K_Sahifa Bold" pitchFamily="2" charset="-78"/>
              </a:rPr>
              <a:t>د،</a:t>
            </a:r>
            <a:r>
              <a:rPr lang="en-US" sz="2800">
                <a:cs typeface="Ali_K_Sahifa Bold" pitchFamily="2" charset="-78"/>
              </a:rPr>
              <a:t> </a:t>
            </a:r>
            <a:r>
              <a:rPr lang="ar-SA" sz="2800">
                <a:cs typeface="Ali_K_Sahifa Bold" pitchFamily="2" charset="-78"/>
              </a:rPr>
              <a:t>ب</a:t>
            </a:r>
            <a:r>
              <a:rPr lang="en-US" sz="2800">
                <a:cs typeface="Ali_K_Sahifa Bold" pitchFamily="2" charset="-78"/>
              </a:rPr>
              <a:t>(</a:t>
            </a:r>
          </a:p>
          <a:p>
            <a:pPr algn="r" rtl="1">
              <a:lnSpc>
                <a:spcPct val="90000"/>
              </a:lnSpc>
              <a:buFontTx/>
              <a:buNone/>
            </a:pPr>
            <a:r>
              <a:rPr lang="ar-SA" sz="2800">
                <a:cs typeface="Ali_K_Sahifa Bold" pitchFamily="2" charset="-78"/>
              </a:rPr>
              <a:t>دةست</a:t>
            </a:r>
            <a:r>
              <a:rPr lang="en-US" sz="2800">
                <a:cs typeface="Ali_K_Sahifa Bold" pitchFamily="2" charset="-78"/>
              </a:rPr>
              <a:t> + </a:t>
            </a:r>
            <a:r>
              <a:rPr lang="ar-SA" sz="2800">
                <a:cs typeface="Ali_K_Sahifa Bold" pitchFamily="2" charset="-78"/>
              </a:rPr>
              <a:t>كةوت</a:t>
            </a:r>
            <a:r>
              <a:rPr lang="en-US" sz="2800">
                <a:cs typeface="Ali_K_Sahifa Bold" pitchFamily="2" charset="-78"/>
              </a:rPr>
              <a:t> = </a:t>
            </a:r>
            <a:r>
              <a:rPr lang="ar-SA" sz="2800">
                <a:cs typeface="Ali_K_Sahifa Bold" pitchFamily="2" charset="-78"/>
              </a:rPr>
              <a:t>دةسكةوت</a:t>
            </a:r>
            <a:endParaRPr lang="en-US" sz="2800">
              <a:cs typeface="Ali_K_Sahifa Bold" pitchFamily="2" charset="-78"/>
            </a:endParaRPr>
          </a:p>
          <a:p>
            <a:pPr algn="r" rtl="1">
              <a:lnSpc>
                <a:spcPct val="90000"/>
              </a:lnSpc>
              <a:buFontTx/>
              <a:buNone/>
            </a:pPr>
            <a:r>
              <a:rPr lang="ar-SA" sz="2800">
                <a:cs typeface="Ali_K_Sahifa Bold" pitchFamily="2" charset="-78"/>
              </a:rPr>
              <a:t>كاك</a:t>
            </a:r>
            <a:r>
              <a:rPr lang="en-US" sz="2800">
                <a:cs typeface="Ali_K_Sahifa Bold" pitchFamily="2" charset="-78"/>
              </a:rPr>
              <a:t> + </a:t>
            </a:r>
            <a:r>
              <a:rPr lang="ar-SA" sz="2800">
                <a:cs typeface="Ali_K_Sahifa Bold" pitchFamily="2" charset="-78"/>
              </a:rPr>
              <a:t>عةلى</a:t>
            </a:r>
            <a:r>
              <a:rPr lang="en-US" sz="2800">
                <a:cs typeface="Ali_K_Sahifa Bold" pitchFamily="2" charset="-78"/>
              </a:rPr>
              <a:t> = </a:t>
            </a:r>
            <a:r>
              <a:rPr lang="ar-SA" sz="2800">
                <a:cs typeface="Ali_K_Sahifa Bold" pitchFamily="2" charset="-78"/>
              </a:rPr>
              <a:t>كاعةلى</a:t>
            </a:r>
            <a:endParaRPr lang="en-US" sz="2800">
              <a:cs typeface="Ali_K_Sahifa Bold" pitchFamily="2" charset="-78"/>
            </a:endParaRPr>
          </a:p>
          <a:p>
            <a:pPr algn="r" rtl="1">
              <a:lnSpc>
                <a:spcPct val="90000"/>
              </a:lnSpc>
              <a:buFontTx/>
              <a:buNone/>
            </a:pPr>
            <a:r>
              <a:rPr lang="ar-SA" sz="2800">
                <a:cs typeface="Ali_K_Sahifa Bold" pitchFamily="2" charset="-78"/>
              </a:rPr>
              <a:t>حةوت</a:t>
            </a:r>
            <a:r>
              <a:rPr lang="en-US" sz="2800">
                <a:cs typeface="Ali_K_Sahifa Bold" pitchFamily="2" charset="-78"/>
              </a:rPr>
              <a:t> = </a:t>
            </a:r>
            <a:r>
              <a:rPr lang="ar-SA" sz="2800">
                <a:cs typeface="Ali_K_Sahifa Bold" pitchFamily="2" charset="-78"/>
              </a:rPr>
              <a:t>حةو</a:t>
            </a:r>
            <a:endParaRPr lang="en-US" sz="2800">
              <a:cs typeface="Ali_K_Sahifa Bold" pitchFamily="2" charset="-78"/>
            </a:endParaRPr>
          </a:p>
          <a:p>
            <a:pPr algn="r" rtl="1">
              <a:lnSpc>
                <a:spcPct val="90000"/>
              </a:lnSpc>
              <a:buFontTx/>
              <a:buNone/>
            </a:pPr>
            <a:r>
              <a:rPr lang="ar-SA" sz="2800">
                <a:cs typeface="Ali_K_Sahifa Bold" pitchFamily="2" charset="-78"/>
              </a:rPr>
              <a:t>بةلَيَن</a:t>
            </a:r>
            <a:r>
              <a:rPr lang="en-US" sz="2800">
                <a:cs typeface="Ali_K_Sahifa Bold" pitchFamily="2" charset="-78"/>
              </a:rPr>
              <a:t> + </a:t>
            </a:r>
            <a:r>
              <a:rPr lang="ar-SA" sz="2800">
                <a:cs typeface="Ali_K_Sahifa Bold" pitchFamily="2" charset="-78"/>
              </a:rPr>
              <a:t>نامة</a:t>
            </a:r>
            <a:r>
              <a:rPr lang="en-US" sz="2800">
                <a:cs typeface="Ali_K_Sahifa Bold" pitchFamily="2" charset="-78"/>
              </a:rPr>
              <a:t> = </a:t>
            </a:r>
            <a:r>
              <a:rPr lang="ar-SA" sz="2800">
                <a:cs typeface="Ali_K_Sahifa Bold" pitchFamily="2" charset="-78"/>
              </a:rPr>
              <a:t>بةلَيَنامة</a:t>
            </a:r>
            <a:endParaRPr lang="en-US" sz="2800">
              <a:cs typeface="Ali_K_Sahifa Bold" pitchFamily="2" charset="-78"/>
            </a:endParaRPr>
          </a:p>
          <a:p>
            <a:pPr algn="r" rtl="1">
              <a:lnSpc>
                <a:spcPct val="90000"/>
              </a:lnSpc>
              <a:buFontTx/>
              <a:buNone/>
            </a:pPr>
            <a:r>
              <a:rPr lang="ar-SA" sz="2800">
                <a:cs typeface="Ali_K_Sahifa Bold" pitchFamily="2" charset="-78"/>
              </a:rPr>
              <a:t>ليَمدا</a:t>
            </a:r>
            <a:r>
              <a:rPr lang="en-US" sz="2800">
                <a:cs typeface="Ali_K_Sahifa Bold" pitchFamily="2" charset="-78"/>
              </a:rPr>
              <a:t> = </a:t>
            </a:r>
            <a:r>
              <a:rPr lang="ar-SA" sz="2800">
                <a:cs typeface="Ali_K_Sahifa Bold" pitchFamily="2" charset="-78"/>
              </a:rPr>
              <a:t>ليَما</a:t>
            </a:r>
            <a:endParaRPr lang="en-US" sz="2800">
              <a:cs typeface="Ali_K_Sahifa Bold" pitchFamily="2" charset="-78"/>
            </a:endParaRPr>
          </a:p>
          <a:p>
            <a:pPr algn="r" rtl="1">
              <a:lnSpc>
                <a:spcPct val="90000"/>
              </a:lnSpc>
              <a:buFontTx/>
              <a:buNone/>
            </a:pPr>
            <a:r>
              <a:rPr lang="ar-SA" sz="2800">
                <a:cs typeface="Ali_K_Sahifa Bold" pitchFamily="2" charset="-78"/>
              </a:rPr>
              <a:t>رِابكة</a:t>
            </a:r>
            <a:r>
              <a:rPr lang="en-US" sz="2800">
                <a:cs typeface="Ali_K_Sahifa Bold" pitchFamily="2" charset="-78"/>
              </a:rPr>
              <a:t> = </a:t>
            </a:r>
            <a:r>
              <a:rPr lang="ar-SA" sz="2800">
                <a:cs typeface="Ali_K_Sahifa Bold" pitchFamily="2" charset="-78"/>
              </a:rPr>
              <a:t>رِاكة</a:t>
            </a:r>
            <a:endParaRPr lang="en-US" sz="2800">
              <a:cs typeface="Ali_K_Sahifa Bold" pitchFamily="2" charset="-78"/>
            </a:endParaRPr>
          </a:p>
          <a:p>
            <a:pPr algn="r" rtl="1">
              <a:lnSpc>
                <a:spcPct val="90000"/>
              </a:lnSpc>
            </a:pPr>
            <a:endParaRPr lang="en-US" sz="2800">
              <a:cs typeface="Ali_K_Sahifa Bold" pitchFamily="2" charset="-78"/>
            </a:endParaRPr>
          </a:p>
        </p:txBody>
      </p:sp>
    </p:spTree>
    <p:extLst>
      <p:ext uri="{BB962C8B-B14F-4D97-AF65-F5344CB8AC3E}">
        <p14:creationId xmlns:p14="http://schemas.microsoft.com/office/powerpoint/2010/main" val="32884933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plus(in)">
                                      <p:cBhvr>
                                        <p:cTn id="7" dur="2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plus(in)">
                                      <p:cBhvr>
                                        <p:cTn id="12" dur="2000"/>
                                        <p:tgtEl>
                                          <p:spTgt spid="48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plus(in)">
                                      <p:cBhvr>
                                        <p:cTn id="17" dur="2000"/>
                                        <p:tgtEl>
                                          <p:spTgt spid="48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Effect transition="in" filter="plus(in)">
                                      <p:cBhvr>
                                        <p:cTn id="22" dur="2000"/>
                                        <p:tgtEl>
                                          <p:spTgt spid="481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8131">
                                            <p:txEl>
                                              <p:pRg st="3" end="3"/>
                                            </p:txEl>
                                          </p:spTgt>
                                        </p:tgtEl>
                                        <p:attrNameLst>
                                          <p:attrName>style.visibility</p:attrName>
                                        </p:attrNameLst>
                                      </p:cBhvr>
                                      <p:to>
                                        <p:strVal val="visible"/>
                                      </p:to>
                                    </p:set>
                                    <p:animEffect transition="in" filter="plus(in)">
                                      <p:cBhvr>
                                        <p:cTn id="27" dur="2000"/>
                                        <p:tgtEl>
                                          <p:spTgt spid="481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8131">
                                            <p:txEl>
                                              <p:pRg st="4" end="4"/>
                                            </p:txEl>
                                          </p:spTgt>
                                        </p:tgtEl>
                                        <p:attrNameLst>
                                          <p:attrName>style.visibility</p:attrName>
                                        </p:attrNameLst>
                                      </p:cBhvr>
                                      <p:to>
                                        <p:strVal val="visible"/>
                                      </p:to>
                                    </p:set>
                                    <p:animEffect transition="in" filter="plus(in)">
                                      <p:cBhvr>
                                        <p:cTn id="32" dur="2000"/>
                                        <p:tgtEl>
                                          <p:spTgt spid="481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48131">
                                            <p:txEl>
                                              <p:pRg st="5" end="5"/>
                                            </p:txEl>
                                          </p:spTgt>
                                        </p:tgtEl>
                                        <p:attrNameLst>
                                          <p:attrName>style.visibility</p:attrName>
                                        </p:attrNameLst>
                                      </p:cBhvr>
                                      <p:to>
                                        <p:strVal val="visible"/>
                                      </p:to>
                                    </p:set>
                                    <p:animEffect transition="in" filter="plus(in)">
                                      <p:cBhvr>
                                        <p:cTn id="37" dur="2000"/>
                                        <p:tgtEl>
                                          <p:spTgt spid="4813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48131">
                                            <p:txEl>
                                              <p:pRg st="6" end="6"/>
                                            </p:txEl>
                                          </p:spTgt>
                                        </p:tgtEl>
                                        <p:attrNameLst>
                                          <p:attrName>style.visibility</p:attrName>
                                        </p:attrNameLst>
                                      </p:cBhvr>
                                      <p:to>
                                        <p:strVal val="visible"/>
                                      </p:to>
                                    </p:set>
                                    <p:animEffect transition="in" filter="plus(in)">
                                      <p:cBhvr>
                                        <p:cTn id="42" dur="2000"/>
                                        <p:tgtEl>
                                          <p:spTgt spid="4813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48131">
                                            <p:txEl>
                                              <p:pRg st="7" end="7"/>
                                            </p:txEl>
                                          </p:spTgt>
                                        </p:tgtEl>
                                        <p:attrNameLst>
                                          <p:attrName>style.visibility</p:attrName>
                                        </p:attrNameLst>
                                      </p:cBhvr>
                                      <p:to>
                                        <p:strVal val="visible"/>
                                      </p:to>
                                    </p:set>
                                    <p:animEffect transition="in" filter="plus(in)">
                                      <p:cBhvr>
                                        <p:cTn id="47" dur="2000"/>
                                        <p:tgtEl>
                                          <p:spTgt spid="4813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48131">
                                            <p:txEl>
                                              <p:pRg st="8" end="8"/>
                                            </p:txEl>
                                          </p:spTgt>
                                        </p:tgtEl>
                                        <p:attrNameLst>
                                          <p:attrName>style.visibility</p:attrName>
                                        </p:attrNameLst>
                                      </p:cBhvr>
                                      <p:to>
                                        <p:strVal val="visible"/>
                                      </p:to>
                                    </p:set>
                                    <p:animEffect transition="in" filter="plus(in)">
                                      <p:cBhvr>
                                        <p:cTn id="52" dur="2000"/>
                                        <p:tgtEl>
                                          <p:spTgt spid="48131">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48131">
                                            <p:txEl>
                                              <p:pRg st="9" end="9"/>
                                            </p:txEl>
                                          </p:spTgt>
                                        </p:tgtEl>
                                        <p:attrNameLst>
                                          <p:attrName>style.visibility</p:attrName>
                                        </p:attrNameLst>
                                      </p:cBhvr>
                                      <p:to>
                                        <p:strVal val="visible"/>
                                      </p:to>
                                    </p:set>
                                    <p:animEffect transition="in" filter="plus(in)">
                                      <p:cBhvr>
                                        <p:cTn id="57" dur="2000"/>
                                        <p:tgtEl>
                                          <p:spTgt spid="481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561975"/>
          </a:xfrm>
        </p:spPr>
        <p:txBody>
          <a:bodyPr>
            <a:normAutofit fontScale="90000"/>
          </a:bodyPr>
          <a:lstStyle/>
          <a:p>
            <a:pPr rtl="1"/>
            <a:r>
              <a:rPr lang="en-US" sz="4000">
                <a:cs typeface="Ali_K_Sahifa Bold" pitchFamily="2" charset="-78"/>
              </a:rPr>
              <a:t>)</a:t>
            </a:r>
            <a:r>
              <a:rPr lang="ar-IQ" sz="4000">
                <a:cs typeface="Ali_K_Sahifa Bold" pitchFamily="2" charset="-78"/>
              </a:rPr>
              <a:t>توانةوة)سوانى</a:t>
            </a:r>
            <a:r>
              <a:rPr lang="en-US" sz="4000">
                <a:cs typeface="Ali_K_Sahifa Bold" pitchFamily="2" charset="-78"/>
              </a:rPr>
              <a:t> </a:t>
            </a:r>
            <a:r>
              <a:rPr lang="ar-SA" sz="4000">
                <a:cs typeface="Ali_K_Sahifa Bold" pitchFamily="2" charset="-78"/>
              </a:rPr>
              <a:t>دةنط</a:t>
            </a:r>
            <a:endParaRPr lang="en-US" sz="4000">
              <a:cs typeface="Ali_K_Sahifa Bold" pitchFamily="2" charset="-78"/>
            </a:endParaRPr>
          </a:p>
        </p:txBody>
      </p:sp>
      <p:sp>
        <p:nvSpPr>
          <p:cNvPr id="75779" name="Rectangle 3"/>
          <p:cNvSpPr>
            <a:spLocks noGrp="1" noChangeArrowheads="1"/>
          </p:cNvSpPr>
          <p:nvPr>
            <p:ph type="body" idx="1"/>
          </p:nvPr>
        </p:nvSpPr>
        <p:spPr>
          <a:xfrm>
            <a:off x="457200" y="908050"/>
            <a:ext cx="8229600" cy="5218113"/>
          </a:xfrm>
        </p:spPr>
        <p:txBody>
          <a:bodyPr/>
          <a:lstStyle/>
          <a:p>
            <a:pPr algn="r" rtl="1">
              <a:lnSpc>
                <a:spcPct val="80000"/>
              </a:lnSpc>
            </a:pPr>
            <a:r>
              <a:rPr lang="ar-SA" sz="2800">
                <a:cs typeface="Ali_K_Sahifa Bold" pitchFamily="2" charset="-78"/>
              </a:rPr>
              <a:t>ددان</a:t>
            </a:r>
            <a:r>
              <a:rPr lang="en-US" sz="2800">
                <a:cs typeface="Ali_K_Sahifa Bold" pitchFamily="2" charset="-78"/>
              </a:rPr>
              <a:t>&lt; </a:t>
            </a:r>
            <a:r>
              <a:rPr lang="ar-SA" sz="2800">
                <a:cs typeface="Ali_K_Sahifa Bold" pitchFamily="2" charset="-78"/>
              </a:rPr>
              <a:t>دان</a:t>
            </a:r>
            <a:endParaRPr lang="en-US" sz="2800">
              <a:cs typeface="Ali_K_Sahifa Bold" pitchFamily="2" charset="-78"/>
            </a:endParaRPr>
          </a:p>
          <a:p>
            <a:pPr algn="r" rtl="1">
              <a:lnSpc>
                <a:spcPct val="80000"/>
              </a:lnSpc>
            </a:pPr>
            <a:r>
              <a:rPr lang="ar-SA" sz="2800">
                <a:cs typeface="Ali_K_Sahifa Bold" pitchFamily="2" charset="-78"/>
              </a:rPr>
              <a:t>هةلَبطرة</a:t>
            </a:r>
            <a:r>
              <a:rPr lang="en-US" sz="2800">
                <a:cs typeface="Ali_K_Sahifa Bold" pitchFamily="2" charset="-78"/>
              </a:rPr>
              <a:t>&lt;</a:t>
            </a:r>
            <a:r>
              <a:rPr lang="ar-SA" sz="2800">
                <a:cs typeface="Ali_K_Sahifa Bold" pitchFamily="2" charset="-78"/>
              </a:rPr>
              <a:t>هةلَطرة</a:t>
            </a:r>
            <a:endParaRPr lang="en-US" sz="2800">
              <a:cs typeface="Ali_K_Sahifa Bold" pitchFamily="2" charset="-78"/>
            </a:endParaRPr>
          </a:p>
          <a:p>
            <a:pPr algn="r" rtl="1">
              <a:lnSpc>
                <a:spcPct val="80000"/>
              </a:lnSpc>
            </a:pPr>
            <a:r>
              <a:rPr lang="ar-SA" sz="2800">
                <a:cs typeface="Ali_K_Sahifa Bold" pitchFamily="2" charset="-78"/>
              </a:rPr>
              <a:t>دةست</a:t>
            </a:r>
            <a:r>
              <a:rPr lang="en-US" sz="2800">
                <a:cs typeface="Ali_K_Sahifa Bold" pitchFamily="2" charset="-78"/>
              </a:rPr>
              <a:t> </a:t>
            </a:r>
            <a:r>
              <a:rPr lang="ar-SA" sz="2800">
                <a:cs typeface="Ali_K_Sahifa Bold" pitchFamily="2" charset="-78"/>
              </a:rPr>
              <a:t>مالَ</a:t>
            </a:r>
            <a:r>
              <a:rPr lang="en-US" sz="2800">
                <a:cs typeface="Ali_K_Sahifa Bold" pitchFamily="2" charset="-78"/>
              </a:rPr>
              <a:t>&lt; </a:t>
            </a:r>
            <a:r>
              <a:rPr lang="ar-SA" sz="2800">
                <a:cs typeface="Ali_K_Sahifa Bold" pitchFamily="2" charset="-78"/>
              </a:rPr>
              <a:t>دةسمالَ</a:t>
            </a:r>
            <a:endParaRPr lang="en-US" sz="2800">
              <a:cs typeface="Ali_K_Sahifa Bold" pitchFamily="2" charset="-78"/>
            </a:endParaRPr>
          </a:p>
          <a:p>
            <a:pPr algn="r" rtl="1">
              <a:lnSpc>
                <a:spcPct val="80000"/>
              </a:lnSpc>
            </a:pPr>
            <a:r>
              <a:rPr lang="ar-SA" sz="2800">
                <a:cs typeface="Ali_K_Sahifa Bold" pitchFamily="2" charset="-78"/>
              </a:rPr>
              <a:t>حةوت</a:t>
            </a:r>
            <a:r>
              <a:rPr lang="en-US" sz="2800">
                <a:cs typeface="Ali_K_Sahifa Bold" pitchFamily="2" charset="-78"/>
              </a:rPr>
              <a:t> </a:t>
            </a:r>
            <a:r>
              <a:rPr lang="ar-SA" sz="2800">
                <a:cs typeface="Ali_K_Sahifa Bold" pitchFamily="2" charset="-78"/>
              </a:rPr>
              <a:t>سةد</a:t>
            </a:r>
            <a:r>
              <a:rPr lang="en-US" sz="2800">
                <a:cs typeface="Ali_K_Sahifa Bold" pitchFamily="2" charset="-78"/>
              </a:rPr>
              <a:t>&lt; </a:t>
            </a:r>
            <a:r>
              <a:rPr lang="ar-SA" sz="2800">
                <a:cs typeface="Ali_K_Sahifa Bold" pitchFamily="2" charset="-78"/>
              </a:rPr>
              <a:t>حةوسة</a:t>
            </a:r>
            <a:endParaRPr lang="en-US" sz="2800">
              <a:cs typeface="Ali_K_Sahifa Bold" pitchFamily="2" charset="-78"/>
            </a:endParaRPr>
          </a:p>
          <a:p>
            <a:pPr algn="r" rtl="1">
              <a:lnSpc>
                <a:spcPct val="80000"/>
              </a:lnSpc>
            </a:pPr>
            <a:r>
              <a:rPr lang="ar-SA" sz="2800">
                <a:cs typeface="Ali_K_Sahifa Bold" pitchFamily="2" charset="-78"/>
              </a:rPr>
              <a:t>مندالَ</a:t>
            </a:r>
            <a:r>
              <a:rPr lang="en-US" sz="2800">
                <a:cs typeface="Ali_K_Sahifa Bold" pitchFamily="2" charset="-78"/>
              </a:rPr>
              <a:t>&lt; </a:t>
            </a:r>
            <a:r>
              <a:rPr lang="ar-SA" sz="2800">
                <a:cs typeface="Ali_K_Sahifa Bold" pitchFamily="2" charset="-78"/>
              </a:rPr>
              <a:t>منالَ</a:t>
            </a:r>
            <a:endParaRPr lang="en-US" sz="2800">
              <a:cs typeface="Ali_K_Sahifa Bold" pitchFamily="2" charset="-78"/>
            </a:endParaRPr>
          </a:p>
          <a:p>
            <a:pPr algn="r" rtl="1">
              <a:lnSpc>
                <a:spcPct val="80000"/>
              </a:lnSpc>
            </a:pPr>
            <a:r>
              <a:rPr lang="ar-SA" sz="2800">
                <a:cs typeface="Ali_K_Sahifa Bold" pitchFamily="2" charset="-78"/>
              </a:rPr>
              <a:t>ئةوةندةم</a:t>
            </a:r>
            <a:r>
              <a:rPr lang="en-US" sz="2800">
                <a:cs typeface="Ali_K_Sahifa Bold" pitchFamily="2" charset="-78"/>
              </a:rPr>
              <a:t> </a:t>
            </a:r>
            <a:r>
              <a:rPr lang="ar-SA" sz="2800">
                <a:cs typeface="Ali_K_Sahifa Bold" pitchFamily="2" charset="-78"/>
              </a:rPr>
              <a:t>زانى</a:t>
            </a:r>
            <a:r>
              <a:rPr lang="en-US" sz="2800">
                <a:cs typeface="Ali_K_Sahifa Bold" pitchFamily="2" charset="-78"/>
              </a:rPr>
              <a:t>&lt; </a:t>
            </a:r>
            <a:r>
              <a:rPr lang="ar-SA" sz="2800">
                <a:cs typeface="Ali_K_Sahifa Bold" pitchFamily="2" charset="-78"/>
              </a:rPr>
              <a:t>ئةوةنةم</a:t>
            </a:r>
            <a:r>
              <a:rPr lang="en-US" sz="2800">
                <a:cs typeface="Ali_K_Sahifa Bold" pitchFamily="2" charset="-78"/>
              </a:rPr>
              <a:t> </a:t>
            </a:r>
            <a:r>
              <a:rPr lang="ar-SA" sz="2800">
                <a:cs typeface="Ali_K_Sahifa Bold" pitchFamily="2" charset="-78"/>
              </a:rPr>
              <a:t>زانى</a:t>
            </a:r>
            <a:endParaRPr lang="en-US" sz="2800">
              <a:cs typeface="Ali_K_Sahifa Bold" pitchFamily="2" charset="-78"/>
            </a:endParaRPr>
          </a:p>
          <a:p>
            <a:pPr algn="r" rtl="1">
              <a:lnSpc>
                <a:spcPct val="80000"/>
              </a:lnSpc>
            </a:pPr>
            <a:r>
              <a:rPr lang="ar-SA" sz="2800">
                <a:cs typeface="Ali_K_Sahifa Bold" pitchFamily="2" charset="-78"/>
              </a:rPr>
              <a:t>لة</a:t>
            </a:r>
            <a:r>
              <a:rPr lang="en-US" sz="2800">
                <a:cs typeface="Ali_K_Sahifa Bold" pitchFamily="2" charset="-78"/>
              </a:rPr>
              <a:t> </a:t>
            </a:r>
            <a:r>
              <a:rPr lang="ar-SA" sz="2800">
                <a:cs typeface="Ali_K_Sahifa Bold" pitchFamily="2" charset="-78"/>
              </a:rPr>
              <a:t>نيوة</a:t>
            </a:r>
            <a:r>
              <a:rPr lang="en-US" sz="2800">
                <a:cs typeface="Ali_K_Sahifa Bold" pitchFamily="2" charset="-78"/>
              </a:rPr>
              <a:t> </a:t>
            </a:r>
            <a:r>
              <a:rPr lang="ar-SA" sz="2800">
                <a:cs typeface="Ali_K_Sahifa Bold" pitchFamily="2" charset="-78"/>
              </a:rPr>
              <a:t>شةو</a:t>
            </a:r>
            <a:r>
              <a:rPr lang="en-US" sz="2800">
                <a:cs typeface="Ali_K_Sahifa Bold" pitchFamily="2" charset="-78"/>
              </a:rPr>
              <a:t> </a:t>
            </a:r>
            <a:r>
              <a:rPr lang="ar-SA" sz="2800">
                <a:cs typeface="Ali_K_Sahifa Bold" pitchFamily="2" charset="-78"/>
              </a:rPr>
              <a:t>دا</a:t>
            </a:r>
            <a:r>
              <a:rPr lang="en-US" sz="2800">
                <a:cs typeface="Ali_K_Sahifa Bold" pitchFamily="2" charset="-78"/>
              </a:rPr>
              <a:t>&lt; </a:t>
            </a:r>
            <a:r>
              <a:rPr lang="ar-SA" sz="2800">
                <a:cs typeface="Ali_K_Sahifa Bold" pitchFamily="2" charset="-78"/>
              </a:rPr>
              <a:t>لة</a:t>
            </a:r>
            <a:r>
              <a:rPr lang="en-US" sz="2800">
                <a:cs typeface="Ali_K_Sahifa Bold" pitchFamily="2" charset="-78"/>
              </a:rPr>
              <a:t> </a:t>
            </a:r>
            <a:r>
              <a:rPr lang="ar-SA" sz="2800">
                <a:cs typeface="Ali_K_Sahifa Bold" pitchFamily="2" charset="-78"/>
              </a:rPr>
              <a:t>نيوةشةوا</a:t>
            </a:r>
            <a:endParaRPr lang="en-US" sz="2800">
              <a:cs typeface="Ali_K_Sahifa Bold" pitchFamily="2" charset="-78"/>
            </a:endParaRPr>
          </a:p>
          <a:p>
            <a:pPr algn="r" rtl="1">
              <a:lnSpc>
                <a:spcPct val="80000"/>
              </a:lnSpc>
            </a:pPr>
            <a:r>
              <a:rPr lang="ar-SA" sz="2800">
                <a:cs typeface="Ali_K_Sahifa Bold" pitchFamily="2" charset="-78"/>
              </a:rPr>
              <a:t>ضاك</a:t>
            </a:r>
            <a:r>
              <a:rPr lang="en-US" sz="2800">
                <a:cs typeface="Ali_K_Sahifa Bold" pitchFamily="2" charset="-78"/>
              </a:rPr>
              <a:t> </a:t>
            </a:r>
            <a:r>
              <a:rPr lang="ar-SA" sz="2800">
                <a:cs typeface="Ali_K_Sahifa Bold" pitchFamily="2" charset="-78"/>
              </a:rPr>
              <a:t>كردن</a:t>
            </a:r>
            <a:r>
              <a:rPr lang="en-US" sz="2800">
                <a:cs typeface="Ali_K_Sahifa Bold" pitchFamily="2" charset="-78"/>
              </a:rPr>
              <a:t>&lt; </a:t>
            </a:r>
            <a:r>
              <a:rPr lang="ar-SA" sz="2800">
                <a:cs typeface="Ali_K_Sahifa Bold" pitchFamily="2" charset="-78"/>
              </a:rPr>
              <a:t>ضاكردن</a:t>
            </a:r>
            <a:endParaRPr lang="en-US" sz="2800">
              <a:cs typeface="Ali_K_Sahifa Bold" pitchFamily="2" charset="-78"/>
            </a:endParaRPr>
          </a:p>
          <a:p>
            <a:pPr algn="r" rtl="1">
              <a:lnSpc>
                <a:spcPct val="80000"/>
              </a:lnSpc>
            </a:pPr>
            <a:r>
              <a:rPr lang="ar-SA" sz="2800">
                <a:cs typeface="Ali_K_Sahifa Bold" pitchFamily="2" charset="-78"/>
              </a:rPr>
              <a:t>هةلهاتن</a:t>
            </a:r>
            <a:r>
              <a:rPr lang="en-US" sz="2800">
                <a:cs typeface="Ali_K_Sahifa Bold" pitchFamily="2" charset="-78"/>
              </a:rPr>
              <a:t>&lt; </a:t>
            </a:r>
            <a:r>
              <a:rPr lang="ar-SA" sz="2800">
                <a:cs typeface="Ali_K_Sahifa Bold" pitchFamily="2" charset="-78"/>
              </a:rPr>
              <a:t>هةلاتن</a:t>
            </a:r>
            <a:endParaRPr lang="en-US" sz="2800">
              <a:cs typeface="Ali_K_Sahifa Bold" pitchFamily="2" charset="-78"/>
            </a:endParaRPr>
          </a:p>
          <a:p>
            <a:pPr algn="r" rtl="1">
              <a:lnSpc>
                <a:spcPct val="80000"/>
              </a:lnSpc>
            </a:pPr>
            <a:r>
              <a:rPr lang="ar-SA" sz="2800">
                <a:cs typeface="Ali_K_Sahifa Bold" pitchFamily="2" charset="-78"/>
              </a:rPr>
              <a:t>ماست</a:t>
            </a:r>
            <a:r>
              <a:rPr lang="en-US" sz="2800">
                <a:cs typeface="Ali_K_Sahifa Bold" pitchFamily="2" charset="-78"/>
              </a:rPr>
              <a:t> +</a:t>
            </a:r>
            <a:r>
              <a:rPr lang="ar-SA" sz="2800">
                <a:cs typeface="Ali_K_Sahifa Bold" pitchFamily="2" charset="-78"/>
              </a:rPr>
              <a:t>ئاو</a:t>
            </a:r>
            <a:r>
              <a:rPr lang="en-US" sz="2800">
                <a:cs typeface="Ali_K_Sahifa Bold" pitchFamily="2" charset="-78"/>
              </a:rPr>
              <a:t>&lt; </a:t>
            </a:r>
            <a:r>
              <a:rPr lang="ar-SA" sz="2800">
                <a:cs typeface="Ali_K_Sahifa Bold" pitchFamily="2" charset="-78"/>
              </a:rPr>
              <a:t>ماستاو</a:t>
            </a:r>
            <a:endParaRPr lang="en-US" sz="2800">
              <a:cs typeface="Ali_K_Sahifa Bold" pitchFamily="2" charset="-78"/>
            </a:endParaRPr>
          </a:p>
          <a:p>
            <a:pPr algn="r" rtl="1">
              <a:lnSpc>
                <a:spcPct val="80000"/>
              </a:lnSpc>
            </a:pPr>
            <a:r>
              <a:rPr lang="ar-SA" sz="2800">
                <a:cs typeface="Ali_K_Sahifa Bold" pitchFamily="2" charset="-78"/>
              </a:rPr>
              <a:t>شيَخ</a:t>
            </a:r>
            <a:r>
              <a:rPr lang="en-US" sz="2800">
                <a:cs typeface="Ali_K_Sahifa Bold" pitchFamily="2" charset="-78"/>
              </a:rPr>
              <a:t> </a:t>
            </a:r>
            <a:r>
              <a:rPr lang="ar-SA" sz="2800">
                <a:cs typeface="Ali_K_Sahifa Bold" pitchFamily="2" charset="-78"/>
              </a:rPr>
              <a:t>قادر</a:t>
            </a:r>
            <a:r>
              <a:rPr lang="en-US" sz="2800">
                <a:cs typeface="Ali_K_Sahifa Bold" pitchFamily="2" charset="-78"/>
              </a:rPr>
              <a:t>&lt; </a:t>
            </a:r>
            <a:r>
              <a:rPr lang="ar-SA" sz="2800">
                <a:cs typeface="Ali_K_Sahifa Bold" pitchFamily="2" charset="-78"/>
              </a:rPr>
              <a:t>شىَ</a:t>
            </a:r>
            <a:r>
              <a:rPr lang="en-US" sz="2800">
                <a:cs typeface="Ali_K_Sahifa Bold" pitchFamily="2" charset="-78"/>
              </a:rPr>
              <a:t> </a:t>
            </a:r>
            <a:r>
              <a:rPr lang="ar-SA" sz="2800">
                <a:cs typeface="Ali_K_Sahifa Bold" pitchFamily="2" charset="-78"/>
              </a:rPr>
              <a:t>قادر</a:t>
            </a:r>
            <a:endParaRPr lang="en-US" sz="2800">
              <a:cs typeface="Ali_K_Sahifa Bold" pitchFamily="2" charset="-78"/>
            </a:endParaRPr>
          </a:p>
          <a:p>
            <a:pPr algn="r" rtl="1">
              <a:lnSpc>
                <a:spcPct val="80000"/>
              </a:lnSpc>
            </a:pPr>
            <a:r>
              <a:rPr lang="ar-SA" sz="2800">
                <a:cs typeface="Ali_K_Sahifa Bold" pitchFamily="2" charset="-78"/>
              </a:rPr>
              <a:t>ئةضيَت</a:t>
            </a:r>
            <a:r>
              <a:rPr lang="en-US" sz="2800">
                <a:cs typeface="Ali_K_Sahifa Bold" pitchFamily="2" charset="-78"/>
              </a:rPr>
              <a:t>&lt; </a:t>
            </a:r>
            <a:r>
              <a:rPr lang="ar-SA" sz="2800">
                <a:cs typeface="Ali_K_Sahifa Bold" pitchFamily="2" charset="-78"/>
              </a:rPr>
              <a:t>ئةضىَ</a:t>
            </a:r>
            <a:endParaRPr lang="en-US" sz="2800">
              <a:cs typeface="Ali_K_Sahifa Bold" pitchFamily="2" charset="-78"/>
            </a:endParaRPr>
          </a:p>
        </p:txBody>
      </p:sp>
    </p:spTree>
    <p:extLst>
      <p:ext uri="{BB962C8B-B14F-4D97-AF65-F5344CB8AC3E}">
        <p14:creationId xmlns:p14="http://schemas.microsoft.com/office/powerpoint/2010/main" val="26780341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750887"/>
          </a:xfrm>
        </p:spPr>
        <p:txBody>
          <a:bodyPr>
            <a:normAutofit fontScale="90000"/>
          </a:bodyPr>
          <a:lstStyle/>
          <a:p>
            <a:pPr rtl="1"/>
            <a:r>
              <a:rPr lang="ar-SA">
                <a:cs typeface="Ali_K_Sahifa Bold" pitchFamily="2" charset="-78"/>
              </a:rPr>
              <a:t>ج</a:t>
            </a:r>
            <a:r>
              <a:rPr lang="en-US">
                <a:cs typeface="Ali_K_Sahifa Bold" pitchFamily="2" charset="-78"/>
              </a:rPr>
              <a:t>- </a:t>
            </a:r>
            <a:r>
              <a:rPr lang="ar-SA">
                <a:cs typeface="Ali_K_Sahifa Bold" pitchFamily="2" charset="-78"/>
              </a:rPr>
              <a:t>دةنط</a:t>
            </a:r>
            <a:r>
              <a:rPr lang="en-US">
                <a:cs typeface="Ali_K_Sahifa Bold" pitchFamily="2" charset="-78"/>
              </a:rPr>
              <a:t> </a:t>
            </a:r>
            <a:r>
              <a:rPr lang="ar-SA">
                <a:cs typeface="Ali_K_Sahifa Bold" pitchFamily="2" charset="-78"/>
              </a:rPr>
              <a:t>طؤرِكىَ</a:t>
            </a:r>
            <a:endParaRPr lang="en-US">
              <a:cs typeface="Ali_K_Sahifa Bold" pitchFamily="2" charset="-78"/>
            </a:endParaRPr>
          </a:p>
        </p:txBody>
      </p:sp>
      <p:sp>
        <p:nvSpPr>
          <p:cNvPr id="49155" name="Rectangle 3"/>
          <p:cNvSpPr>
            <a:spLocks noGrp="1" noChangeArrowheads="1"/>
          </p:cNvSpPr>
          <p:nvPr>
            <p:ph type="body" idx="1"/>
          </p:nvPr>
        </p:nvSpPr>
        <p:spPr>
          <a:xfrm>
            <a:off x="457200" y="981075"/>
            <a:ext cx="8229600" cy="5114925"/>
          </a:xfrm>
        </p:spPr>
        <p:txBody>
          <a:bodyPr/>
          <a:lstStyle/>
          <a:p>
            <a:pPr algn="r" rtl="1">
              <a:lnSpc>
                <a:spcPct val="90000"/>
              </a:lnSpc>
            </a:pPr>
            <a:r>
              <a:rPr lang="ar-SA" sz="2800" dirty="0">
                <a:cs typeface="Ali_K_Sahifa Bold" pitchFamily="2" charset="-78"/>
              </a:rPr>
              <a:t>طؤرِانى</a:t>
            </a:r>
            <a:r>
              <a:rPr lang="en-US" sz="2800" dirty="0">
                <a:cs typeface="Ali_K_Sahifa Bold" pitchFamily="2" charset="-78"/>
              </a:rPr>
              <a:t> </a:t>
            </a:r>
            <a:r>
              <a:rPr lang="ar-SA" sz="2800" dirty="0">
                <a:cs typeface="Ali_K_Sahifa Bold" pitchFamily="2" charset="-78"/>
              </a:rPr>
              <a:t>دةنطى</a:t>
            </a:r>
            <a:r>
              <a:rPr lang="en-US" sz="2800" dirty="0">
                <a:cs typeface="Ali_K_Sahifa Bold" pitchFamily="2" charset="-78"/>
              </a:rPr>
              <a:t> )</a:t>
            </a:r>
            <a:r>
              <a:rPr lang="ar-SA" sz="2800" dirty="0">
                <a:cs typeface="Ali_K_Sahifa Bold" pitchFamily="2" charset="-78"/>
              </a:rPr>
              <a:t>د،م</a:t>
            </a:r>
            <a:r>
              <a:rPr lang="en-US" sz="2800" dirty="0">
                <a:cs typeface="Ali_K_Sahifa Bold" pitchFamily="2" charset="-78"/>
              </a:rPr>
              <a:t>(</a:t>
            </a:r>
          </a:p>
          <a:p>
            <a:pPr algn="r" rtl="1">
              <a:lnSpc>
                <a:spcPct val="90000"/>
              </a:lnSpc>
              <a:buFontTx/>
              <a:buNone/>
            </a:pPr>
            <a:r>
              <a:rPr lang="ar-SA" sz="2800" dirty="0">
                <a:cs typeface="Ali_K_Sahifa Bold" pitchFamily="2" charset="-78"/>
              </a:rPr>
              <a:t>جاجمةكةم</a:t>
            </a:r>
            <a:r>
              <a:rPr lang="en-US" sz="2800" dirty="0">
                <a:cs typeface="Ali_K_Sahifa Bold" pitchFamily="2" charset="-78"/>
              </a:rPr>
              <a:t> </a:t>
            </a:r>
            <a:r>
              <a:rPr lang="ar-SA" sz="2800" dirty="0">
                <a:cs typeface="Ali_K_Sahifa Bold" pitchFamily="2" charset="-78"/>
              </a:rPr>
              <a:t>دا</a:t>
            </a:r>
            <a:r>
              <a:rPr lang="en-US" sz="2800" dirty="0">
                <a:cs typeface="Ali_K_Sahifa Bold" pitchFamily="2" charset="-78"/>
              </a:rPr>
              <a:t> </a:t>
            </a:r>
            <a:r>
              <a:rPr lang="ar-SA" sz="2800" dirty="0">
                <a:cs typeface="Ali_K_Sahifa Bold" pitchFamily="2" charset="-78"/>
              </a:rPr>
              <a:t>بةخؤما</a:t>
            </a:r>
            <a:r>
              <a:rPr lang="en-US" sz="2800" dirty="0">
                <a:cs typeface="Ali_K_Sahifa Bold" pitchFamily="2" charset="-78"/>
              </a:rPr>
              <a:t>  &lt;</a:t>
            </a:r>
            <a:r>
              <a:rPr lang="ar-SA" sz="2800" dirty="0">
                <a:cs typeface="Ali_K_Sahifa Bold" pitchFamily="2" charset="-78"/>
              </a:rPr>
              <a:t>جاجمةكةم</a:t>
            </a:r>
            <a:r>
              <a:rPr lang="en-US" sz="2800" dirty="0">
                <a:cs typeface="Ali_K_Sahifa Bold" pitchFamily="2" charset="-78"/>
              </a:rPr>
              <a:t> </a:t>
            </a:r>
            <a:r>
              <a:rPr lang="ar-SA" sz="2800" dirty="0">
                <a:cs typeface="Ali_K_Sahifa Bold" pitchFamily="2" charset="-78"/>
              </a:rPr>
              <a:t>ما</a:t>
            </a:r>
            <a:r>
              <a:rPr lang="en-US" sz="2800" dirty="0">
                <a:cs typeface="Ali_K_Sahifa Bold" pitchFamily="2" charset="-78"/>
              </a:rPr>
              <a:t> </a:t>
            </a:r>
            <a:r>
              <a:rPr lang="ar-SA" sz="2800" dirty="0">
                <a:cs typeface="Ali_K_Sahifa Bold" pitchFamily="2" charset="-78"/>
              </a:rPr>
              <a:t>بةخؤما</a:t>
            </a:r>
            <a:endParaRPr lang="en-US" sz="2800" dirty="0">
              <a:cs typeface="Ali_K_Sahifa Bold" pitchFamily="2" charset="-78"/>
            </a:endParaRPr>
          </a:p>
          <a:p>
            <a:pPr algn="r" rtl="1">
              <a:lnSpc>
                <a:spcPct val="90000"/>
              </a:lnSpc>
              <a:buFontTx/>
              <a:buNone/>
            </a:pPr>
            <a:r>
              <a:rPr lang="ar-SA" sz="2800" dirty="0">
                <a:cs typeface="Ali_K_Sahifa Bold" pitchFamily="2" charset="-78"/>
              </a:rPr>
              <a:t>كتيَبةكةم</a:t>
            </a:r>
            <a:r>
              <a:rPr lang="en-US" sz="2800" dirty="0">
                <a:cs typeface="Ali_K_Sahifa Bold" pitchFamily="2" charset="-78"/>
              </a:rPr>
              <a:t> </a:t>
            </a:r>
            <a:r>
              <a:rPr lang="ar-SA" sz="2800" dirty="0">
                <a:cs typeface="Ali_K_Sahifa Bold" pitchFamily="2" charset="-78"/>
              </a:rPr>
              <a:t>ثيشان</a:t>
            </a:r>
            <a:r>
              <a:rPr lang="en-US" sz="2800" dirty="0">
                <a:cs typeface="Ali_K_Sahifa Bold" pitchFamily="2" charset="-78"/>
              </a:rPr>
              <a:t> </a:t>
            </a:r>
            <a:r>
              <a:rPr lang="ar-SA" sz="2800" dirty="0">
                <a:cs typeface="Ali_K_Sahifa Bold" pitchFamily="2" charset="-78"/>
              </a:rPr>
              <a:t>دا</a:t>
            </a:r>
            <a:r>
              <a:rPr lang="en-US" sz="2800" dirty="0">
                <a:cs typeface="Ali_K_Sahifa Bold" pitchFamily="2" charset="-78"/>
              </a:rPr>
              <a:t>&lt; </a:t>
            </a:r>
            <a:r>
              <a:rPr lang="ar-SA" sz="2800" dirty="0">
                <a:cs typeface="Ali_K_Sahifa Bold" pitchFamily="2" charset="-78"/>
              </a:rPr>
              <a:t>كتيَبةكةم</a:t>
            </a:r>
            <a:r>
              <a:rPr lang="en-US" sz="2800" dirty="0">
                <a:cs typeface="Ali_K_Sahifa Bold" pitchFamily="2" charset="-78"/>
              </a:rPr>
              <a:t> </a:t>
            </a:r>
            <a:r>
              <a:rPr lang="ar-SA" sz="2800" dirty="0">
                <a:cs typeface="Ali_K_Sahifa Bold" pitchFamily="2" charset="-78"/>
              </a:rPr>
              <a:t>ثيشان</a:t>
            </a:r>
            <a:r>
              <a:rPr lang="en-US" sz="2800" dirty="0">
                <a:cs typeface="Ali_K_Sahifa Bold" pitchFamily="2" charset="-78"/>
              </a:rPr>
              <a:t> </a:t>
            </a:r>
            <a:r>
              <a:rPr lang="ar-SA" sz="2800" dirty="0">
                <a:cs typeface="Ali_K_Sahifa Bold" pitchFamily="2" charset="-78"/>
              </a:rPr>
              <a:t>نا</a:t>
            </a:r>
            <a:endParaRPr lang="en-US" sz="2800" dirty="0">
              <a:cs typeface="Ali_K_Sahifa Bold" pitchFamily="2" charset="-78"/>
            </a:endParaRPr>
          </a:p>
          <a:p>
            <a:pPr algn="r" rtl="1">
              <a:lnSpc>
                <a:spcPct val="90000"/>
              </a:lnSpc>
              <a:buFontTx/>
              <a:buNone/>
            </a:pPr>
            <a:r>
              <a:rPr lang="ar-SA" sz="2800" dirty="0" smtClean="0">
                <a:cs typeface="Ali_K_Sahifa Bold" pitchFamily="2" charset="-78"/>
              </a:rPr>
              <a:t>بةرانبةر</a:t>
            </a:r>
            <a:r>
              <a:rPr lang="en-US" sz="2800" dirty="0" smtClean="0">
                <a:cs typeface="Ali_K_Sahifa Bold" pitchFamily="2" charset="-78"/>
              </a:rPr>
              <a:t> </a:t>
            </a:r>
            <a:r>
              <a:rPr lang="en-US" sz="2800" dirty="0">
                <a:cs typeface="Ali_K_Sahifa Bold" pitchFamily="2" charset="-78"/>
              </a:rPr>
              <a:t>&lt;</a:t>
            </a:r>
            <a:r>
              <a:rPr lang="ar-SA" sz="2800" dirty="0" smtClean="0">
                <a:cs typeface="Ali_K_Sahifa Bold" pitchFamily="2" charset="-78"/>
              </a:rPr>
              <a:t>بةرامبةر</a:t>
            </a:r>
            <a:endParaRPr lang="en-US" sz="2800" dirty="0">
              <a:cs typeface="Ali_K_Sahifa Bold" pitchFamily="2" charset="-78"/>
            </a:endParaRPr>
          </a:p>
          <a:p>
            <a:pPr algn="r" rtl="1">
              <a:lnSpc>
                <a:spcPct val="90000"/>
              </a:lnSpc>
              <a:buFontTx/>
              <a:buNone/>
            </a:pPr>
            <a:r>
              <a:rPr lang="ar-SA" sz="2800" dirty="0">
                <a:cs typeface="Ali_K_Sahifa Bold" pitchFamily="2" charset="-78"/>
              </a:rPr>
              <a:t>ثةمبة</a:t>
            </a:r>
            <a:r>
              <a:rPr lang="en-US" sz="2800" dirty="0">
                <a:cs typeface="Ali_K_Sahifa Bold" pitchFamily="2" charset="-78"/>
              </a:rPr>
              <a:t> &lt;</a:t>
            </a:r>
            <a:r>
              <a:rPr lang="ar-SA" sz="2800" dirty="0">
                <a:cs typeface="Ali_K_Sahifa Bold" pitchFamily="2" charset="-78"/>
              </a:rPr>
              <a:t>ثةممة</a:t>
            </a:r>
            <a:endParaRPr lang="en-US" sz="2800" dirty="0">
              <a:cs typeface="Ali_K_Sahifa Bold" pitchFamily="2" charset="-78"/>
            </a:endParaRPr>
          </a:p>
          <a:p>
            <a:pPr algn="r" rtl="1">
              <a:lnSpc>
                <a:spcPct val="90000"/>
              </a:lnSpc>
              <a:buFontTx/>
              <a:buNone/>
            </a:pPr>
            <a:r>
              <a:rPr lang="ar-SA" sz="2800" dirty="0">
                <a:cs typeface="Ali_K_Sahifa Bold" pitchFamily="2" charset="-78"/>
              </a:rPr>
              <a:t>ثاش</a:t>
            </a:r>
            <a:r>
              <a:rPr lang="en-US" sz="2800" dirty="0">
                <a:cs typeface="Ali_K_Sahifa Bold" pitchFamily="2" charset="-78"/>
              </a:rPr>
              <a:t> </a:t>
            </a:r>
            <a:r>
              <a:rPr lang="ar-SA" sz="2800" dirty="0">
                <a:cs typeface="Ali_K_Sahifa Bold" pitchFamily="2" charset="-78"/>
              </a:rPr>
              <a:t>نويَذ</a:t>
            </a:r>
            <a:r>
              <a:rPr lang="en-US" sz="2800" dirty="0">
                <a:cs typeface="Ali_K_Sahifa Bold" pitchFamily="2" charset="-78"/>
              </a:rPr>
              <a:t> &lt; </a:t>
            </a:r>
            <a:r>
              <a:rPr lang="ar-SA" sz="2800" dirty="0">
                <a:cs typeface="Ali_K_Sahifa Bold" pitchFamily="2" charset="-78"/>
              </a:rPr>
              <a:t>ثاذنويَذ</a:t>
            </a:r>
            <a:endParaRPr lang="en-US" sz="2800" dirty="0">
              <a:cs typeface="Ali_K_Sahifa Bold" pitchFamily="2" charset="-78"/>
            </a:endParaRPr>
          </a:p>
          <a:p>
            <a:pPr algn="r" rtl="1">
              <a:lnSpc>
                <a:spcPct val="90000"/>
              </a:lnSpc>
              <a:buFontTx/>
              <a:buNone/>
            </a:pPr>
            <a:r>
              <a:rPr lang="ar-SA" sz="2800" dirty="0">
                <a:cs typeface="Ali_K_Sahifa Bold" pitchFamily="2" charset="-78"/>
              </a:rPr>
              <a:t>هةشت</a:t>
            </a:r>
            <a:r>
              <a:rPr lang="en-US" sz="2800" dirty="0">
                <a:cs typeface="Ali_K_Sahifa Bold" pitchFamily="2" charset="-78"/>
              </a:rPr>
              <a:t> </a:t>
            </a:r>
            <a:r>
              <a:rPr lang="ar-SA" sz="2800" dirty="0">
                <a:cs typeface="Ali_K_Sahifa Bold" pitchFamily="2" charset="-78"/>
              </a:rPr>
              <a:t>دة</a:t>
            </a:r>
            <a:r>
              <a:rPr lang="en-US" sz="2800" dirty="0">
                <a:cs typeface="Ali_K_Sahifa Bold" pitchFamily="2" charset="-78"/>
              </a:rPr>
              <a:t>&lt;</a:t>
            </a:r>
            <a:r>
              <a:rPr lang="ar-SA" sz="2800" dirty="0">
                <a:cs typeface="Ali_K_Sahifa Bold" pitchFamily="2" charset="-78"/>
              </a:rPr>
              <a:t>هةذدة</a:t>
            </a:r>
            <a:endParaRPr lang="en-US" sz="2800" dirty="0">
              <a:cs typeface="Ali_K_Sahifa Bold" pitchFamily="2" charset="-78"/>
            </a:endParaRPr>
          </a:p>
          <a:p>
            <a:pPr algn="r" rtl="1">
              <a:lnSpc>
                <a:spcPct val="90000"/>
              </a:lnSpc>
              <a:buFontTx/>
              <a:buNone/>
            </a:pPr>
            <a:r>
              <a:rPr lang="ar-SA" sz="2800" dirty="0">
                <a:cs typeface="Ali_K_Sahifa Bold" pitchFamily="2" charset="-78"/>
              </a:rPr>
              <a:t>دةست</a:t>
            </a:r>
            <a:r>
              <a:rPr lang="en-US" sz="2800" dirty="0">
                <a:cs typeface="Ali_K_Sahifa Bold" pitchFamily="2" charset="-78"/>
              </a:rPr>
              <a:t> </a:t>
            </a:r>
            <a:r>
              <a:rPr lang="ar-SA" sz="2800" dirty="0">
                <a:cs typeface="Ali_K_Sahifa Bold" pitchFamily="2" charset="-78"/>
              </a:rPr>
              <a:t>طا</a:t>
            </a:r>
            <a:r>
              <a:rPr lang="en-US" sz="2800" dirty="0">
                <a:cs typeface="Ali_K_Sahifa Bold" pitchFamily="2" charset="-78"/>
              </a:rPr>
              <a:t>&lt;</a:t>
            </a:r>
            <a:r>
              <a:rPr lang="ar-SA" sz="2800" dirty="0">
                <a:cs typeface="Ali_K_Sahifa Bold" pitchFamily="2" charset="-78"/>
              </a:rPr>
              <a:t>دةزطا</a:t>
            </a:r>
            <a:endParaRPr lang="en-US" sz="2800" dirty="0">
              <a:cs typeface="Ali_K_Sahifa Bold" pitchFamily="2" charset="-78"/>
            </a:endParaRPr>
          </a:p>
          <a:p>
            <a:pPr algn="r" rtl="1">
              <a:lnSpc>
                <a:spcPct val="90000"/>
              </a:lnSpc>
              <a:buFontTx/>
              <a:buNone/>
            </a:pPr>
            <a:r>
              <a:rPr lang="ar-SA" sz="2800" dirty="0">
                <a:cs typeface="Ali_K_Sahifa Bold" pitchFamily="2" charset="-78"/>
              </a:rPr>
              <a:t>نات</a:t>
            </a:r>
            <a:r>
              <a:rPr lang="en-US" sz="2800" dirty="0">
                <a:cs typeface="Ali_K_Sahifa Bold" pitchFamily="2" charset="-78"/>
              </a:rPr>
              <a:t> </a:t>
            </a:r>
            <a:r>
              <a:rPr lang="ar-SA" sz="2800" dirty="0">
                <a:cs typeface="Ali_K_Sahifa Bold" pitchFamily="2" charset="-78"/>
              </a:rPr>
              <a:t>كوذم</a:t>
            </a:r>
            <a:r>
              <a:rPr lang="en-US" sz="2800" dirty="0">
                <a:cs typeface="Ali_K_Sahifa Bold" pitchFamily="2" charset="-78"/>
              </a:rPr>
              <a:t>&lt; </a:t>
            </a:r>
            <a:r>
              <a:rPr lang="ar-SA" sz="2800" dirty="0">
                <a:cs typeface="Ali_K_Sahifa Bold" pitchFamily="2" charset="-78"/>
              </a:rPr>
              <a:t>ناوكوذم</a:t>
            </a:r>
            <a:endParaRPr lang="en-US" sz="2800" dirty="0">
              <a:cs typeface="Ali_K_Sahifa Bold" pitchFamily="2" charset="-78"/>
            </a:endParaRPr>
          </a:p>
          <a:p>
            <a:pPr algn="r" rtl="1">
              <a:lnSpc>
                <a:spcPct val="90000"/>
              </a:lnSpc>
              <a:buFontTx/>
              <a:buNone/>
            </a:pPr>
            <a:r>
              <a:rPr lang="ar-SA" sz="2800" dirty="0">
                <a:cs typeface="Ali_K_Sahifa Bold" pitchFamily="2" charset="-78"/>
              </a:rPr>
              <a:t>بؤت</a:t>
            </a:r>
            <a:r>
              <a:rPr lang="en-US" sz="2800" dirty="0">
                <a:cs typeface="Ali_K_Sahifa Bold" pitchFamily="2" charset="-78"/>
              </a:rPr>
              <a:t> </a:t>
            </a:r>
            <a:r>
              <a:rPr lang="ar-SA" sz="2800" dirty="0">
                <a:cs typeface="Ali_K_Sahifa Bold" pitchFamily="2" charset="-78"/>
              </a:rPr>
              <a:t>ديَنم</a:t>
            </a:r>
            <a:r>
              <a:rPr lang="en-US" sz="2800" dirty="0">
                <a:cs typeface="Ali_K_Sahifa Bold" pitchFamily="2" charset="-78"/>
              </a:rPr>
              <a:t>&lt; </a:t>
            </a:r>
            <a:r>
              <a:rPr lang="ar-SA" sz="2800" dirty="0">
                <a:cs typeface="Ali_K_Sahifa Bold" pitchFamily="2" charset="-78"/>
              </a:rPr>
              <a:t>بؤ</a:t>
            </a:r>
            <a:r>
              <a:rPr lang="en-US" sz="2800" dirty="0">
                <a:cs typeface="Ali_K_Sahifa Bold" pitchFamily="2" charset="-78"/>
              </a:rPr>
              <a:t> </a:t>
            </a:r>
            <a:r>
              <a:rPr lang="ar-SA" sz="2800" dirty="0">
                <a:cs typeface="Ali_K_Sahifa Bold" pitchFamily="2" charset="-78"/>
              </a:rPr>
              <a:t>و</a:t>
            </a:r>
            <a:r>
              <a:rPr lang="en-US" sz="2800" dirty="0">
                <a:cs typeface="Ali_K_Sahifa Bold" pitchFamily="2" charset="-78"/>
              </a:rPr>
              <a:t> </a:t>
            </a:r>
            <a:r>
              <a:rPr lang="ar-SA" sz="2800" dirty="0">
                <a:cs typeface="Ali_K_Sahifa Bold" pitchFamily="2" charset="-78"/>
              </a:rPr>
              <a:t>ديَنم</a:t>
            </a:r>
            <a:endParaRPr lang="en-US" sz="2800" dirty="0">
              <a:cs typeface="Ali_K_Sahifa Bold" pitchFamily="2" charset="-78"/>
            </a:endParaRPr>
          </a:p>
          <a:p>
            <a:pPr algn="r" rtl="1">
              <a:lnSpc>
                <a:spcPct val="90000"/>
              </a:lnSpc>
              <a:buFontTx/>
              <a:buNone/>
            </a:pPr>
            <a:endParaRPr lang="en-US" sz="2800" dirty="0">
              <a:cs typeface="Ali_K_Sahifa Bold" pitchFamily="2" charset="-78"/>
            </a:endParaRPr>
          </a:p>
          <a:p>
            <a:pPr algn="r" rtl="1">
              <a:lnSpc>
                <a:spcPct val="90000"/>
              </a:lnSpc>
              <a:buFontTx/>
              <a:buNone/>
            </a:pPr>
            <a:endParaRPr lang="en-US" sz="2800" dirty="0">
              <a:cs typeface="Ali_K_Sahifa Bold" pitchFamily="2" charset="-78"/>
            </a:endParaRPr>
          </a:p>
        </p:txBody>
      </p:sp>
    </p:spTree>
    <p:extLst>
      <p:ext uri="{BB962C8B-B14F-4D97-AF65-F5344CB8AC3E}">
        <p14:creationId xmlns:p14="http://schemas.microsoft.com/office/powerpoint/2010/main" val="31486240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plus(in)">
                                      <p:cBhvr>
                                        <p:cTn id="7" dur="20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diamond(in)">
                                      <p:cBhvr>
                                        <p:cTn id="12" dur="2000"/>
                                        <p:tgtEl>
                                          <p:spTgt spid="491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diamond(in)">
                                      <p:cBhvr>
                                        <p:cTn id="17" dur="20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diamond(in)">
                                      <p:cBhvr>
                                        <p:cTn id="22" dur="2000"/>
                                        <p:tgtEl>
                                          <p:spTgt spid="491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9155">
                                            <p:txEl>
                                              <p:pRg st="3" end="3"/>
                                            </p:txEl>
                                          </p:spTgt>
                                        </p:tgtEl>
                                        <p:attrNameLst>
                                          <p:attrName>style.visibility</p:attrName>
                                        </p:attrNameLst>
                                      </p:cBhvr>
                                      <p:to>
                                        <p:strVal val="visible"/>
                                      </p:to>
                                    </p:set>
                                    <p:animEffect transition="in" filter="diamond(in)">
                                      <p:cBhvr>
                                        <p:cTn id="27" dur="2000"/>
                                        <p:tgtEl>
                                          <p:spTgt spid="491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9155">
                                            <p:txEl>
                                              <p:pRg st="4" end="4"/>
                                            </p:txEl>
                                          </p:spTgt>
                                        </p:tgtEl>
                                        <p:attrNameLst>
                                          <p:attrName>style.visibility</p:attrName>
                                        </p:attrNameLst>
                                      </p:cBhvr>
                                      <p:to>
                                        <p:strVal val="visible"/>
                                      </p:to>
                                    </p:set>
                                    <p:animEffect transition="in" filter="diamond(in)">
                                      <p:cBhvr>
                                        <p:cTn id="32" dur="2000"/>
                                        <p:tgtEl>
                                          <p:spTgt spid="4915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49155">
                                            <p:txEl>
                                              <p:pRg st="5" end="5"/>
                                            </p:txEl>
                                          </p:spTgt>
                                        </p:tgtEl>
                                        <p:attrNameLst>
                                          <p:attrName>style.visibility</p:attrName>
                                        </p:attrNameLst>
                                      </p:cBhvr>
                                      <p:to>
                                        <p:strVal val="visible"/>
                                      </p:to>
                                    </p:set>
                                    <p:animEffect transition="in" filter="diamond(in)">
                                      <p:cBhvr>
                                        <p:cTn id="37" dur="2000"/>
                                        <p:tgtEl>
                                          <p:spTgt spid="4915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49155">
                                            <p:txEl>
                                              <p:pRg st="6" end="6"/>
                                            </p:txEl>
                                          </p:spTgt>
                                        </p:tgtEl>
                                        <p:attrNameLst>
                                          <p:attrName>style.visibility</p:attrName>
                                        </p:attrNameLst>
                                      </p:cBhvr>
                                      <p:to>
                                        <p:strVal val="visible"/>
                                      </p:to>
                                    </p:set>
                                    <p:animEffect transition="in" filter="diamond(in)">
                                      <p:cBhvr>
                                        <p:cTn id="42" dur="2000"/>
                                        <p:tgtEl>
                                          <p:spTgt spid="4915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49155">
                                            <p:txEl>
                                              <p:pRg st="7" end="7"/>
                                            </p:txEl>
                                          </p:spTgt>
                                        </p:tgtEl>
                                        <p:attrNameLst>
                                          <p:attrName>style.visibility</p:attrName>
                                        </p:attrNameLst>
                                      </p:cBhvr>
                                      <p:to>
                                        <p:strVal val="visible"/>
                                      </p:to>
                                    </p:set>
                                    <p:animEffect transition="in" filter="diamond(in)">
                                      <p:cBhvr>
                                        <p:cTn id="47" dur="2000"/>
                                        <p:tgtEl>
                                          <p:spTgt spid="4915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49155">
                                            <p:txEl>
                                              <p:pRg st="8" end="8"/>
                                            </p:txEl>
                                          </p:spTgt>
                                        </p:tgtEl>
                                        <p:attrNameLst>
                                          <p:attrName>style.visibility</p:attrName>
                                        </p:attrNameLst>
                                      </p:cBhvr>
                                      <p:to>
                                        <p:strVal val="visible"/>
                                      </p:to>
                                    </p:set>
                                    <p:animEffect transition="in" filter="diamond(in)">
                                      <p:cBhvr>
                                        <p:cTn id="52" dur="2000"/>
                                        <p:tgtEl>
                                          <p:spTgt spid="49155">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49155">
                                            <p:txEl>
                                              <p:pRg st="9" end="9"/>
                                            </p:txEl>
                                          </p:spTgt>
                                        </p:tgtEl>
                                        <p:attrNameLst>
                                          <p:attrName>style.visibility</p:attrName>
                                        </p:attrNameLst>
                                      </p:cBhvr>
                                      <p:to>
                                        <p:strVal val="visible"/>
                                      </p:to>
                                    </p:set>
                                    <p:animEffect transition="in" filter="diamond(in)">
                                      <p:cBhvr>
                                        <p:cTn id="57" dur="2000"/>
                                        <p:tgtEl>
                                          <p:spTgt spid="491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rtl="1"/>
            <a:r>
              <a:rPr lang="ar-SA">
                <a:cs typeface="Ali_K_Sahifa Bold" pitchFamily="2" charset="-78"/>
              </a:rPr>
              <a:t>و</a:t>
            </a:r>
            <a:r>
              <a:rPr lang="en-US">
                <a:cs typeface="Ali_K_Sahifa Bold" pitchFamily="2" charset="-78"/>
              </a:rPr>
              <a:t>-</a:t>
            </a:r>
            <a:r>
              <a:rPr lang="ar-SA">
                <a:cs typeface="Ali_K_Sahifa Bold" pitchFamily="2" charset="-78"/>
              </a:rPr>
              <a:t>جيَطؤركىَ</a:t>
            </a:r>
            <a:endParaRPr lang="en-US">
              <a:cs typeface="Ali_K_Sahifa Bold" pitchFamily="2" charset="-78"/>
            </a:endParaRPr>
          </a:p>
        </p:txBody>
      </p:sp>
      <p:sp>
        <p:nvSpPr>
          <p:cNvPr id="51203" name="Rectangle 3"/>
          <p:cNvSpPr>
            <a:spLocks noGrp="1" noChangeArrowheads="1"/>
          </p:cNvSpPr>
          <p:nvPr>
            <p:ph type="body" idx="1"/>
          </p:nvPr>
        </p:nvSpPr>
        <p:spPr/>
        <p:txBody>
          <a:bodyPr/>
          <a:lstStyle/>
          <a:p>
            <a:pPr algn="r" rtl="1"/>
            <a:r>
              <a:rPr lang="ar-SA" dirty="0">
                <a:cs typeface="Ali_K_Sahifa Bold" pitchFamily="2" charset="-78"/>
              </a:rPr>
              <a:t>زيخ</a:t>
            </a:r>
            <a:r>
              <a:rPr lang="en-US" dirty="0">
                <a:cs typeface="Ali_K_Sahifa Bold" pitchFamily="2" charset="-78"/>
              </a:rPr>
              <a:t>- </a:t>
            </a:r>
            <a:r>
              <a:rPr lang="ar-SA" dirty="0">
                <a:cs typeface="Ali_K_Sahifa Bold" pitchFamily="2" charset="-78"/>
              </a:rPr>
              <a:t>خيز</a:t>
            </a:r>
            <a:endParaRPr lang="en-US" dirty="0">
              <a:cs typeface="Ali_K_Sahifa Bold" pitchFamily="2" charset="-78"/>
            </a:endParaRPr>
          </a:p>
          <a:p>
            <a:pPr algn="r" rtl="1"/>
            <a:r>
              <a:rPr lang="ar-SA" dirty="0">
                <a:cs typeface="Ali_K_Sahifa Bold" pitchFamily="2" charset="-78"/>
              </a:rPr>
              <a:t>جطةر</a:t>
            </a:r>
            <a:r>
              <a:rPr lang="en-US" dirty="0">
                <a:cs typeface="Ali_K_Sahifa Bold" pitchFamily="2" charset="-78"/>
              </a:rPr>
              <a:t>- </a:t>
            </a:r>
            <a:r>
              <a:rPr lang="ar-SA" dirty="0">
                <a:cs typeface="Ali_K_Sahifa Bold" pitchFamily="2" charset="-78"/>
              </a:rPr>
              <a:t>جةرط</a:t>
            </a:r>
            <a:endParaRPr lang="en-US" dirty="0">
              <a:cs typeface="Ali_K_Sahifa Bold" pitchFamily="2" charset="-78"/>
            </a:endParaRPr>
          </a:p>
          <a:p>
            <a:pPr algn="r" rtl="1"/>
            <a:r>
              <a:rPr lang="ar-SA" dirty="0">
                <a:cs typeface="Ali_K_Sahifa Bold" pitchFamily="2" charset="-78"/>
              </a:rPr>
              <a:t>تةزرة</a:t>
            </a:r>
            <a:r>
              <a:rPr lang="en-US" dirty="0">
                <a:cs typeface="Ali_K_Sahifa Bold" pitchFamily="2" charset="-78"/>
              </a:rPr>
              <a:t> – </a:t>
            </a:r>
            <a:r>
              <a:rPr lang="ar-SA" dirty="0" smtClean="0">
                <a:cs typeface="Ali_K_Sahifa Bold" pitchFamily="2" charset="-78"/>
              </a:rPr>
              <a:t>تةرزة</a:t>
            </a:r>
            <a:endParaRPr lang="en-US" dirty="0">
              <a:cs typeface="Ali_K_Sahifa Bold" pitchFamily="2" charset="-78"/>
            </a:endParaRPr>
          </a:p>
        </p:txBody>
      </p:sp>
    </p:spTree>
    <p:extLst>
      <p:ext uri="{BB962C8B-B14F-4D97-AF65-F5344CB8AC3E}">
        <p14:creationId xmlns:p14="http://schemas.microsoft.com/office/powerpoint/2010/main" val="13522553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to="" calcmode="lin" valueType="num">
                                      <p:cBhvr>
                                        <p:cTn id="7" dur="1" fill="hold"/>
                                        <p:tgtEl>
                                          <p:spTgt spid="5120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plus(in)">
                                      <p:cBhvr>
                                        <p:cTn id="12" dur="20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plus(in)">
                                      <p:cBhvr>
                                        <p:cTn id="17" dur="20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plus(in)">
                                      <p:cBhvr>
                                        <p:cTn id="22" dur="20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r" rtl="1"/>
            <a:r>
              <a:rPr lang="ar-SA">
                <a:cs typeface="Ali_K_Sahifa Bold" pitchFamily="2" charset="-78"/>
              </a:rPr>
              <a:t>ئاستى</a:t>
            </a:r>
            <a:r>
              <a:rPr lang="en-US">
                <a:cs typeface="Ali_K_Sahifa Bold" pitchFamily="2" charset="-78"/>
              </a:rPr>
              <a:t> </a:t>
            </a:r>
            <a:r>
              <a:rPr lang="ar-SA">
                <a:cs typeface="Ali_K_Sahifa Bold" pitchFamily="2" charset="-78"/>
              </a:rPr>
              <a:t>وشةسازى</a:t>
            </a:r>
            <a:endParaRPr lang="en-US">
              <a:cs typeface="Ali_K_Sahifa Bold" pitchFamily="2" charset="-78"/>
            </a:endParaRPr>
          </a:p>
        </p:txBody>
      </p:sp>
      <p:sp>
        <p:nvSpPr>
          <p:cNvPr id="55299" name="Rectangle 3"/>
          <p:cNvSpPr>
            <a:spLocks noGrp="1" noChangeArrowheads="1"/>
          </p:cNvSpPr>
          <p:nvPr>
            <p:ph type="body" idx="1"/>
          </p:nvPr>
        </p:nvSpPr>
        <p:spPr/>
        <p:txBody>
          <a:bodyPr/>
          <a:lstStyle/>
          <a:p>
            <a:pPr marL="609600" indent="-609600" algn="r" rtl="1">
              <a:lnSpc>
                <a:spcPct val="90000"/>
              </a:lnSpc>
              <a:buFontTx/>
              <a:buNone/>
            </a:pPr>
            <a:r>
              <a:rPr lang="en-US" sz="2800" dirty="0" smtClean="0">
                <a:cs typeface="Ali_K_Sahifa Bold" pitchFamily="2" charset="-78"/>
              </a:rPr>
              <a:t>-</a:t>
            </a:r>
            <a:r>
              <a:rPr lang="en-US" sz="2800" dirty="0">
                <a:cs typeface="Ali_K_Sahifa Bold" pitchFamily="2" charset="-78"/>
              </a:rPr>
              <a:t>1 </a:t>
            </a:r>
            <a:r>
              <a:rPr lang="ar-SA" sz="2800" dirty="0">
                <a:cs typeface="Ali_K_Sahifa Bold" pitchFamily="2" charset="-78"/>
              </a:rPr>
              <a:t>مؤرفيمةكانى</a:t>
            </a:r>
            <a:r>
              <a:rPr lang="en-US" sz="2800" dirty="0">
                <a:cs typeface="Ali_K_Sahifa Bold" pitchFamily="2" charset="-78"/>
              </a:rPr>
              <a:t> </a:t>
            </a:r>
            <a:r>
              <a:rPr lang="ar-SA" sz="2800" dirty="0">
                <a:cs typeface="Ali_K_Sahifa Bold" pitchFamily="2" charset="-78"/>
              </a:rPr>
              <a:t>دارِشتن</a:t>
            </a:r>
            <a:r>
              <a:rPr lang="en-US" sz="2800" dirty="0">
                <a:cs typeface="Ali_K_Sahifa Bold" pitchFamily="2" charset="-78"/>
              </a:rPr>
              <a:t>:</a:t>
            </a:r>
          </a:p>
          <a:p>
            <a:pPr marL="609600" indent="-609600" algn="r" rtl="1">
              <a:lnSpc>
                <a:spcPct val="90000"/>
              </a:lnSpc>
              <a:buFontTx/>
              <a:buAutoNum type="arabic1Minus"/>
            </a:pPr>
            <a:r>
              <a:rPr lang="ar-SA" sz="2800" dirty="0">
                <a:cs typeface="Ali_K_Sahifa Bold" pitchFamily="2" charset="-78"/>
              </a:rPr>
              <a:t>ثيَشطرةكان</a:t>
            </a:r>
            <a:r>
              <a:rPr lang="en-US" sz="2800" dirty="0">
                <a:cs typeface="Ali_K_Sahifa Bold" pitchFamily="2" charset="-78"/>
              </a:rPr>
              <a:t>:</a:t>
            </a:r>
          </a:p>
          <a:p>
            <a:pPr marL="609600" indent="-609600" algn="r" rtl="1">
              <a:lnSpc>
                <a:spcPct val="90000"/>
              </a:lnSpc>
              <a:buFontTx/>
              <a:buNone/>
            </a:pPr>
            <a:r>
              <a:rPr lang="ar-SA" sz="2800" dirty="0">
                <a:cs typeface="Ali_K_Sahifa Bold" pitchFamily="2" charset="-78"/>
              </a:rPr>
              <a:t>نا</a:t>
            </a:r>
            <a:r>
              <a:rPr lang="en-US" sz="2800" dirty="0">
                <a:cs typeface="Ali_K_Sahifa Bold" pitchFamily="2" charset="-78"/>
              </a:rPr>
              <a:t> + </a:t>
            </a:r>
            <a:r>
              <a:rPr lang="ar-SA" sz="2800" dirty="0">
                <a:cs typeface="Ali_K_Sahifa Bold" pitchFamily="2" charset="-78"/>
              </a:rPr>
              <a:t>ثاك</a:t>
            </a:r>
            <a:r>
              <a:rPr lang="en-US" sz="2800" dirty="0">
                <a:cs typeface="Ali_K_Sahifa Bold" pitchFamily="2" charset="-78"/>
              </a:rPr>
              <a:t>  = </a:t>
            </a:r>
            <a:r>
              <a:rPr lang="ar-SA" sz="2800" dirty="0">
                <a:cs typeface="Ali_K_Sahifa Bold" pitchFamily="2" charset="-78"/>
              </a:rPr>
              <a:t>ناثاك</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رِا</a:t>
            </a:r>
            <a:r>
              <a:rPr lang="en-US" sz="2800" dirty="0">
                <a:cs typeface="Ali_K_Sahifa Bold" pitchFamily="2" charset="-78"/>
              </a:rPr>
              <a:t> +</a:t>
            </a:r>
            <a:r>
              <a:rPr lang="ar-SA" sz="2800" dirty="0">
                <a:cs typeface="Ali_K_Sahifa Bold" pitchFamily="2" charset="-78"/>
              </a:rPr>
              <a:t>يةخ</a:t>
            </a:r>
            <a:r>
              <a:rPr lang="en-US" sz="2800" dirty="0">
                <a:cs typeface="Ali_K_Sahifa Bold" pitchFamily="2" charset="-78"/>
              </a:rPr>
              <a:t>  = </a:t>
            </a:r>
            <a:r>
              <a:rPr lang="ar-SA" sz="2800" dirty="0">
                <a:cs typeface="Ali_K_Sahifa Bold" pitchFamily="2" charset="-78"/>
              </a:rPr>
              <a:t>رِايةخ</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ثيَ</a:t>
            </a:r>
            <a:r>
              <a:rPr lang="en-US" sz="2800" dirty="0">
                <a:cs typeface="Ali_K_Sahifa Bold" pitchFamily="2" charset="-78"/>
              </a:rPr>
              <a:t> +</a:t>
            </a:r>
            <a:r>
              <a:rPr lang="ar-SA" sz="2800" dirty="0">
                <a:cs typeface="Ali_K_Sahifa Bold" pitchFamily="2" charset="-78"/>
              </a:rPr>
              <a:t>نووس</a:t>
            </a:r>
            <a:r>
              <a:rPr lang="en-US" sz="2800" dirty="0">
                <a:cs typeface="Ali_K_Sahifa Bold" pitchFamily="2" charset="-78"/>
              </a:rPr>
              <a:t> = </a:t>
            </a:r>
            <a:r>
              <a:rPr lang="ar-SA" sz="2800" dirty="0">
                <a:cs typeface="Ali_K_Sahifa Bold" pitchFamily="2" charset="-78"/>
              </a:rPr>
              <a:t>ثيَنووس</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ثيَ</a:t>
            </a:r>
            <a:r>
              <a:rPr lang="en-US" sz="2800" dirty="0">
                <a:cs typeface="Ali_K_Sahifa Bold" pitchFamily="2" charset="-78"/>
              </a:rPr>
              <a:t> + </a:t>
            </a:r>
            <a:r>
              <a:rPr lang="ar-SA" sz="2800" dirty="0">
                <a:cs typeface="Ali_K_Sahifa Bold" pitchFamily="2" charset="-78"/>
              </a:rPr>
              <a:t>خةو</a:t>
            </a:r>
            <a:r>
              <a:rPr lang="en-US" sz="2800" dirty="0">
                <a:cs typeface="Ali_K_Sahifa Bold" pitchFamily="2" charset="-78"/>
              </a:rPr>
              <a:t> = </a:t>
            </a:r>
            <a:r>
              <a:rPr lang="ar-SA" sz="2800" dirty="0">
                <a:cs typeface="Ali_K_Sahifa Bold" pitchFamily="2" charset="-78"/>
              </a:rPr>
              <a:t>ثيَخةو</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بىَ</a:t>
            </a:r>
            <a:r>
              <a:rPr lang="en-US" sz="2800" dirty="0">
                <a:cs typeface="Ali_K_Sahifa Bold" pitchFamily="2" charset="-78"/>
              </a:rPr>
              <a:t>+ </a:t>
            </a:r>
            <a:r>
              <a:rPr lang="ar-SA" sz="2800" dirty="0">
                <a:cs typeface="Ali_K_Sahifa Bold" pitchFamily="2" charset="-78"/>
              </a:rPr>
              <a:t>هؤش</a:t>
            </a:r>
            <a:r>
              <a:rPr lang="en-US" sz="2800" dirty="0">
                <a:cs typeface="Ali_K_Sahifa Bold" pitchFamily="2" charset="-78"/>
              </a:rPr>
              <a:t>= </a:t>
            </a:r>
            <a:r>
              <a:rPr lang="ar-IQ" sz="2800" dirty="0">
                <a:cs typeface="Ali_K_Sahifa Bold" pitchFamily="2" charset="-78"/>
              </a:rPr>
              <a:t>بىَ هؤش</a:t>
            </a:r>
            <a:r>
              <a:rPr lang="en-US" sz="2800" dirty="0">
                <a:cs typeface="Ali_K_Sahifa Bold" pitchFamily="2" charset="-78"/>
              </a:rPr>
              <a:t> </a:t>
            </a:r>
          </a:p>
          <a:p>
            <a:pPr marL="609600" indent="-609600" algn="r" rtl="1">
              <a:lnSpc>
                <a:spcPct val="90000"/>
              </a:lnSpc>
              <a:buFontTx/>
              <a:buNone/>
            </a:pPr>
            <a:r>
              <a:rPr lang="ar-SA" sz="2800" dirty="0">
                <a:cs typeface="Ali_K_Sahifa Bold" pitchFamily="2" charset="-78"/>
              </a:rPr>
              <a:t>بة</a:t>
            </a:r>
            <a:r>
              <a:rPr lang="en-US" sz="2800" dirty="0">
                <a:cs typeface="Ali_K_Sahifa Bold" pitchFamily="2" charset="-78"/>
              </a:rPr>
              <a:t>+</a:t>
            </a:r>
            <a:r>
              <a:rPr lang="ar-SA" sz="2800" dirty="0">
                <a:cs typeface="Ali_K_Sahifa Bold" pitchFamily="2" charset="-78"/>
              </a:rPr>
              <a:t>جةرط</a:t>
            </a:r>
            <a:r>
              <a:rPr lang="en-US" sz="2800" dirty="0">
                <a:cs typeface="Ali_K_Sahifa Bold" pitchFamily="2" charset="-78"/>
              </a:rPr>
              <a:t> =</a:t>
            </a:r>
            <a:r>
              <a:rPr lang="ar-IQ" sz="2800" dirty="0">
                <a:cs typeface="Ali_K_Sahifa Bold" pitchFamily="2" charset="-78"/>
              </a:rPr>
              <a:t>بةجةرط</a:t>
            </a:r>
            <a:r>
              <a:rPr lang="en-US" sz="2800" dirty="0"/>
              <a:t> </a:t>
            </a:r>
          </a:p>
        </p:txBody>
      </p:sp>
    </p:spTree>
    <p:extLst>
      <p:ext uri="{BB962C8B-B14F-4D97-AF65-F5344CB8AC3E}">
        <p14:creationId xmlns:p14="http://schemas.microsoft.com/office/powerpoint/2010/main" val="35994448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to="" calcmode="lin" valueType="num">
                                      <p:cBhvr>
                                        <p:cTn id="7" dur="1" fill="hold"/>
                                        <p:tgtEl>
                                          <p:spTgt spid="5529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 to="" calcmode="lin" valueType="num">
                                      <p:cBhvr>
                                        <p:cTn id="12" dur="1" fill="hold"/>
                                        <p:tgtEl>
                                          <p:spTgt spid="55299">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 to="" calcmode="lin" valueType="num">
                                      <p:cBhvr>
                                        <p:cTn id="17" dur="1" fill="hold"/>
                                        <p:tgtEl>
                                          <p:spTgt spid="55299">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5299">
                                            <p:txEl>
                                              <p:pRg st="2" end="2"/>
                                            </p:txEl>
                                          </p:spTgt>
                                        </p:tgtEl>
                                        <p:attrNameLst>
                                          <p:attrName>style.visibility</p:attrName>
                                        </p:attrNameLst>
                                      </p:cBhvr>
                                      <p:to>
                                        <p:strVal val="visible"/>
                                      </p:to>
                                    </p:set>
                                    <p:anim to="" calcmode="lin" valueType="num">
                                      <p:cBhvr>
                                        <p:cTn id="22" dur="1" fill="hold"/>
                                        <p:tgtEl>
                                          <p:spTgt spid="55299">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5299">
                                            <p:txEl>
                                              <p:pRg st="3" end="3"/>
                                            </p:txEl>
                                          </p:spTgt>
                                        </p:tgtEl>
                                        <p:attrNameLst>
                                          <p:attrName>style.visibility</p:attrName>
                                        </p:attrNameLst>
                                      </p:cBhvr>
                                      <p:to>
                                        <p:strVal val="visible"/>
                                      </p:to>
                                    </p:set>
                                    <p:anim to="" calcmode="lin" valueType="num">
                                      <p:cBhvr>
                                        <p:cTn id="27" dur="1" fill="hold"/>
                                        <p:tgtEl>
                                          <p:spTgt spid="55299">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5299">
                                            <p:txEl>
                                              <p:pRg st="4" end="4"/>
                                            </p:txEl>
                                          </p:spTgt>
                                        </p:tgtEl>
                                        <p:attrNameLst>
                                          <p:attrName>style.visibility</p:attrName>
                                        </p:attrNameLst>
                                      </p:cBhvr>
                                      <p:to>
                                        <p:strVal val="visible"/>
                                      </p:to>
                                    </p:set>
                                    <p:anim to="" calcmode="lin" valueType="num">
                                      <p:cBhvr>
                                        <p:cTn id="32" dur="1" fill="hold"/>
                                        <p:tgtEl>
                                          <p:spTgt spid="55299">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5299">
                                            <p:txEl>
                                              <p:pRg st="5" end="5"/>
                                            </p:txEl>
                                          </p:spTgt>
                                        </p:tgtEl>
                                        <p:attrNameLst>
                                          <p:attrName>style.visibility</p:attrName>
                                        </p:attrNameLst>
                                      </p:cBhvr>
                                      <p:to>
                                        <p:strVal val="visible"/>
                                      </p:to>
                                    </p:set>
                                    <p:anim to="" calcmode="lin" valueType="num">
                                      <p:cBhvr>
                                        <p:cTn id="37" dur="1" fill="hold"/>
                                        <p:tgtEl>
                                          <p:spTgt spid="55299">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55299">
                                            <p:txEl>
                                              <p:pRg st="6" end="6"/>
                                            </p:txEl>
                                          </p:spTgt>
                                        </p:tgtEl>
                                        <p:attrNameLst>
                                          <p:attrName>style.visibility</p:attrName>
                                        </p:attrNameLst>
                                      </p:cBhvr>
                                      <p:to>
                                        <p:strVal val="visible"/>
                                      </p:to>
                                    </p:set>
                                    <p:anim to="" calcmode="lin" valueType="num">
                                      <p:cBhvr>
                                        <p:cTn id="42" dur="1" fill="hold"/>
                                        <p:tgtEl>
                                          <p:spTgt spid="55299">
                                            <p:txEl>
                                              <p:pRg st="6" end="6"/>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55299">
                                            <p:txEl>
                                              <p:pRg st="7" end="7"/>
                                            </p:txEl>
                                          </p:spTgt>
                                        </p:tgtEl>
                                        <p:attrNameLst>
                                          <p:attrName>style.visibility</p:attrName>
                                        </p:attrNameLst>
                                      </p:cBhvr>
                                      <p:to>
                                        <p:strVal val="visible"/>
                                      </p:to>
                                    </p:set>
                                    <p:anim to="" calcmode="lin" valueType="num">
                                      <p:cBhvr>
                                        <p:cTn id="47" dur="1" fill="hold"/>
                                        <p:tgtEl>
                                          <p:spTgt spid="5529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pPr algn="r">
              <a:buNone/>
            </a:pPr>
            <a:r>
              <a:rPr lang="ar-SA" dirty="0" smtClean="0">
                <a:solidFill>
                  <a:srgbClr val="FF0000"/>
                </a:solidFill>
                <a:cs typeface="Ali_K_Alwand" pitchFamily="2" charset="-78"/>
              </a:rPr>
              <a:t>2- </a:t>
            </a:r>
            <a:r>
              <a:rPr lang="ar-SA" dirty="0" err="1" smtClean="0">
                <a:solidFill>
                  <a:srgbClr val="FF0000"/>
                </a:solidFill>
                <a:cs typeface="Ali_K_Alwand" pitchFamily="2" charset="-78"/>
              </a:rPr>
              <a:t>ريَزمان</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solidFill>
                  <a:srgbClr val="FF0000"/>
                </a:solidFill>
                <a:cs typeface="Ali_K_Alwand" pitchFamily="2" charset="-78"/>
              </a:rPr>
              <a:t>أ-</a:t>
            </a:r>
            <a:r>
              <a:rPr lang="ar-SA" dirty="0" smtClean="0">
                <a:cs typeface="Ali_K_Alwand" pitchFamily="2" charset="-78"/>
              </a:rPr>
              <a:t> </a:t>
            </a:r>
            <a:r>
              <a:rPr lang="ar-SA" dirty="0" err="1" smtClean="0">
                <a:solidFill>
                  <a:schemeClr val="tx2"/>
                </a:solidFill>
                <a:cs typeface="Ali_K_Alwand" pitchFamily="2" charset="-78"/>
              </a:rPr>
              <a:t>مؤرفؤلؤجى</a:t>
            </a:r>
            <a:r>
              <a:rPr lang="ar-SA" dirty="0" smtClean="0">
                <a:solidFill>
                  <a:schemeClr val="tx2"/>
                </a:solidFill>
                <a:cs typeface="Ali_K_Alwand" pitchFamily="2" charset="-78"/>
              </a:rPr>
              <a:t>:</a:t>
            </a:r>
            <a:r>
              <a:rPr lang="ar-SA" dirty="0" err="1" smtClean="0">
                <a:cs typeface="Ali_K_Alwand" pitchFamily="2" charset="-78"/>
              </a:rPr>
              <a:t>زانستيَكة</a:t>
            </a:r>
            <a:r>
              <a:rPr lang="ar-SA" dirty="0" smtClean="0">
                <a:cs typeface="Ali_K_Alwand" pitchFamily="2" charset="-78"/>
              </a:rPr>
              <a:t> </a:t>
            </a:r>
            <a:r>
              <a:rPr lang="ar-SA" dirty="0" err="1" smtClean="0">
                <a:cs typeface="Ali_K_Alwand" pitchFamily="2" charset="-78"/>
              </a:rPr>
              <a:t>ليَكولينةوة</a:t>
            </a:r>
            <a:r>
              <a:rPr lang="ar-SA" dirty="0" smtClean="0">
                <a:cs typeface="Ali_K_Alwand" pitchFamily="2" charset="-78"/>
              </a:rPr>
              <a:t> </a:t>
            </a:r>
            <a:r>
              <a:rPr lang="ar-SA" dirty="0" smtClean="0">
                <a:solidFill>
                  <a:schemeClr val="tx2"/>
                </a:solidFill>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ثيَكهاتى</a:t>
            </a:r>
            <a:r>
              <a:rPr lang="ar-SA" dirty="0" smtClean="0">
                <a:cs typeface="Ali_K_Alwand" pitchFamily="2" charset="-78"/>
              </a:rPr>
              <a:t> </a:t>
            </a:r>
            <a:r>
              <a:rPr lang="ar-SA" dirty="0" err="1" smtClean="0">
                <a:cs typeface="Ali_K_Alwand" pitchFamily="2" charset="-78"/>
              </a:rPr>
              <a:t>ناوةوةى</a:t>
            </a:r>
            <a:r>
              <a:rPr lang="ar-SA" dirty="0" smtClean="0">
                <a:cs typeface="Ali_K_Alwand" pitchFamily="2" charset="-78"/>
              </a:rPr>
              <a:t> </a:t>
            </a:r>
            <a:r>
              <a:rPr lang="ar-SA" dirty="0" err="1" smtClean="0">
                <a:cs typeface="Ali_K_Alwand" pitchFamily="2" charset="-78"/>
              </a:rPr>
              <a:t>وشة</a:t>
            </a:r>
            <a:r>
              <a:rPr lang="ar-SA" dirty="0" smtClean="0">
                <a:cs typeface="Ali_K_Alwand" pitchFamily="2" charset="-78"/>
              </a:rPr>
              <a:t> </a:t>
            </a:r>
            <a:r>
              <a:rPr lang="ar-SA" dirty="0" err="1" smtClean="0">
                <a:cs typeface="Ali_K_Alwand" pitchFamily="2" charset="-78"/>
              </a:rPr>
              <a:t>دةكولَيَتةوة</a:t>
            </a:r>
            <a:r>
              <a:rPr lang="ar-SA" dirty="0" smtClean="0">
                <a:cs typeface="Ali_K_Alwand" pitchFamily="2" charset="-78"/>
              </a:rPr>
              <a:t> </a:t>
            </a:r>
            <a:r>
              <a:rPr lang="ar-SA" dirty="0" err="1" smtClean="0">
                <a:cs typeface="Ali_K_Alwand" pitchFamily="2" charset="-78"/>
              </a:rPr>
              <a:t>:</a:t>
            </a:r>
            <a:r>
              <a:rPr lang="ar-SA" dirty="0" smtClean="0">
                <a:cs typeface="Ali_K_Alwand" pitchFamily="2" charset="-78"/>
              </a:rPr>
              <a:t> </a:t>
            </a:r>
          </a:p>
          <a:p>
            <a:pPr algn="r">
              <a:buNone/>
            </a:pPr>
            <a:r>
              <a:rPr lang="ar-SA" dirty="0" err="1" smtClean="0">
                <a:cs typeface="Ali_K_Alwand" pitchFamily="2" charset="-78"/>
              </a:rPr>
              <a:t>طولَةكان</a:t>
            </a:r>
            <a:r>
              <a:rPr lang="ar-SA" dirty="0" smtClean="0">
                <a:cs typeface="Ali_K_Alwand" pitchFamily="2" charset="-78"/>
              </a:rPr>
              <a:t>        </a:t>
            </a:r>
            <a:r>
              <a:rPr lang="ar-SA" dirty="0" err="1" smtClean="0">
                <a:cs typeface="Ali_K_Alwand" pitchFamily="2" charset="-78"/>
              </a:rPr>
              <a:t>طولَ </a:t>
            </a:r>
            <a:r>
              <a:rPr lang="ar-SA" dirty="0" smtClean="0">
                <a:cs typeface="Ali_K_Alwand" pitchFamily="2" charset="-78"/>
              </a:rPr>
              <a:t>+ </a:t>
            </a:r>
            <a:r>
              <a:rPr lang="ar-SA" dirty="0" err="1" smtClean="0">
                <a:cs typeface="Ali_K_Alwand" pitchFamily="2" charset="-78"/>
              </a:rPr>
              <a:t>ةك</a:t>
            </a:r>
            <a:r>
              <a:rPr lang="ar-SA" dirty="0" smtClean="0">
                <a:cs typeface="Ali_K_Alwand" pitchFamily="2" charset="-78"/>
              </a:rPr>
              <a:t> + ان</a:t>
            </a:r>
          </a:p>
          <a:p>
            <a:pPr algn="r">
              <a:buNone/>
            </a:pPr>
            <a:r>
              <a:rPr lang="ar-SA" dirty="0" err="1" smtClean="0">
                <a:cs typeface="Ali_K_Alwand" pitchFamily="2" charset="-78"/>
              </a:rPr>
              <a:t>مؤرفيم</a:t>
            </a:r>
            <a:r>
              <a:rPr lang="ar-SA" dirty="0" smtClean="0">
                <a:cs typeface="Ali_K_Alwand" pitchFamily="2" charset="-78"/>
              </a:rPr>
              <a:t> : </a:t>
            </a:r>
            <a:r>
              <a:rPr lang="ar-SA" dirty="0" err="1" smtClean="0">
                <a:cs typeface="Ali_K_Alwand" pitchFamily="2" charset="-78"/>
              </a:rPr>
              <a:t>بضووكترين</a:t>
            </a:r>
            <a:r>
              <a:rPr lang="ar-SA" dirty="0" smtClean="0">
                <a:cs typeface="Ali_K_Alwand" pitchFamily="2" charset="-78"/>
              </a:rPr>
              <a:t> </a:t>
            </a:r>
            <a:r>
              <a:rPr lang="ar-SA" dirty="0" err="1" smtClean="0">
                <a:cs typeface="Ali_K_Alwand" pitchFamily="2" charset="-78"/>
              </a:rPr>
              <a:t>دانةى</a:t>
            </a:r>
            <a:r>
              <a:rPr lang="ar-SA" dirty="0" smtClean="0">
                <a:cs typeface="Ali_K_Alwand" pitchFamily="2" charset="-78"/>
              </a:rPr>
              <a:t> </a:t>
            </a:r>
            <a:r>
              <a:rPr lang="ar-SA" dirty="0" err="1" smtClean="0">
                <a:cs typeface="Ali_K_Alwand" pitchFamily="2" charset="-78"/>
              </a:rPr>
              <a:t>واتادارى</a:t>
            </a:r>
            <a:r>
              <a:rPr lang="ar-SA" dirty="0" smtClean="0">
                <a:cs typeface="Ali_K_Alwand" pitchFamily="2" charset="-78"/>
              </a:rPr>
              <a:t> </a:t>
            </a:r>
            <a:r>
              <a:rPr lang="ar-SA" dirty="0" err="1" smtClean="0">
                <a:cs typeface="Ali_K_Alwand" pitchFamily="2" charset="-78"/>
              </a:rPr>
              <a:t>زمانة.</a:t>
            </a:r>
            <a:endParaRPr lang="ar-SA" dirty="0" smtClean="0">
              <a:cs typeface="Ali_K_Alwand" pitchFamily="2" charset="-78"/>
            </a:endParaRPr>
          </a:p>
          <a:p>
            <a:pPr algn="r">
              <a:buNone/>
            </a:pPr>
            <a:r>
              <a:rPr lang="ar-SA" dirty="0" err="1" smtClean="0">
                <a:cs typeface="Ali_K_Alwand" pitchFamily="2" charset="-78"/>
              </a:rPr>
              <a:t>دوو</a:t>
            </a:r>
            <a:r>
              <a:rPr lang="ar-SA" dirty="0" smtClean="0">
                <a:cs typeface="Ali_K_Alwand" pitchFamily="2" charset="-78"/>
              </a:rPr>
              <a:t> جوَرى </a:t>
            </a:r>
            <a:r>
              <a:rPr lang="ar-SA" dirty="0" err="1" smtClean="0">
                <a:cs typeface="Ali_K_Alwand" pitchFamily="2" charset="-78"/>
              </a:rPr>
              <a:t>مؤرفيم</a:t>
            </a:r>
            <a:r>
              <a:rPr lang="ar-SA" dirty="0" smtClean="0">
                <a:cs typeface="Ali_K_Alwand" pitchFamily="2" charset="-78"/>
              </a:rPr>
              <a:t> </a:t>
            </a:r>
            <a:r>
              <a:rPr lang="ar-SA" dirty="0" err="1" smtClean="0">
                <a:cs typeface="Ali_K_Alwand" pitchFamily="2" charset="-78"/>
              </a:rPr>
              <a:t>هةية:</a:t>
            </a:r>
            <a:endParaRPr lang="ar-SA" dirty="0" smtClean="0">
              <a:cs typeface="Ali_K_Alwand" pitchFamily="2" charset="-78"/>
            </a:endParaRPr>
          </a:p>
          <a:p>
            <a:pPr algn="r">
              <a:buNone/>
            </a:pPr>
            <a:r>
              <a:rPr lang="ar-SA" dirty="0" smtClean="0">
                <a:solidFill>
                  <a:srgbClr val="FF0000"/>
                </a:solidFill>
                <a:cs typeface="Ali_K_Alwand" pitchFamily="2" charset="-78"/>
              </a:rPr>
              <a:t>1-</a:t>
            </a:r>
            <a:r>
              <a:rPr lang="ar-SA" dirty="0" smtClean="0">
                <a:solidFill>
                  <a:schemeClr val="tx2"/>
                </a:solidFill>
                <a:cs typeface="Ali_K_Alwand" pitchFamily="2" charset="-78"/>
              </a:rPr>
              <a:t> </a:t>
            </a:r>
            <a:r>
              <a:rPr lang="ar-SA" dirty="0" err="1" smtClean="0">
                <a:solidFill>
                  <a:schemeClr val="tx2"/>
                </a:solidFill>
                <a:cs typeface="Ali_K_Alwand" pitchFamily="2" charset="-78"/>
              </a:rPr>
              <a:t>مؤرفيمى</a:t>
            </a:r>
            <a:r>
              <a:rPr lang="ar-SA" dirty="0" smtClean="0">
                <a:solidFill>
                  <a:schemeClr val="tx2"/>
                </a:solidFill>
                <a:cs typeface="Ali_K_Alwand" pitchFamily="2" charset="-78"/>
              </a:rPr>
              <a:t> </a:t>
            </a:r>
            <a:r>
              <a:rPr lang="ar-SA" dirty="0" err="1" smtClean="0">
                <a:solidFill>
                  <a:schemeClr val="tx2"/>
                </a:solidFill>
                <a:cs typeface="Ali_K_Alwand" pitchFamily="2" charset="-78"/>
              </a:rPr>
              <a:t>سةربةخوَ</a:t>
            </a:r>
            <a:r>
              <a:rPr lang="ar-SA" dirty="0" smtClean="0">
                <a:solidFill>
                  <a:schemeClr val="tx2"/>
                </a:solidFill>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مؤرفيمانةن</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تةنيا</a:t>
            </a:r>
            <a:r>
              <a:rPr lang="ar-SA" dirty="0" smtClean="0">
                <a:cs typeface="Ali_K_Alwand" pitchFamily="2" charset="-78"/>
              </a:rPr>
              <a:t> </a:t>
            </a:r>
            <a:r>
              <a:rPr lang="ar-SA" dirty="0" err="1" smtClean="0">
                <a:cs typeface="Ali_K_Alwand" pitchFamily="2" charset="-78"/>
              </a:rPr>
              <a:t>واتا</a:t>
            </a:r>
            <a:r>
              <a:rPr lang="ar-SA" dirty="0" smtClean="0">
                <a:cs typeface="Ali_K_Alwand" pitchFamily="2" charset="-78"/>
              </a:rPr>
              <a:t> </a:t>
            </a:r>
            <a:r>
              <a:rPr lang="ar-SA" dirty="0" err="1" smtClean="0">
                <a:cs typeface="Ali_K_Alwand" pitchFamily="2" charset="-78"/>
              </a:rPr>
              <a:t>دةبةخشن</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جوان.</a:t>
            </a:r>
          </a:p>
          <a:p>
            <a:pPr algn="r">
              <a:buNone/>
            </a:pPr>
            <a:r>
              <a:rPr lang="ar-SA" dirty="0" smtClean="0">
                <a:solidFill>
                  <a:srgbClr val="FF0000"/>
                </a:solidFill>
                <a:cs typeface="Ali_K_Alwand" pitchFamily="2" charset="-78"/>
              </a:rPr>
              <a:t>2-</a:t>
            </a:r>
            <a:r>
              <a:rPr lang="ar-SA" dirty="0" smtClean="0">
                <a:cs typeface="Ali_K_Alwand" pitchFamily="2" charset="-78"/>
              </a:rPr>
              <a:t> </a:t>
            </a:r>
            <a:r>
              <a:rPr lang="ar-SA" dirty="0" err="1" smtClean="0">
                <a:solidFill>
                  <a:schemeClr val="tx2"/>
                </a:solidFill>
                <a:cs typeface="Ali_K_Alwand" pitchFamily="2" charset="-78"/>
              </a:rPr>
              <a:t>مؤرفيمى</a:t>
            </a:r>
            <a:r>
              <a:rPr lang="ar-SA" dirty="0" smtClean="0">
                <a:solidFill>
                  <a:schemeClr val="tx2"/>
                </a:solidFill>
                <a:cs typeface="Ali_K_Alwand" pitchFamily="2" charset="-78"/>
              </a:rPr>
              <a:t> </a:t>
            </a:r>
            <a:r>
              <a:rPr lang="ar-SA" dirty="0" err="1" smtClean="0">
                <a:solidFill>
                  <a:schemeClr val="tx2"/>
                </a:solidFill>
                <a:cs typeface="Ali_K_Alwand" pitchFamily="2" charset="-78"/>
              </a:rPr>
              <a:t>بةند</a:t>
            </a:r>
            <a:r>
              <a:rPr lang="ar-SA" dirty="0" smtClean="0">
                <a:solidFill>
                  <a:schemeClr val="tx2"/>
                </a:solidFill>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مؤرفيمانة</a:t>
            </a:r>
            <a:r>
              <a:rPr lang="ar-SA" dirty="0" smtClean="0">
                <a:cs typeface="Ali_K_Alwand" pitchFamily="2" charset="-78"/>
              </a:rPr>
              <a:t> </a:t>
            </a:r>
            <a:r>
              <a:rPr lang="ar-SA" dirty="0" err="1" smtClean="0">
                <a:cs typeface="Ali_K_Alwand" pitchFamily="2" charset="-78"/>
              </a:rPr>
              <a:t>سةربةخؤ</a:t>
            </a:r>
            <a:r>
              <a:rPr lang="ar-SA" dirty="0" smtClean="0">
                <a:cs typeface="Ali_K_Alwand" pitchFamily="2" charset="-78"/>
              </a:rPr>
              <a:t> نين و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ووشةى</a:t>
            </a:r>
            <a:r>
              <a:rPr lang="ar-SA" dirty="0" smtClean="0">
                <a:cs typeface="Ali_K_Alwand" pitchFamily="2" charset="-78"/>
              </a:rPr>
              <a:t> </a:t>
            </a:r>
            <a:r>
              <a:rPr lang="ar-SA" dirty="0" err="1" smtClean="0">
                <a:cs typeface="Ali_K_Alwand" pitchFamily="2" charset="-78"/>
              </a:rPr>
              <a:t>ترةوة</a:t>
            </a:r>
            <a:r>
              <a:rPr lang="ar-SA" dirty="0" smtClean="0">
                <a:cs typeface="Ali_K_Alwand" pitchFamily="2" charset="-78"/>
              </a:rPr>
              <a:t> </a:t>
            </a:r>
            <a:r>
              <a:rPr lang="ar-SA" dirty="0" err="1" smtClean="0">
                <a:cs typeface="Ali_K_Alwand" pitchFamily="2" charset="-78"/>
              </a:rPr>
              <a:t>دةلكيَن</a:t>
            </a:r>
            <a:r>
              <a:rPr lang="ar-SA" dirty="0" smtClean="0">
                <a:cs typeface="Ali_K_Alwand" pitchFamily="2" charset="-78"/>
              </a:rPr>
              <a:t> و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تةنيا</a:t>
            </a:r>
            <a:r>
              <a:rPr lang="ar-SA" dirty="0" smtClean="0">
                <a:cs typeface="Ali_K_Alwand" pitchFamily="2" charset="-78"/>
              </a:rPr>
              <a:t> </a:t>
            </a:r>
            <a:r>
              <a:rPr lang="ar-SA" dirty="0" err="1" smtClean="0">
                <a:cs typeface="Ali_K_Alwand" pitchFamily="2" charset="-78"/>
              </a:rPr>
              <a:t>هيض</a:t>
            </a:r>
            <a:r>
              <a:rPr lang="ar-SA" dirty="0" smtClean="0">
                <a:cs typeface="Ali_K_Alwand" pitchFamily="2" charset="-78"/>
              </a:rPr>
              <a:t> </a:t>
            </a:r>
            <a:r>
              <a:rPr lang="ar-SA" dirty="0" err="1" smtClean="0">
                <a:cs typeface="Ali_K_Alwand" pitchFamily="2" charset="-78"/>
              </a:rPr>
              <a:t>واتايةك</a:t>
            </a:r>
            <a:r>
              <a:rPr lang="ar-SA" dirty="0" smtClean="0">
                <a:cs typeface="Ali_K_Alwand" pitchFamily="2" charset="-78"/>
              </a:rPr>
              <a:t> </a:t>
            </a:r>
            <a:r>
              <a:rPr lang="ar-SA" dirty="0" err="1" smtClean="0">
                <a:cs typeface="Ali_K_Alwand" pitchFamily="2" charset="-78"/>
              </a:rPr>
              <a:t>نابةخشن</a:t>
            </a:r>
            <a:r>
              <a:rPr lang="ar-SA" dirty="0" smtClean="0">
                <a:cs typeface="Ali_K_Alwand" pitchFamily="2" charset="-78"/>
              </a:rPr>
              <a:t>، و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جوَر:</a:t>
            </a:r>
            <a:endParaRPr lang="ar-SA" dirty="0" smtClean="0">
              <a:cs typeface="Ali_K_Alwand" pitchFamily="2" charset="-78"/>
            </a:endParaRPr>
          </a:p>
          <a:p>
            <a:pPr algn="r">
              <a:buNone/>
            </a:pPr>
            <a:r>
              <a:rPr lang="ar-SA" dirty="0" smtClean="0">
                <a:solidFill>
                  <a:srgbClr val="FF0000"/>
                </a:solidFill>
                <a:cs typeface="Ali_K_Alwand" pitchFamily="2" charset="-78"/>
              </a:rPr>
              <a:t>أ-</a:t>
            </a:r>
            <a:r>
              <a:rPr lang="ar-SA" dirty="0" smtClean="0">
                <a:cs typeface="Ali_K_Alwand" pitchFamily="2" charset="-78"/>
              </a:rPr>
              <a:t> </a:t>
            </a:r>
            <a:r>
              <a:rPr lang="ar-SA" dirty="0" err="1" smtClean="0">
                <a:cs typeface="Ali_K_Alwand" pitchFamily="2" charset="-78"/>
              </a:rPr>
              <a:t>مؤرفيمى</a:t>
            </a:r>
            <a:r>
              <a:rPr lang="ar-SA" dirty="0" smtClean="0">
                <a:cs typeface="Ali_K_Alwand" pitchFamily="2" charset="-78"/>
              </a:rPr>
              <a:t> </a:t>
            </a:r>
            <a:r>
              <a:rPr lang="ar-SA" dirty="0" err="1" smtClean="0">
                <a:cs typeface="Ali_K_Alwand" pitchFamily="2" charset="-78"/>
              </a:rPr>
              <a:t>دارشتن</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ئاسنطةر</a:t>
            </a:r>
            <a:endParaRPr lang="ar-SA" dirty="0" smtClean="0">
              <a:cs typeface="Ali_K_Alwand" pitchFamily="2" charset="-78"/>
            </a:endParaRPr>
          </a:p>
          <a:p>
            <a:pPr algn="r">
              <a:buNone/>
            </a:pPr>
            <a:r>
              <a:rPr lang="ar-SA" dirty="0" smtClean="0">
                <a:solidFill>
                  <a:srgbClr val="FF0000"/>
                </a:solidFill>
                <a:cs typeface="Ali_K_Alwand" pitchFamily="2" charset="-78"/>
              </a:rPr>
              <a:t>ب-</a:t>
            </a:r>
            <a:r>
              <a:rPr lang="ar-SA" dirty="0" smtClean="0">
                <a:cs typeface="Ali_K_Alwand" pitchFamily="2" charset="-78"/>
              </a:rPr>
              <a:t> </a:t>
            </a:r>
            <a:r>
              <a:rPr lang="ar-SA" dirty="0" err="1" smtClean="0">
                <a:cs typeface="Ali_K_Alwand" pitchFamily="2" charset="-78"/>
              </a:rPr>
              <a:t>مؤرفيمى</a:t>
            </a:r>
            <a:r>
              <a:rPr lang="ar-SA" dirty="0" smtClean="0">
                <a:cs typeface="Ali_K_Alwand" pitchFamily="2" charset="-78"/>
              </a:rPr>
              <a:t> </a:t>
            </a:r>
            <a:r>
              <a:rPr lang="ar-SA" dirty="0" err="1" smtClean="0">
                <a:cs typeface="Ali_K_Alwand" pitchFamily="2" charset="-78"/>
              </a:rPr>
              <a:t>ريَزمانى</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طولَةكان</a:t>
            </a:r>
            <a:r>
              <a:rPr lang="ar-SA" dirty="0" smtClean="0">
                <a:cs typeface="Ali_K_Alwand" pitchFamily="2" charset="-78"/>
              </a:rPr>
              <a:t> </a:t>
            </a:r>
          </a:p>
          <a:p>
            <a:pPr algn="r">
              <a:buNone/>
            </a:pPr>
            <a:endParaRPr lang="ar-SA" dirty="0" smtClean="0">
              <a:cs typeface="Ali_K_Alwand" pitchFamily="2" charset="-78"/>
            </a:endParaRPr>
          </a:p>
          <a:p>
            <a:pPr algn="r">
              <a:buNone/>
            </a:pPr>
            <a:endParaRPr lang="en-US" dirty="0" smtClean="0">
              <a:cs typeface="Ali_K_Alwand" pitchFamily="2" charset="-78"/>
            </a:endParaRPr>
          </a:p>
          <a:p>
            <a:pPr algn="r">
              <a:buNone/>
            </a:pP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r" rtl="1"/>
            <a:r>
              <a:rPr lang="ar-SA" dirty="0">
                <a:cs typeface="Ali_K_Sahifa Bold" pitchFamily="2" charset="-78"/>
              </a:rPr>
              <a:t>ب</a:t>
            </a:r>
            <a:r>
              <a:rPr lang="en-US" dirty="0">
                <a:cs typeface="Ali_K_Sahifa Bold" pitchFamily="2" charset="-78"/>
              </a:rPr>
              <a:t>- </a:t>
            </a:r>
            <a:r>
              <a:rPr lang="ar-SA" dirty="0" smtClean="0">
                <a:cs typeface="Ali_K_Sahifa Bold" pitchFamily="2" charset="-78"/>
              </a:rPr>
              <a:t>ثاشطر ةكان</a:t>
            </a:r>
            <a:endParaRPr lang="en-US" dirty="0">
              <a:cs typeface="Ali_K_Sahifa Bold" pitchFamily="2" charset="-78"/>
            </a:endParaRPr>
          </a:p>
        </p:txBody>
      </p:sp>
      <p:sp>
        <p:nvSpPr>
          <p:cNvPr id="56323" name="Rectangle 3"/>
          <p:cNvSpPr>
            <a:spLocks noGrp="1" noChangeArrowheads="1"/>
          </p:cNvSpPr>
          <p:nvPr>
            <p:ph type="body" idx="1"/>
          </p:nvPr>
        </p:nvSpPr>
        <p:spPr/>
        <p:txBody>
          <a:bodyPr/>
          <a:lstStyle/>
          <a:p>
            <a:pPr algn="r" rtl="1">
              <a:buFontTx/>
              <a:buNone/>
            </a:pPr>
            <a:r>
              <a:rPr lang="ar-SA">
                <a:cs typeface="Ali_K_Sahifa Bold" pitchFamily="2" charset="-78"/>
              </a:rPr>
              <a:t>ئةم</a:t>
            </a:r>
            <a:r>
              <a:rPr lang="en-US">
                <a:cs typeface="Ali_K_Sahifa Bold" pitchFamily="2" charset="-78"/>
              </a:rPr>
              <a:t> </a:t>
            </a:r>
            <a:r>
              <a:rPr lang="ar-SA">
                <a:cs typeface="Ali_K_Sahifa Bold" pitchFamily="2" charset="-78"/>
              </a:rPr>
              <a:t>ثاشطرانة</a:t>
            </a:r>
            <a:r>
              <a:rPr lang="en-US">
                <a:cs typeface="Ali_K_Sahifa Bold" pitchFamily="2" charset="-78"/>
              </a:rPr>
              <a:t>)</a:t>
            </a:r>
            <a:r>
              <a:rPr lang="ar-SA">
                <a:cs typeface="Ali_K_Sahifa Bold" pitchFamily="2" charset="-78"/>
              </a:rPr>
              <a:t>ى</a:t>
            </a:r>
            <a:r>
              <a:rPr lang="en-US">
                <a:cs typeface="Ali_K_Sahifa Bold" pitchFamily="2" charset="-78"/>
              </a:rPr>
              <a:t>- </a:t>
            </a:r>
            <a:r>
              <a:rPr lang="ar-SA">
                <a:cs typeface="Ali_K_Sahifa Bold" pitchFamily="2" charset="-78"/>
              </a:rPr>
              <a:t>ةتى</a:t>
            </a:r>
            <a:r>
              <a:rPr lang="en-US">
                <a:cs typeface="Ali_K_Sahifa Bold" pitchFamily="2" charset="-78"/>
              </a:rPr>
              <a:t> – </a:t>
            </a:r>
            <a:r>
              <a:rPr lang="ar-SA">
                <a:cs typeface="Ali_K_Sahifa Bold" pitchFamily="2" charset="-78"/>
              </a:rPr>
              <a:t>يَتى</a:t>
            </a:r>
            <a:r>
              <a:rPr lang="en-US">
                <a:cs typeface="Ali_K_Sahifa Bold" pitchFamily="2" charset="-78"/>
              </a:rPr>
              <a:t> – </a:t>
            </a:r>
            <a:r>
              <a:rPr lang="ar-SA">
                <a:cs typeface="Ali_K_Sahifa Bold" pitchFamily="2" charset="-78"/>
              </a:rPr>
              <a:t>ايةتى</a:t>
            </a:r>
            <a:r>
              <a:rPr lang="en-US">
                <a:cs typeface="Ali_K_Sahifa Bold" pitchFamily="2" charset="-78"/>
              </a:rPr>
              <a:t>(</a:t>
            </a:r>
            <a:r>
              <a:rPr lang="ar-SA">
                <a:cs typeface="Ali_K_Sahifa Bold" pitchFamily="2" charset="-78"/>
              </a:rPr>
              <a:t>دةضنة</a:t>
            </a:r>
            <a:r>
              <a:rPr lang="en-US">
                <a:cs typeface="Ali_K_Sahifa Bold" pitchFamily="2" charset="-78"/>
              </a:rPr>
              <a:t> </a:t>
            </a:r>
            <a:r>
              <a:rPr lang="ar-SA">
                <a:cs typeface="Ali_K_Sahifa Bold" pitchFamily="2" charset="-78"/>
              </a:rPr>
              <a:t>سةر</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سادة</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دارِيَذراو</a:t>
            </a:r>
            <a:r>
              <a:rPr lang="en-US">
                <a:cs typeface="Ali_K_Sahifa Bold" pitchFamily="2" charset="-78"/>
              </a:rPr>
              <a:t> </a:t>
            </a:r>
            <a:r>
              <a:rPr lang="ar-SA">
                <a:cs typeface="Ali_K_Sahifa Bold" pitchFamily="2" charset="-78"/>
              </a:rPr>
              <a:t>ثيَكديَنن</a:t>
            </a:r>
            <a:r>
              <a:rPr lang="en-US">
                <a:cs typeface="Ali_K_Sahifa Bold" pitchFamily="2" charset="-78"/>
              </a:rPr>
              <a:t> </a:t>
            </a:r>
            <a:r>
              <a:rPr lang="ar-SA">
                <a:cs typeface="Ali_K_Sahifa Bold" pitchFamily="2" charset="-78"/>
              </a:rPr>
              <a:t>واتاى</a:t>
            </a:r>
            <a:r>
              <a:rPr lang="en-US">
                <a:cs typeface="Ali_K_Sahifa Bold" pitchFamily="2" charset="-78"/>
              </a:rPr>
              <a:t> </a:t>
            </a:r>
            <a:r>
              <a:rPr lang="ar-SA">
                <a:cs typeface="Ali_K_Sahifa Bold" pitchFamily="2" charset="-78"/>
              </a:rPr>
              <a:t>ئةبستراكت</a:t>
            </a:r>
            <a:r>
              <a:rPr lang="en-US">
                <a:cs typeface="Ali_K_Sahifa Bold" pitchFamily="2" charset="-78"/>
              </a:rPr>
              <a:t> </a:t>
            </a:r>
            <a:r>
              <a:rPr lang="ar-SA">
                <a:cs typeface="Ali_K_Sahifa Bold" pitchFamily="2" charset="-78"/>
              </a:rPr>
              <a:t>دةبةخشن</a:t>
            </a:r>
            <a:r>
              <a:rPr lang="en-US">
                <a:cs typeface="Ali_K_Sahifa Bold" pitchFamily="2" charset="-78"/>
              </a:rPr>
              <a:t> </a:t>
            </a:r>
            <a:r>
              <a:rPr lang="ar-SA">
                <a:cs typeface="Ali_K_Sahifa Bold" pitchFamily="2" charset="-78"/>
              </a:rPr>
              <a:t>وةك</a:t>
            </a:r>
            <a:r>
              <a:rPr lang="en-US">
                <a:cs typeface="Ali_K_Sahifa Bold" pitchFamily="2" charset="-78"/>
              </a:rPr>
              <a:t>:</a:t>
            </a:r>
          </a:p>
          <a:p>
            <a:pPr algn="r" rtl="1">
              <a:buFontTx/>
              <a:buNone/>
            </a:pPr>
            <a:r>
              <a:rPr lang="ar-SA">
                <a:cs typeface="Ali_K_Sahifa Bold" pitchFamily="2" charset="-78"/>
              </a:rPr>
              <a:t>ى</a:t>
            </a:r>
            <a:r>
              <a:rPr lang="en-US">
                <a:cs typeface="Ali_K_Sahifa Bold" pitchFamily="2" charset="-78"/>
              </a:rPr>
              <a:t>:  </a:t>
            </a:r>
            <a:r>
              <a:rPr lang="ar-SA">
                <a:cs typeface="Ali_K_Sahifa Bold" pitchFamily="2" charset="-78"/>
              </a:rPr>
              <a:t>جوانى،مندالَى</a:t>
            </a:r>
            <a:endParaRPr lang="en-US">
              <a:cs typeface="Ali_K_Sahifa Bold" pitchFamily="2" charset="-78"/>
            </a:endParaRPr>
          </a:p>
          <a:p>
            <a:pPr algn="r" rtl="1">
              <a:buFontTx/>
              <a:buNone/>
            </a:pPr>
            <a:r>
              <a:rPr lang="ar-SA">
                <a:cs typeface="Ali_K_Sahifa Bold" pitchFamily="2" charset="-78"/>
              </a:rPr>
              <a:t>يةتى</a:t>
            </a:r>
            <a:r>
              <a:rPr lang="en-US">
                <a:cs typeface="Ali_K_Sahifa Bold" pitchFamily="2" charset="-78"/>
              </a:rPr>
              <a:t>: </a:t>
            </a:r>
            <a:r>
              <a:rPr lang="ar-SA">
                <a:cs typeface="Ali_K_Sahifa Bold" pitchFamily="2" charset="-78"/>
              </a:rPr>
              <a:t>برايةتى</a:t>
            </a:r>
            <a:endParaRPr lang="en-US">
              <a:cs typeface="Ali_K_Sahifa Bold" pitchFamily="2" charset="-78"/>
            </a:endParaRPr>
          </a:p>
          <a:p>
            <a:pPr algn="r" rtl="1">
              <a:buFontTx/>
              <a:buNone/>
            </a:pPr>
            <a:r>
              <a:rPr lang="ar-SA">
                <a:cs typeface="Ali_K_Sahifa Bold" pitchFamily="2" charset="-78"/>
              </a:rPr>
              <a:t>ايةتى</a:t>
            </a:r>
            <a:r>
              <a:rPr lang="en-US">
                <a:cs typeface="Ali_K_Sahifa Bold" pitchFamily="2" charset="-78"/>
              </a:rPr>
              <a:t>: </a:t>
            </a:r>
            <a:r>
              <a:rPr lang="ar-SA">
                <a:cs typeface="Ali_K_Sahifa Bold" pitchFamily="2" charset="-78"/>
              </a:rPr>
              <a:t>دؤستايةتى،دوذمنايةتى</a:t>
            </a:r>
            <a:endParaRPr lang="en-US">
              <a:cs typeface="Ali_K_Sahifa Bold" pitchFamily="2" charset="-78"/>
            </a:endParaRPr>
          </a:p>
          <a:p>
            <a:pPr algn="r" rtl="1">
              <a:buFontTx/>
              <a:buNone/>
            </a:pPr>
            <a:r>
              <a:rPr lang="ar-SA">
                <a:cs typeface="Ali_K_Sahifa Bold" pitchFamily="2" charset="-78"/>
              </a:rPr>
              <a:t>يَتى</a:t>
            </a:r>
            <a:r>
              <a:rPr lang="en-US">
                <a:cs typeface="Ali_K_Sahifa Bold" pitchFamily="2" charset="-78"/>
              </a:rPr>
              <a:t>: </a:t>
            </a:r>
            <a:r>
              <a:rPr lang="ar-SA">
                <a:cs typeface="Ali_K_Sahifa Bold" pitchFamily="2" charset="-78"/>
              </a:rPr>
              <a:t>بةرزيَتى،دزيَتى</a:t>
            </a:r>
            <a:endParaRPr lang="en-US">
              <a:cs typeface="Ali_K_Sahifa Bold" pitchFamily="2" charset="-78"/>
            </a:endParaRPr>
          </a:p>
        </p:txBody>
      </p:sp>
    </p:spTree>
    <p:extLst>
      <p:ext uri="{BB962C8B-B14F-4D97-AF65-F5344CB8AC3E}">
        <p14:creationId xmlns:p14="http://schemas.microsoft.com/office/powerpoint/2010/main" val="21945765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to="" calcmode="lin" valueType="num">
                                      <p:cBhvr>
                                        <p:cTn id="7" dur="1" fill="hold"/>
                                        <p:tgtEl>
                                          <p:spTgt spid="5632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 to="" calcmode="lin" valueType="num">
                                      <p:cBhvr>
                                        <p:cTn id="12" dur="1" fill="hold"/>
                                        <p:tgtEl>
                                          <p:spTgt spid="5632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 to="" calcmode="lin" valueType="num">
                                      <p:cBhvr>
                                        <p:cTn id="17" dur="1" fill="hold"/>
                                        <p:tgtEl>
                                          <p:spTgt spid="5632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 to="" calcmode="lin" valueType="num">
                                      <p:cBhvr>
                                        <p:cTn id="22" dur="1" fill="hold"/>
                                        <p:tgtEl>
                                          <p:spTgt spid="5632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 to="" calcmode="lin" valueType="num">
                                      <p:cBhvr>
                                        <p:cTn id="27" dur="1" fill="hold"/>
                                        <p:tgtEl>
                                          <p:spTgt spid="5632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 to="" calcmode="lin" valueType="num">
                                      <p:cBhvr>
                                        <p:cTn id="32" dur="1" fill="hold"/>
                                        <p:tgtEl>
                                          <p:spTgt spid="563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333375"/>
            <a:ext cx="8229600" cy="5762625"/>
          </a:xfrm>
        </p:spPr>
        <p:txBody>
          <a:bodyPr/>
          <a:lstStyle/>
          <a:p>
            <a:pPr algn="r" rtl="1"/>
            <a:r>
              <a:rPr lang="ar-SA">
                <a:cs typeface="Ali_K_Sahifa Bold" pitchFamily="2" charset="-78"/>
              </a:rPr>
              <a:t>ثاشطرى</a:t>
            </a:r>
            <a:r>
              <a:rPr lang="en-US">
                <a:cs typeface="Ali_K_Sahifa Bold" pitchFamily="2" charset="-78"/>
              </a:rPr>
              <a:t>)</a:t>
            </a:r>
            <a:r>
              <a:rPr lang="ar-SA">
                <a:cs typeface="Ali_K_Sahifa Bold" pitchFamily="2" charset="-78"/>
              </a:rPr>
              <a:t>طة،</a:t>
            </a:r>
            <a:r>
              <a:rPr lang="en-US">
                <a:cs typeface="Ali_K_Sahifa Bold" pitchFamily="2" charset="-78"/>
              </a:rPr>
              <a:t> </a:t>
            </a:r>
            <a:r>
              <a:rPr lang="ar-SA">
                <a:cs typeface="Ali_K_Sahifa Bold" pitchFamily="2" charset="-78"/>
              </a:rPr>
              <a:t>طا،</a:t>
            </a:r>
            <a:r>
              <a:rPr lang="en-US">
                <a:cs typeface="Ali_K_Sahifa Bold" pitchFamily="2" charset="-78"/>
              </a:rPr>
              <a:t> </a:t>
            </a:r>
            <a:r>
              <a:rPr lang="ar-SA">
                <a:cs typeface="Ali_K_Sahifa Bold" pitchFamily="2" charset="-78"/>
              </a:rPr>
              <a:t>خانة،</a:t>
            </a:r>
            <a:r>
              <a:rPr lang="en-US">
                <a:cs typeface="Ali_K_Sahifa Bold" pitchFamily="2" charset="-78"/>
              </a:rPr>
              <a:t> </a:t>
            </a:r>
            <a:r>
              <a:rPr lang="ar-SA">
                <a:cs typeface="Ali_K_Sahifa Bold" pitchFamily="2" charset="-78"/>
              </a:rPr>
              <a:t>ستان،</a:t>
            </a:r>
            <a:r>
              <a:rPr lang="en-US">
                <a:cs typeface="Ali_K_Sahifa Bold" pitchFamily="2" charset="-78"/>
              </a:rPr>
              <a:t> </a:t>
            </a:r>
            <a:r>
              <a:rPr lang="ar-SA">
                <a:cs typeface="Ali_K_Sahifa Bold" pitchFamily="2" charset="-78"/>
              </a:rPr>
              <a:t>دان،</a:t>
            </a:r>
            <a:r>
              <a:rPr lang="en-US">
                <a:cs typeface="Ali_K_Sahifa Bold" pitchFamily="2" charset="-78"/>
              </a:rPr>
              <a:t> </a:t>
            </a:r>
            <a:r>
              <a:rPr lang="ar-SA">
                <a:cs typeface="Ali_K_Sahifa Bold" pitchFamily="2" charset="-78"/>
              </a:rPr>
              <a:t>ةوان</a:t>
            </a:r>
            <a:r>
              <a:rPr lang="en-US">
                <a:cs typeface="Ali_K_Sahifa Bold" pitchFamily="2" charset="-78"/>
              </a:rPr>
              <a:t>( </a:t>
            </a:r>
            <a:r>
              <a:rPr lang="ar-SA">
                <a:cs typeface="Ali_K_Sahifa Bold" pitchFamily="2" charset="-78"/>
              </a:rPr>
              <a:t>دةضنة</a:t>
            </a:r>
            <a:r>
              <a:rPr lang="en-US">
                <a:cs typeface="Ali_K_Sahifa Bold" pitchFamily="2" charset="-78"/>
              </a:rPr>
              <a:t> </a:t>
            </a:r>
            <a:r>
              <a:rPr lang="ar-SA">
                <a:cs typeface="Ali_K_Sahifa Bold" pitchFamily="2" charset="-78"/>
              </a:rPr>
              <a:t>سةر</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سادة</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دارِيَذراوى</a:t>
            </a:r>
            <a:r>
              <a:rPr lang="en-US">
                <a:cs typeface="Ali_K_Sahifa Bold" pitchFamily="2" charset="-78"/>
              </a:rPr>
              <a:t> </a:t>
            </a:r>
            <a:r>
              <a:rPr lang="ar-SA">
                <a:cs typeface="Ali_K_Sahifa Bold" pitchFamily="2" charset="-78"/>
              </a:rPr>
              <a:t>لىَ</a:t>
            </a:r>
            <a:r>
              <a:rPr lang="en-US">
                <a:cs typeface="Ali_K_Sahifa Bold" pitchFamily="2" charset="-78"/>
              </a:rPr>
              <a:t> </a:t>
            </a:r>
            <a:r>
              <a:rPr lang="ar-SA">
                <a:cs typeface="Ali_K_Sahifa Bold" pitchFamily="2" charset="-78"/>
              </a:rPr>
              <a:t>ثيَكديَنن،</a:t>
            </a:r>
            <a:r>
              <a:rPr lang="en-US">
                <a:cs typeface="Ali_K_Sahifa Bold" pitchFamily="2" charset="-78"/>
              </a:rPr>
              <a:t> </a:t>
            </a:r>
            <a:r>
              <a:rPr lang="ar-SA">
                <a:cs typeface="Ali_K_Sahifa Bold" pitchFamily="2" charset="-78"/>
              </a:rPr>
              <a:t>شويَن</a:t>
            </a:r>
            <a:r>
              <a:rPr lang="en-US">
                <a:cs typeface="Ali_K_Sahifa Bold" pitchFamily="2" charset="-78"/>
              </a:rPr>
              <a:t> </a:t>
            </a:r>
            <a:r>
              <a:rPr lang="ar-SA">
                <a:cs typeface="Ali_K_Sahifa Bold" pitchFamily="2" charset="-78"/>
              </a:rPr>
              <a:t>ثيشان</a:t>
            </a:r>
            <a:r>
              <a:rPr lang="en-US">
                <a:cs typeface="Ali_K_Sahifa Bold" pitchFamily="2" charset="-78"/>
              </a:rPr>
              <a:t> </a:t>
            </a:r>
            <a:r>
              <a:rPr lang="ar-SA">
                <a:cs typeface="Ali_K_Sahifa Bold" pitchFamily="2" charset="-78"/>
              </a:rPr>
              <a:t>دةدةن</a:t>
            </a:r>
            <a:r>
              <a:rPr lang="en-US">
                <a:cs typeface="Ali_K_Sahifa Bold" pitchFamily="2" charset="-78"/>
              </a:rPr>
              <a:t>:</a:t>
            </a:r>
          </a:p>
          <a:p>
            <a:pPr algn="r" rtl="1">
              <a:buFontTx/>
              <a:buNone/>
            </a:pPr>
            <a:r>
              <a:rPr lang="ar-SA">
                <a:cs typeface="Ali_K_Sahifa Bold" pitchFamily="2" charset="-78"/>
              </a:rPr>
              <a:t>طة</a:t>
            </a:r>
            <a:r>
              <a:rPr lang="en-US">
                <a:cs typeface="Ali_K_Sahifa Bold" pitchFamily="2" charset="-78"/>
              </a:rPr>
              <a:t>- </a:t>
            </a:r>
            <a:r>
              <a:rPr lang="ar-SA">
                <a:cs typeface="Ali_K_Sahifa Bold" pitchFamily="2" charset="-78"/>
              </a:rPr>
              <a:t>كارطة،</a:t>
            </a:r>
            <a:r>
              <a:rPr lang="en-US">
                <a:cs typeface="Ali_K_Sahifa Bold" pitchFamily="2" charset="-78"/>
              </a:rPr>
              <a:t> </a:t>
            </a:r>
            <a:r>
              <a:rPr lang="ar-SA">
                <a:cs typeface="Ali_K_Sahifa Bold" pitchFamily="2" charset="-78"/>
              </a:rPr>
              <a:t>رِيَطة</a:t>
            </a:r>
            <a:endParaRPr lang="en-US">
              <a:cs typeface="Ali_K_Sahifa Bold" pitchFamily="2" charset="-78"/>
            </a:endParaRPr>
          </a:p>
          <a:p>
            <a:pPr algn="r" rtl="1">
              <a:buFontTx/>
              <a:buNone/>
            </a:pPr>
            <a:r>
              <a:rPr lang="ar-SA">
                <a:cs typeface="Ali_K_Sahifa Bold" pitchFamily="2" charset="-78"/>
              </a:rPr>
              <a:t>طا</a:t>
            </a:r>
            <a:r>
              <a:rPr lang="en-US">
                <a:cs typeface="Ali_K_Sahifa Bold" pitchFamily="2" charset="-78"/>
              </a:rPr>
              <a:t>  - </a:t>
            </a:r>
            <a:r>
              <a:rPr lang="ar-SA">
                <a:cs typeface="Ali_K_Sahifa Bold" pitchFamily="2" charset="-78"/>
              </a:rPr>
              <a:t>دادطا،</a:t>
            </a:r>
            <a:r>
              <a:rPr lang="en-US">
                <a:cs typeface="Ali_K_Sahifa Bold" pitchFamily="2" charset="-78"/>
              </a:rPr>
              <a:t> </a:t>
            </a:r>
            <a:r>
              <a:rPr lang="ar-SA">
                <a:cs typeface="Ali_K_Sahifa Bold" pitchFamily="2" charset="-78"/>
              </a:rPr>
              <a:t>دةزطا،</a:t>
            </a:r>
            <a:r>
              <a:rPr lang="en-US">
                <a:cs typeface="Ali_K_Sahifa Bold" pitchFamily="2" charset="-78"/>
              </a:rPr>
              <a:t> </a:t>
            </a:r>
            <a:r>
              <a:rPr lang="ar-SA">
                <a:cs typeface="Ali_K_Sahifa Bold" pitchFamily="2" charset="-78"/>
              </a:rPr>
              <a:t>كؤطا</a:t>
            </a:r>
            <a:endParaRPr lang="en-US">
              <a:cs typeface="Ali_K_Sahifa Bold" pitchFamily="2" charset="-78"/>
            </a:endParaRPr>
          </a:p>
          <a:p>
            <a:pPr algn="r" rtl="1">
              <a:buFontTx/>
              <a:buNone/>
            </a:pPr>
            <a:r>
              <a:rPr lang="ar-SA">
                <a:cs typeface="Ali_K_Sahifa Bold" pitchFamily="2" charset="-78"/>
              </a:rPr>
              <a:t>ستان</a:t>
            </a:r>
            <a:r>
              <a:rPr lang="en-US">
                <a:cs typeface="Ali_K_Sahifa Bold" pitchFamily="2" charset="-78"/>
              </a:rPr>
              <a:t>  - </a:t>
            </a:r>
            <a:r>
              <a:rPr lang="ar-SA">
                <a:cs typeface="Ali_K_Sahifa Bold" pitchFamily="2" charset="-78"/>
              </a:rPr>
              <a:t>كوردستان،</a:t>
            </a:r>
            <a:r>
              <a:rPr lang="en-US">
                <a:cs typeface="Ali_K_Sahifa Bold" pitchFamily="2" charset="-78"/>
              </a:rPr>
              <a:t> </a:t>
            </a:r>
            <a:r>
              <a:rPr lang="ar-SA">
                <a:cs typeface="Ali_K_Sahifa Bold" pitchFamily="2" charset="-78"/>
              </a:rPr>
              <a:t>دارستان</a:t>
            </a:r>
            <a:endParaRPr lang="en-US">
              <a:cs typeface="Ali_K_Sahifa Bold" pitchFamily="2" charset="-78"/>
            </a:endParaRPr>
          </a:p>
          <a:p>
            <a:pPr algn="r" rtl="1">
              <a:buFontTx/>
              <a:buNone/>
            </a:pPr>
            <a:r>
              <a:rPr lang="ar-SA">
                <a:cs typeface="Ali_K_Sahifa Bold" pitchFamily="2" charset="-78"/>
              </a:rPr>
              <a:t>دان</a:t>
            </a:r>
            <a:r>
              <a:rPr lang="en-US">
                <a:cs typeface="Ali_K_Sahifa Bold" pitchFamily="2" charset="-78"/>
              </a:rPr>
              <a:t>-  </a:t>
            </a:r>
            <a:r>
              <a:rPr lang="ar-SA">
                <a:cs typeface="Ali_K_Sahifa Bold" pitchFamily="2" charset="-78"/>
              </a:rPr>
              <a:t>ئاطردان،</a:t>
            </a:r>
            <a:r>
              <a:rPr lang="en-US">
                <a:cs typeface="Ali_K_Sahifa Bold" pitchFamily="2" charset="-78"/>
              </a:rPr>
              <a:t> </a:t>
            </a:r>
            <a:r>
              <a:rPr lang="ar-SA">
                <a:cs typeface="Ali_K_Sahifa Bold" pitchFamily="2" charset="-78"/>
              </a:rPr>
              <a:t>طولَدان</a:t>
            </a:r>
            <a:endParaRPr lang="en-US">
              <a:cs typeface="Ali_K_Sahifa Bold" pitchFamily="2" charset="-78"/>
            </a:endParaRPr>
          </a:p>
          <a:p>
            <a:pPr algn="r" rtl="1">
              <a:buFontTx/>
              <a:buNone/>
            </a:pPr>
            <a:r>
              <a:rPr lang="ar-SA">
                <a:cs typeface="Ali_K_Sahifa Bold" pitchFamily="2" charset="-78"/>
              </a:rPr>
              <a:t>ةوار</a:t>
            </a:r>
            <a:r>
              <a:rPr lang="en-US">
                <a:cs typeface="Ali_K_Sahifa Bold" pitchFamily="2" charset="-78"/>
              </a:rPr>
              <a:t>  - </a:t>
            </a:r>
            <a:r>
              <a:rPr lang="ar-SA">
                <a:cs typeface="Ali_K_Sahifa Bold" pitchFamily="2" charset="-78"/>
              </a:rPr>
              <a:t>شويَنةوار</a:t>
            </a:r>
            <a:endParaRPr lang="en-US">
              <a:cs typeface="Ali_K_Sahifa Bold" pitchFamily="2" charset="-78"/>
            </a:endParaRPr>
          </a:p>
        </p:txBody>
      </p:sp>
    </p:spTree>
    <p:extLst>
      <p:ext uri="{BB962C8B-B14F-4D97-AF65-F5344CB8AC3E}">
        <p14:creationId xmlns:p14="http://schemas.microsoft.com/office/powerpoint/2010/main" val="66745310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57200" y="260350"/>
            <a:ext cx="8229600" cy="5835650"/>
          </a:xfrm>
        </p:spPr>
        <p:txBody>
          <a:bodyPr/>
          <a:lstStyle/>
          <a:p>
            <a:pPr algn="r" rtl="1">
              <a:lnSpc>
                <a:spcPct val="90000"/>
              </a:lnSpc>
              <a:buFontTx/>
              <a:buNone/>
            </a:pPr>
            <a:r>
              <a:rPr lang="en-US" dirty="0">
                <a:cs typeface="Ali_K_Sahifa Bold" pitchFamily="2" charset="-78"/>
              </a:rPr>
              <a:t>-</a:t>
            </a:r>
            <a:r>
              <a:rPr lang="ar-SA" dirty="0">
                <a:cs typeface="Ali_K_Sahifa Bold" pitchFamily="2" charset="-78"/>
              </a:rPr>
              <a:t>ثاشطرى</a:t>
            </a:r>
            <a:r>
              <a:rPr lang="en-US" dirty="0">
                <a:cs typeface="Ali_K_Sahifa Bold" pitchFamily="2" charset="-78"/>
              </a:rPr>
              <a:t>)</a:t>
            </a:r>
            <a:r>
              <a:rPr lang="ar-SA" dirty="0">
                <a:cs typeface="Ali_K_Sahifa Bold" pitchFamily="2" charset="-78"/>
              </a:rPr>
              <a:t>لة،</a:t>
            </a:r>
            <a:r>
              <a:rPr lang="en-US" dirty="0">
                <a:cs typeface="Ali_K_Sahifa Bold" pitchFamily="2" charset="-78"/>
              </a:rPr>
              <a:t> </a:t>
            </a:r>
            <a:r>
              <a:rPr lang="ar-SA" dirty="0">
                <a:cs typeface="Ali_K_Sahifa Bold" pitchFamily="2" charset="-78"/>
              </a:rPr>
              <a:t>ؤلَة،</a:t>
            </a:r>
            <a:r>
              <a:rPr lang="en-US" dirty="0">
                <a:cs typeface="Ali_K_Sahifa Bold" pitchFamily="2" charset="-78"/>
              </a:rPr>
              <a:t> </a:t>
            </a:r>
            <a:r>
              <a:rPr lang="ar-SA" dirty="0">
                <a:cs typeface="Ali_K_Sahifa Bold" pitchFamily="2" charset="-78"/>
              </a:rPr>
              <a:t>وطة،</a:t>
            </a:r>
            <a:r>
              <a:rPr lang="en-US" dirty="0">
                <a:cs typeface="Ali_K_Sahifa Bold" pitchFamily="2" charset="-78"/>
              </a:rPr>
              <a:t> </a:t>
            </a:r>
            <a:r>
              <a:rPr lang="ar-SA" dirty="0">
                <a:cs typeface="Ali_K_Sahifa Bold" pitchFamily="2" charset="-78"/>
              </a:rPr>
              <a:t>ضة،</a:t>
            </a:r>
            <a:r>
              <a:rPr lang="en-US" dirty="0">
                <a:cs typeface="Ali_K_Sahifa Bold" pitchFamily="2" charset="-78"/>
              </a:rPr>
              <a:t> </a:t>
            </a:r>
            <a:r>
              <a:rPr lang="ar-SA" dirty="0">
                <a:cs typeface="Ali_K_Sahifa Bold" pitchFamily="2" charset="-78"/>
              </a:rPr>
              <a:t>ولكة،</a:t>
            </a:r>
            <a:r>
              <a:rPr lang="en-US" dirty="0">
                <a:cs typeface="Ali_K_Sahifa Bold" pitchFamily="2" charset="-78"/>
              </a:rPr>
              <a:t> </a:t>
            </a:r>
            <a:r>
              <a:rPr lang="ar-SA" dirty="0">
                <a:cs typeface="Ali_K_Sahifa Bold" pitchFamily="2" charset="-78"/>
              </a:rPr>
              <a:t>يلكة،</a:t>
            </a:r>
            <a:r>
              <a:rPr lang="en-US" dirty="0">
                <a:cs typeface="Ali_K_Sahifa Bold" pitchFamily="2" charset="-78"/>
              </a:rPr>
              <a:t> </a:t>
            </a:r>
            <a:r>
              <a:rPr lang="ar-SA" dirty="0">
                <a:cs typeface="Ali_K_Sahifa Bold" pitchFamily="2" charset="-78"/>
              </a:rPr>
              <a:t>ؤلَ</a:t>
            </a:r>
            <a:r>
              <a:rPr lang="en-US" dirty="0">
                <a:cs typeface="Ali_K_Sahifa Bold" pitchFamily="2" charset="-78"/>
              </a:rPr>
              <a:t>(…….</a:t>
            </a:r>
            <a:r>
              <a:rPr lang="ar-SA" dirty="0">
                <a:cs typeface="Ali_K_Sahifa Bold" pitchFamily="2" charset="-78"/>
              </a:rPr>
              <a:t>بؤ</a:t>
            </a:r>
            <a:r>
              <a:rPr lang="en-US" dirty="0">
                <a:cs typeface="Ali_K_Sahifa Bold" pitchFamily="2" charset="-78"/>
              </a:rPr>
              <a:t> </a:t>
            </a:r>
            <a:r>
              <a:rPr lang="ar-SA" dirty="0">
                <a:cs typeface="Ali_K_Sahifa Bold" pitchFamily="2" charset="-78"/>
              </a:rPr>
              <a:t>بضووك</a:t>
            </a:r>
            <a:r>
              <a:rPr lang="en-US" dirty="0">
                <a:cs typeface="Ali_K_Sahifa Bold" pitchFamily="2" charset="-78"/>
              </a:rPr>
              <a:t> </a:t>
            </a:r>
            <a:r>
              <a:rPr lang="ar-SA" dirty="0">
                <a:cs typeface="Ali_K_Sahifa Bold" pitchFamily="2" charset="-78"/>
              </a:rPr>
              <a:t>كردنةوة</a:t>
            </a:r>
            <a:r>
              <a:rPr lang="en-US" dirty="0">
                <a:cs typeface="Ali_K_Sahifa Bold" pitchFamily="2" charset="-78"/>
              </a:rPr>
              <a:t> </a:t>
            </a:r>
            <a:r>
              <a:rPr lang="ar-SA" dirty="0">
                <a:cs typeface="Ali_K_Sahifa Bold" pitchFamily="2" charset="-78"/>
              </a:rPr>
              <a:t>بةكارديَن</a:t>
            </a:r>
            <a:r>
              <a:rPr lang="en-US" dirty="0">
                <a:cs typeface="Ali_K_Sahifa Bold" pitchFamily="2" charset="-78"/>
              </a:rPr>
              <a:t>.</a:t>
            </a:r>
          </a:p>
          <a:p>
            <a:pPr algn="r" rtl="1">
              <a:lnSpc>
                <a:spcPct val="90000"/>
              </a:lnSpc>
              <a:buFontTx/>
              <a:buNone/>
            </a:pPr>
            <a:r>
              <a:rPr lang="ar-SA" dirty="0">
                <a:cs typeface="Ali_K_Sahifa Bold" pitchFamily="2" charset="-78"/>
              </a:rPr>
              <a:t>لة</a:t>
            </a:r>
            <a:r>
              <a:rPr lang="en-US" dirty="0">
                <a:cs typeface="Ali_K_Sahifa Bold" pitchFamily="2" charset="-78"/>
              </a:rPr>
              <a:t>  - </a:t>
            </a:r>
            <a:r>
              <a:rPr lang="ar-SA" dirty="0">
                <a:cs typeface="Ali_K_Sahifa Bold" pitchFamily="2" charset="-78"/>
              </a:rPr>
              <a:t>ميَرولة</a:t>
            </a:r>
            <a:endParaRPr lang="en-US" dirty="0">
              <a:cs typeface="Ali_K_Sahifa Bold" pitchFamily="2" charset="-78"/>
            </a:endParaRPr>
          </a:p>
          <a:p>
            <a:pPr algn="r" rtl="1">
              <a:lnSpc>
                <a:spcPct val="90000"/>
              </a:lnSpc>
              <a:buFontTx/>
              <a:buNone/>
            </a:pPr>
            <a:r>
              <a:rPr lang="ar-SA" dirty="0">
                <a:cs typeface="Ali_K_Sahifa Bold" pitchFamily="2" charset="-78"/>
              </a:rPr>
              <a:t>لَة</a:t>
            </a:r>
            <a:r>
              <a:rPr lang="en-US" dirty="0">
                <a:cs typeface="Ali_K_Sahifa Bold" pitchFamily="2" charset="-78"/>
              </a:rPr>
              <a:t>  - </a:t>
            </a:r>
            <a:r>
              <a:rPr lang="ar-SA" dirty="0">
                <a:cs typeface="Ali_K_Sahifa Bold" pitchFamily="2" charset="-78"/>
              </a:rPr>
              <a:t>طؤزةلَة</a:t>
            </a:r>
            <a:endParaRPr lang="en-US" dirty="0">
              <a:cs typeface="Ali_K_Sahifa Bold" pitchFamily="2" charset="-78"/>
            </a:endParaRPr>
          </a:p>
          <a:p>
            <a:pPr algn="r" rtl="1">
              <a:lnSpc>
                <a:spcPct val="90000"/>
              </a:lnSpc>
              <a:buFontTx/>
              <a:buNone/>
            </a:pPr>
            <a:r>
              <a:rPr lang="ar-SA" dirty="0">
                <a:cs typeface="Ali_K_Sahifa Bold" pitchFamily="2" charset="-78"/>
              </a:rPr>
              <a:t>ؤلَة</a:t>
            </a:r>
            <a:r>
              <a:rPr lang="en-US" dirty="0">
                <a:cs typeface="Ali_K_Sahifa Bold" pitchFamily="2" charset="-78"/>
              </a:rPr>
              <a:t>- </a:t>
            </a:r>
            <a:r>
              <a:rPr lang="ar-SA" dirty="0">
                <a:cs typeface="Ali_K_Sahifa Bold" pitchFamily="2" charset="-78"/>
              </a:rPr>
              <a:t>كيذؤلَة،ناسكؤلَة،</a:t>
            </a:r>
            <a:r>
              <a:rPr lang="en-US" dirty="0">
                <a:cs typeface="Ali_K_Sahifa Bold" pitchFamily="2" charset="-78"/>
              </a:rPr>
              <a:t> </a:t>
            </a:r>
            <a:r>
              <a:rPr lang="ar-SA" dirty="0">
                <a:cs typeface="Ali_K_Sahifa Bold" pitchFamily="2" charset="-78"/>
              </a:rPr>
              <a:t>بةرخؤلَة</a:t>
            </a:r>
            <a:endParaRPr lang="en-US" dirty="0">
              <a:cs typeface="Ali_K_Sahifa Bold" pitchFamily="2" charset="-78"/>
            </a:endParaRPr>
          </a:p>
          <a:p>
            <a:pPr algn="r" rtl="1">
              <a:lnSpc>
                <a:spcPct val="90000"/>
              </a:lnSpc>
              <a:buFontTx/>
              <a:buNone/>
            </a:pPr>
            <a:r>
              <a:rPr lang="ar-SA" dirty="0">
                <a:cs typeface="Ali_K_Sahifa Bold" pitchFamily="2" charset="-78"/>
              </a:rPr>
              <a:t>يلكة</a:t>
            </a:r>
            <a:r>
              <a:rPr lang="en-US" dirty="0">
                <a:cs typeface="Ali_K_Sahifa Bold" pitchFamily="2" charset="-78"/>
              </a:rPr>
              <a:t>- </a:t>
            </a:r>
            <a:r>
              <a:rPr lang="ar-SA" dirty="0">
                <a:cs typeface="Ali_K_Sahifa Bold" pitchFamily="2" charset="-78"/>
              </a:rPr>
              <a:t>ضاويلكة،</a:t>
            </a:r>
            <a:r>
              <a:rPr lang="en-US" dirty="0">
                <a:cs typeface="Ali_K_Sahifa Bold" pitchFamily="2" charset="-78"/>
              </a:rPr>
              <a:t> </a:t>
            </a:r>
            <a:r>
              <a:rPr lang="ar-SA" dirty="0">
                <a:cs typeface="Ali_K_Sahifa Bold" pitchFamily="2" charset="-78"/>
              </a:rPr>
              <a:t>ناميلكة</a:t>
            </a:r>
            <a:endParaRPr lang="en-US" dirty="0">
              <a:cs typeface="Ali_K_Sahifa Bold" pitchFamily="2" charset="-78"/>
            </a:endParaRPr>
          </a:p>
          <a:p>
            <a:pPr algn="r" rtl="1">
              <a:lnSpc>
                <a:spcPct val="90000"/>
              </a:lnSpc>
              <a:buFontTx/>
              <a:buNone/>
            </a:pPr>
            <a:endParaRPr lang="en-US" dirty="0">
              <a:cs typeface="Ali_K_Sahifa Bold" pitchFamily="2" charset="-78"/>
            </a:endParaRPr>
          </a:p>
        </p:txBody>
      </p:sp>
    </p:spTree>
    <p:extLst>
      <p:ext uri="{BB962C8B-B14F-4D97-AF65-F5344CB8AC3E}">
        <p14:creationId xmlns:p14="http://schemas.microsoft.com/office/powerpoint/2010/main" val="4435683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to="" calcmode="lin" valueType="num">
                                      <p:cBhvr>
                                        <p:cTn id="7" dur="1" fill="hold"/>
                                        <p:tgtEl>
                                          <p:spTgt spid="583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 to="" calcmode="lin" valueType="num">
                                      <p:cBhvr>
                                        <p:cTn id="12" dur="1" fill="hold"/>
                                        <p:tgtEl>
                                          <p:spTgt spid="583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 to="" calcmode="lin" valueType="num">
                                      <p:cBhvr>
                                        <p:cTn id="17" dur="1" fill="hold"/>
                                        <p:tgtEl>
                                          <p:spTgt spid="5837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 to="" calcmode="lin" valueType="num">
                                      <p:cBhvr>
                                        <p:cTn id="22" dur="1" fill="hold"/>
                                        <p:tgtEl>
                                          <p:spTgt spid="5837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 to="" calcmode="lin" valueType="num">
                                      <p:cBhvr>
                                        <p:cTn id="27" dur="1" fill="hold"/>
                                        <p:tgtEl>
                                          <p:spTgt spid="5837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a:xfrm>
            <a:off x="455613" y="476250"/>
            <a:ext cx="8226425" cy="5619750"/>
          </a:xfrm>
        </p:spPr>
        <p:txBody>
          <a:bodyPr/>
          <a:lstStyle/>
          <a:p>
            <a:pPr algn="r" rtl="1">
              <a:buFontTx/>
              <a:buNone/>
            </a:pPr>
            <a:r>
              <a:rPr lang="en-US" dirty="0">
                <a:cs typeface="Ali_K_Sahifa Bold" pitchFamily="2" charset="-78"/>
              </a:rPr>
              <a:t>-3</a:t>
            </a:r>
            <a:r>
              <a:rPr lang="ar-SA" dirty="0">
                <a:cs typeface="Ali_K_Sahifa Bold" pitchFamily="2" charset="-78"/>
              </a:rPr>
              <a:t>مؤرفيمةكانى</a:t>
            </a:r>
            <a:r>
              <a:rPr lang="en-US" dirty="0">
                <a:cs typeface="Ali_K_Sahifa Bold" pitchFamily="2" charset="-78"/>
              </a:rPr>
              <a:t> </a:t>
            </a:r>
            <a:r>
              <a:rPr lang="ar-SA" dirty="0">
                <a:cs typeface="Ali_K_Sahifa Bold" pitchFamily="2" charset="-78"/>
              </a:rPr>
              <a:t>كؤ</a:t>
            </a:r>
            <a:endParaRPr lang="en-US" dirty="0">
              <a:cs typeface="Ali_K_Sahifa Bold" pitchFamily="2" charset="-78"/>
            </a:endParaRPr>
          </a:p>
          <a:p>
            <a:pPr algn="r" rtl="1">
              <a:buFontTx/>
              <a:buChar char="-"/>
            </a:pPr>
            <a:r>
              <a:rPr lang="ar-SA" dirty="0">
                <a:cs typeface="Ali_K_Sahifa Bold" pitchFamily="2" charset="-78"/>
              </a:rPr>
              <a:t>ان</a:t>
            </a:r>
            <a:r>
              <a:rPr lang="en-US" dirty="0">
                <a:cs typeface="Ali_K_Sahifa Bold" pitchFamily="2" charset="-78"/>
              </a:rPr>
              <a:t> : </a:t>
            </a:r>
            <a:r>
              <a:rPr lang="ar-SA" dirty="0">
                <a:cs typeface="Ali_K_Sahifa Bold" pitchFamily="2" charset="-78"/>
              </a:rPr>
              <a:t>كضان،</a:t>
            </a:r>
            <a:r>
              <a:rPr lang="en-US" dirty="0">
                <a:cs typeface="Ali_K_Sahifa Bold" pitchFamily="2" charset="-78"/>
              </a:rPr>
              <a:t> </a:t>
            </a:r>
            <a:r>
              <a:rPr lang="ar-SA" dirty="0">
                <a:cs typeface="Ali_K_Sahifa Bold" pitchFamily="2" charset="-78"/>
              </a:rPr>
              <a:t>كورِان،مامؤستايان</a:t>
            </a:r>
            <a:endParaRPr lang="en-US" dirty="0">
              <a:cs typeface="Ali_K_Sahifa Bold" pitchFamily="2" charset="-78"/>
            </a:endParaRPr>
          </a:p>
          <a:p>
            <a:pPr algn="r" rtl="1">
              <a:buFontTx/>
              <a:buChar char="-"/>
            </a:pPr>
            <a:r>
              <a:rPr lang="ar-SA" dirty="0">
                <a:cs typeface="Ali_K_Sahifa Bold" pitchFamily="2" charset="-78"/>
              </a:rPr>
              <a:t>ات</a:t>
            </a:r>
            <a:r>
              <a:rPr lang="en-US" dirty="0">
                <a:cs typeface="Ali_K_Sahifa Bold" pitchFamily="2" charset="-78"/>
              </a:rPr>
              <a:t>  : </a:t>
            </a:r>
            <a:r>
              <a:rPr lang="ar-SA" dirty="0">
                <a:cs typeface="Ali_K_Sahifa Bold" pitchFamily="2" charset="-78"/>
              </a:rPr>
              <a:t>باخات</a:t>
            </a:r>
            <a:endParaRPr lang="en-US" dirty="0">
              <a:cs typeface="Ali_K_Sahifa Bold" pitchFamily="2" charset="-78"/>
            </a:endParaRPr>
          </a:p>
          <a:p>
            <a:pPr algn="r" rtl="1">
              <a:buFontTx/>
              <a:buChar char="-"/>
            </a:pPr>
            <a:r>
              <a:rPr lang="ar-SA" dirty="0" smtClean="0">
                <a:cs typeface="Ali_K_Sahifa Bold" pitchFamily="2" charset="-78"/>
              </a:rPr>
              <a:t>ةها</a:t>
            </a:r>
            <a:r>
              <a:rPr lang="en-US" dirty="0" smtClean="0">
                <a:cs typeface="Ali_K_Sahifa Bold" pitchFamily="2" charset="-78"/>
              </a:rPr>
              <a:t>:  </a:t>
            </a:r>
            <a:r>
              <a:rPr lang="ar-SA" smtClean="0">
                <a:cs typeface="Ali_K_Sahifa Bold" pitchFamily="2" charset="-78"/>
              </a:rPr>
              <a:t>ضةندةها،سالةها</a:t>
            </a:r>
            <a:endParaRPr lang="en-US" dirty="0">
              <a:cs typeface="Ali_K_Sahifa Bold" pitchFamily="2" charset="-78"/>
            </a:endParaRPr>
          </a:p>
          <a:p>
            <a:pPr algn="r" rtl="1">
              <a:buFontTx/>
              <a:buChar char="-"/>
            </a:pPr>
            <a:r>
              <a:rPr lang="ar-SA" dirty="0">
                <a:cs typeface="Ali_K_Sahifa Bold" pitchFamily="2" charset="-78"/>
              </a:rPr>
              <a:t>طةل</a:t>
            </a:r>
            <a:r>
              <a:rPr lang="en-US" dirty="0">
                <a:cs typeface="Ali_K_Sahifa Bold" pitchFamily="2" charset="-78"/>
              </a:rPr>
              <a:t>:  </a:t>
            </a:r>
            <a:r>
              <a:rPr lang="ar-SA" dirty="0">
                <a:cs typeface="Ali_K_Sahifa Bold" pitchFamily="2" charset="-78"/>
              </a:rPr>
              <a:t>كورطةل،</a:t>
            </a:r>
            <a:r>
              <a:rPr lang="en-US" dirty="0">
                <a:cs typeface="Ali_K_Sahifa Bold" pitchFamily="2" charset="-78"/>
              </a:rPr>
              <a:t> </a:t>
            </a:r>
            <a:r>
              <a:rPr lang="ar-SA" dirty="0">
                <a:cs typeface="Ali_K_Sahifa Bold" pitchFamily="2" charset="-78"/>
              </a:rPr>
              <a:t>ميَطةل</a:t>
            </a:r>
            <a:endParaRPr lang="en-US" dirty="0">
              <a:cs typeface="Ali_K_Sahifa Bold" pitchFamily="2" charset="-78"/>
            </a:endParaRPr>
          </a:p>
          <a:p>
            <a:pPr algn="r" rtl="1">
              <a:buFontTx/>
              <a:buChar char="-"/>
            </a:pPr>
            <a:r>
              <a:rPr lang="ar-SA" dirty="0">
                <a:cs typeface="Ali_K_Sahifa Bold" pitchFamily="2" charset="-78"/>
              </a:rPr>
              <a:t>هات</a:t>
            </a:r>
            <a:r>
              <a:rPr lang="en-US" dirty="0">
                <a:cs typeface="Ali_K_Sahifa Bold" pitchFamily="2" charset="-78"/>
              </a:rPr>
              <a:t>: </a:t>
            </a:r>
            <a:r>
              <a:rPr lang="ar-SA" dirty="0">
                <a:cs typeface="Ali_K_Sahifa Bold" pitchFamily="2" charset="-78"/>
              </a:rPr>
              <a:t>ديَهات</a:t>
            </a:r>
            <a:endParaRPr lang="en-US" dirty="0">
              <a:cs typeface="Ali_K_Sahifa Bold" pitchFamily="2" charset="-78"/>
            </a:endParaRPr>
          </a:p>
          <a:p>
            <a:pPr algn="r" rtl="1">
              <a:buFontTx/>
              <a:buChar char="-"/>
            </a:pPr>
            <a:r>
              <a:rPr lang="ar-SA" dirty="0">
                <a:cs typeface="Ali_K_Sahifa Bold" pitchFamily="2" charset="-78"/>
              </a:rPr>
              <a:t>وات</a:t>
            </a:r>
            <a:r>
              <a:rPr lang="en-US" dirty="0">
                <a:cs typeface="Ali_K_Sahifa Bold" pitchFamily="2" charset="-78"/>
              </a:rPr>
              <a:t>: </a:t>
            </a:r>
            <a:r>
              <a:rPr lang="ar-SA" dirty="0">
                <a:cs typeface="Ali_K_Sahifa Bold" pitchFamily="2" charset="-78"/>
              </a:rPr>
              <a:t>سةوزةوات</a:t>
            </a:r>
            <a:endParaRPr lang="en-US" dirty="0">
              <a:cs typeface="Ali_K_Sahifa Bold" pitchFamily="2" charset="-78"/>
            </a:endParaRPr>
          </a:p>
          <a:p>
            <a:pPr algn="r" rtl="1">
              <a:buFontTx/>
              <a:buChar char="-"/>
            </a:pPr>
            <a:r>
              <a:rPr lang="ar-SA" dirty="0">
                <a:cs typeface="Ali_K_Sahifa Bold" pitchFamily="2" charset="-78"/>
              </a:rPr>
              <a:t>جات</a:t>
            </a:r>
            <a:r>
              <a:rPr lang="en-US" dirty="0">
                <a:cs typeface="Ali_K_Sahifa Bold" pitchFamily="2" charset="-78"/>
              </a:rPr>
              <a:t>: </a:t>
            </a:r>
            <a:r>
              <a:rPr lang="ar-SA" dirty="0">
                <a:cs typeface="Ali_K_Sahifa Bold" pitchFamily="2" charset="-78"/>
              </a:rPr>
              <a:t>ميوةجات</a:t>
            </a:r>
            <a:endParaRPr lang="en-US" dirty="0">
              <a:cs typeface="Ali_K_Sahifa Bold" pitchFamily="2" charset="-78"/>
            </a:endParaRPr>
          </a:p>
          <a:p>
            <a:endParaRPr lang="en-US" dirty="0"/>
          </a:p>
        </p:txBody>
      </p:sp>
    </p:spTree>
    <p:extLst>
      <p:ext uri="{BB962C8B-B14F-4D97-AF65-F5344CB8AC3E}">
        <p14:creationId xmlns:p14="http://schemas.microsoft.com/office/powerpoint/2010/main" val="17151175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r" rtl="1"/>
            <a:r>
              <a:rPr lang="ar-SA" dirty="0" smtClean="0">
                <a:cs typeface="Ali_K_Sahifa Bold" pitchFamily="2" charset="-78"/>
              </a:rPr>
              <a:t>4- مؤرفيمةكانى</a:t>
            </a:r>
            <a:r>
              <a:rPr lang="en-US" dirty="0" smtClean="0">
                <a:cs typeface="Ali_K_Sahifa Bold" pitchFamily="2" charset="-78"/>
              </a:rPr>
              <a:t> </a:t>
            </a:r>
            <a:r>
              <a:rPr lang="ar-SA" dirty="0">
                <a:cs typeface="Ali_K_Sahifa Bold" pitchFamily="2" charset="-78"/>
              </a:rPr>
              <a:t>رِةطةز</a:t>
            </a:r>
            <a:endParaRPr lang="en-US" dirty="0">
              <a:cs typeface="Ali_K_Sahifa Bold" pitchFamily="2" charset="-78"/>
            </a:endParaRPr>
          </a:p>
        </p:txBody>
      </p:sp>
      <p:sp>
        <p:nvSpPr>
          <p:cNvPr id="59395" name="Rectangle 3"/>
          <p:cNvSpPr>
            <a:spLocks noGrp="1" noChangeArrowheads="1"/>
          </p:cNvSpPr>
          <p:nvPr>
            <p:ph type="body" idx="1"/>
          </p:nvPr>
        </p:nvSpPr>
        <p:spPr/>
        <p:txBody>
          <a:bodyPr/>
          <a:lstStyle/>
          <a:p>
            <a:pPr algn="r" rtl="1"/>
            <a:r>
              <a:rPr lang="ar-SA">
                <a:cs typeface="Ali_K_Sahifa Bold" pitchFamily="2" charset="-78"/>
              </a:rPr>
              <a:t>نيشانةى</a:t>
            </a:r>
            <a:r>
              <a:rPr lang="en-US">
                <a:cs typeface="Ali_K_Sahifa Bold" pitchFamily="2" charset="-78"/>
              </a:rPr>
              <a:t> </a:t>
            </a:r>
            <a:r>
              <a:rPr lang="ar-SA">
                <a:cs typeface="Ali_K_Sahifa Bold" pitchFamily="2" charset="-78"/>
              </a:rPr>
              <a:t>تايبةت</a:t>
            </a:r>
            <a:r>
              <a:rPr lang="en-US">
                <a:cs typeface="Ali_K_Sahifa Bold" pitchFamily="2" charset="-78"/>
              </a:rPr>
              <a:t> </a:t>
            </a:r>
            <a:r>
              <a:rPr lang="ar-SA">
                <a:cs typeface="Ali_K_Sahifa Bold" pitchFamily="2" charset="-78"/>
              </a:rPr>
              <a:t>بة</a:t>
            </a:r>
            <a:r>
              <a:rPr lang="en-US">
                <a:cs typeface="Ali_K_Sahifa Bold" pitchFamily="2" charset="-78"/>
              </a:rPr>
              <a:t> </a:t>
            </a:r>
            <a:r>
              <a:rPr lang="ar-SA">
                <a:cs typeface="Ali_K_Sahifa Bold" pitchFamily="2" charset="-78"/>
              </a:rPr>
              <a:t>رِةطةز</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كرمانجى</a:t>
            </a:r>
            <a:r>
              <a:rPr lang="en-US">
                <a:cs typeface="Ali_K_Sahifa Bold" pitchFamily="2" charset="-78"/>
              </a:rPr>
              <a:t> </a:t>
            </a:r>
            <a:r>
              <a:rPr lang="ar-SA">
                <a:cs typeface="Ali_K_Sahifa Bold" pitchFamily="2" charset="-78"/>
              </a:rPr>
              <a:t>ناوةرِاست</a:t>
            </a:r>
            <a:r>
              <a:rPr lang="en-US">
                <a:cs typeface="Ali_K_Sahifa Bold" pitchFamily="2" charset="-78"/>
              </a:rPr>
              <a:t> </a:t>
            </a:r>
            <a:r>
              <a:rPr lang="ar-SA">
                <a:cs typeface="Ali_K_Sahifa Bold" pitchFamily="2" charset="-78"/>
              </a:rPr>
              <a:t>تةنها</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دؤخى</a:t>
            </a:r>
            <a:r>
              <a:rPr lang="en-US">
                <a:cs typeface="Ali_K_Sahifa Bold" pitchFamily="2" charset="-78"/>
              </a:rPr>
              <a:t> </a:t>
            </a:r>
            <a:r>
              <a:rPr lang="ar-SA">
                <a:cs typeface="Ali_K_Sahifa Bold" pitchFamily="2" charset="-78"/>
              </a:rPr>
              <a:t>بانط</a:t>
            </a:r>
            <a:r>
              <a:rPr lang="en-US">
                <a:cs typeface="Ali_K_Sahifa Bold" pitchFamily="2" charset="-78"/>
              </a:rPr>
              <a:t> </a:t>
            </a:r>
            <a:r>
              <a:rPr lang="ar-SA">
                <a:cs typeface="Ali_K_Sahifa Bold" pitchFamily="2" charset="-78"/>
              </a:rPr>
              <a:t>كردن</a:t>
            </a:r>
            <a:r>
              <a:rPr lang="en-US">
                <a:cs typeface="Ali_K_Sahifa Bold" pitchFamily="2" charset="-78"/>
              </a:rPr>
              <a:t> </a:t>
            </a:r>
            <a:r>
              <a:rPr lang="ar-SA">
                <a:cs typeface="Ali_K_Sahifa Bold" pitchFamily="2" charset="-78"/>
              </a:rPr>
              <a:t>ماوة</a:t>
            </a:r>
            <a:r>
              <a:rPr lang="en-US">
                <a:cs typeface="Ali_K_Sahifa Bold" pitchFamily="2" charset="-78"/>
              </a:rPr>
              <a:t>. </a:t>
            </a:r>
          </a:p>
          <a:p>
            <a:pPr algn="r" rtl="1"/>
            <a:r>
              <a:rPr lang="ar-SA">
                <a:cs typeface="Ali_K_Sahifa Bold" pitchFamily="2" charset="-78"/>
              </a:rPr>
              <a:t>ة</a:t>
            </a:r>
            <a:r>
              <a:rPr lang="en-US">
                <a:cs typeface="Ali_K_Sahifa Bold" pitchFamily="2" charset="-78"/>
              </a:rPr>
              <a:t> :  </a:t>
            </a:r>
            <a:r>
              <a:rPr lang="ar-SA">
                <a:cs typeface="Ali_K_Sahifa Bold" pitchFamily="2" charset="-78"/>
              </a:rPr>
              <a:t>بؤتاكى</a:t>
            </a:r>
            <a:r>
              <a:rPr lang="en-US">
                <a:cs typeface="Ali_K_Sahifa Bold" pitchFamily="2" charset="-78"/>
              </a:rPr>
              <a:t> </a:t>
            </a:r>
            <a:r>
              <a:rPr lang="ar-SA">
                <a:cs typeface="Ali_K_Sahifa Bold" pitchFamily="2" charset="-78"/>
              </a:rPr>
              <a:t>نيَر</a:t>
            </a:r>
            <a:r>
              <a:rPr lang="en-US">
                <a:cs typeface="Ali_K_Sahifa Bold" pitchFamily="2" charset="-78"/>
              </a:rPr>
              <a:t> </a:t>
            </a:r>
            <a:r>
              <a:rPr lang="ar-SA">
                <a:cs typeface="Ali_K_Sahifa Bold" pitchFamily="2" charset="-78"/>
              </a:rPr>
              <a:t>بةكارديَت</a:t>
            </a:r>
            <a:r>
              <a:rPr lang="en-US">
                <a:cs typeface="Ali_K_Sahifa Bold" pitchFamily="2" charset="-78"/>
              </a:rPr>
              <a:t>    </a:t>
            </a:r>
            <a:r>
              <a:rPr lang="ar-SA">
                <a:cs typeface="Ali_K_Sahifa Bold" pitchFamily="2" charset="-78"/>
              </a:rPr>
              <a:t>كورِة،</a:t>
            </a:r>
            <a:r>
              <a:rPr lang="en-US">
                <a:cs typeface="Ali_K_Sahifa Bold" pitchFamily="2" charset="-78"/>
              </a:rPr>
              <a:t> </a:t>
            </a:r>
            <a:r>
              <a:rPr lang="ar-SA">
                <a:cs typeface="Ali_K_Sahifa Bold" pitchFamily="2" charset="-78"/>
              </a:rPr>
              <a:t>مامة</a:t>
            </a:r>
            <a:endParaRPr lang="en-US">
              <a:cs typeface="Ali_K_Sahifa Bold" pitchFamily="2" charset="-78"/>
            </a:endParaRPr>
          </a:p>
          <a:p>
            <a:pPr algn="r" rtl="1"/>
            <a:r>
              <a:rPr lang="ar-SA">
                <a:cs typeface="Ali_K_Sahifa Bold" pitchFamily="2" charset="-78"/>
              </a:rPr>
              <a:t>ىَ</a:t>
            </a:r>
            <a:r>
              <a:rPr lang="en-US">
                <a:cs typeface="Ali_K_Sahifa Bold" pitchFamily="2" charset="-78"/>
              </a:rPr>
              <a:t>:   </a:t>
            </a:r>
            <a:r>
              <a:rPr lang="ar-SA">
                <a:cs typeface="Ali_K_Sahifa Bold" pitchFamily="2" charset="-78"/>
              </a:rPr>
              <a:t>بؤتاكى</a:t>
            </a:r>
            <a:r>
              <a:rPr lang="en-US">
                <a:cs typeface="Ali_K_Sahifa Bold" pitchFamily="2" charset="-78"/>
              </a:rPr>
              <a:t> </a:t>
            </a:r>
            <a:r>
              <a:rPr lang="ar-SA">
                <a:cs typeface="Ali_K_Sahifa Bold" pitchFamily="2" charset="-78"/>
              </a:rPr>
              <a:t>مآبةكارديَت</a:t>
            </a:r>
            <a:r>
              <a:rPr lang="en-US">
                <a:cs typeface="Ali_K_Sahifa Bold" pitchFamily="2" charset="-78"/>
              </a:rPr>
              <a:t>    </a:t>
            </a:r>
            <a:r>
              <a:rPr lang="ar-SA">
                <a:cs typeface="Ali_K_Sahifa Bold" pitchFamily="2" charset="-78"/>
              </a:rPr>
              <a:t>كضىَ</a:t>
            </a:r>
            <a:r>
              <a:rPr lang="en-US">
                <a:cs typeface="Ali_K_Sahifa Bold" pitchFamily="2" charset="-78"/>
              </a:rPr>
              <a:t> </a:t>
            </a:r>
            <a:r>
              <a:rPr lang="ar-SA">
                <a:cs typeface="Ali_K_Sahifa Bold" pitchFamily="2" charset="-78"/>
              </a:rPr>
              <a:t>،</a:t>
            </a:r>
            <a:r>
              <a:rPr lang="en-US">
                <a:cs typeface="Ali_K_Sahifa Bold" pitchFamily="2" charset="-78"/>
              </a:rPr>
              <a:t> </a:t>
            </a:r>
            <a:r>
              <a:rPr lang="ar-SA">
                <a:cs typeface="Ali_K_Sahifa Bold" pitchFamily="2" charset="-78"/>
              </a:rPr>
              <a:t>ثورىَ</a:t>
            </a:r>
            <a:endParaRPr lang="en-US">
              <a:cs typeface="Ali_K_Sahifa Bold" pitchFamily="2" charset="-78"/>
            </a:endParaRPr>
          </a:p>
          <a:p>
            <a:pPr algn="r" rtl="1"/>
            <a:r>
              <a:rPr lang="ar-SA">
                <a:cs typeface="Ali_K_Sahifa Bold" pitchFamily="2" charset="-78"/>
              </a:rPr>
              <a:t>نيشانةى</a:t>
            </a:r>
            <a:r>
              <a:rPr lang="en-US">
                <a:cs typeface="Ali_K_Sahifa Bold" pitchFamily="2" charset="-78"/>
              </a:rPr>
              <a:t>)</a:t>
            </a:r>
            <a:r>
              <a:rPr lang="ar-SA">
                <a:cs typeface="Ali_K_Sahifa Bold" pitchFamily="2" charset="-78"/>
              </a:rPr>
              <a:t>ينة</a:t>
            </a:r>
            <a:r>
              <a:rPr lang="en-US">
                <a:cs typeface="Ali_K_Sahifa Bold" pitchFamily="2" charset="-78"/>
              </a:rPr>
              <a:t>(</a:t>
            </a:r>
            <a:r>
              <a:rPr lang="ar-SA">
                <a:cs typeface="Ali_K_Sahifa Bold" pitchFamily="2" charset="-78"/>
              </a:rPr>
              <a:t>بؤ</a:t>
            </a:r>
            <a:r>
              <a:rPr lang="en-US">
                <a:cs typeface="Ali_K_Sahifa Bold" pitchFamily="2" charset="-78"/>
              </a:rPr>
              <a:t> </a:t>
            </a:r>
            <a:r>
              <a:rPr lang="ar-SA">
                <a:cs typeface="Ali_K_Sahifa Bold" pitchFamily="2" charset="-78"/>
              </a:rPr>
              <a:t>كؤى</a:t>
            </a:r>
            <a:r>
              <a:rPr lang="en-US">
                <a:cs typeface="Ali_K_Sahifa Bold" pitchFamily="2" charset="-78"/>
              </a:rPr>
              <a:t> </a:t>
            </a:r>
            <a:r>
              <a:rPr lang="ar-SA">
                <a:cs typeface="Ali_K_Sahifa Bold" pitchFamily="2" charset="-78"/>
              </a:rPr>
              <a:t>نيَر</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مىَ</a:t>
            </a:r>
            <a:r>
              <a:rPr lang="en-US">
                <a:cs typeface="Ali_K_Sahifa Bold" pitchFamily="2" charset="-78"/>
              </a:rPr>
              <a:t> </a:t>
            </a:r>
            <a:r>
              <a:rPr lang="ar-SA">
                <a:cs typeface="Ali_K_Sahifa Bold" pitchFamily="2" charset="-78"/>
              </a:rPr>
              <a:t>بةكارديَت</a:t>
            </a:r>
            <a:r>
              <a:rPr lang="en-US">
                <a:cs typeface="Ali_K_Sahifa Bold" pitchFamily="2" charset="-78"/>
              </a:rPr>
              <a:t>.</a:t>
            </a:r>
          </a:p>
          <a:p>
            <a:pPr algn="r" rtl="1">
              <a:buFontTx/>
              <a:buNone/>
            </a:pPr>
            <a:r>
              <a:rPr lang="ar-SA">
                <a:cs typeface="Ali_K_Sahifa Bold" pitchFamily="2" charset="-78"/>
              </a:rPr>
              <a:t>كورِينة</a:t>
            </a:r>
            <a:r>
              <a:rPr lang="en-US">
                <a:cs typeface="Ali_K_Sahifa Bold" pitchFamily="2" charset="-78"/>
              </a:rPr>
              <a:t> </a:t>
            </a:r>
            <a:r>
              <a:rPr lang="ar-SA">
                <a:cs typeface="Ali_K_Sahifa Bold" pitchFamily="2" charset="-78"/>
              </a:rPr>
              <a:t>وةرنة</a:t>
            </a:r>
            <a:r>
              <a:rPr lang="en-US">
                <a:cs typeface="Ali_K_Sahifa Bold" pitchFamily="2" charset="-78"/>
              </a:rPr>
              <a:t> </a:t>
            </a:r>
            <a:r>
              <a:rPr lang="ar-SA">
                <a:cs typeface="Ali_K_Sahifa Bold" pitchFamily="2" charset="-78"/>
              </a:rPr>
              <a:t>زانكؤ</a:t>
            </a:r>
            <a:r>
              <a:rPr lang="en-US">
                <a:cs typeface="Ali_K_Sahifa Bold" pitchFamily="2" charset="-78"/>
              </a:rPr>
              <a:t>.</a:t>
            </a:r>
          </a:p>
          <a:p>
            <a:pPr algn="r" rtl="1">
              <a:buFontTx/>
              <a:buNone/>
            </a:pPr>
            <a:r>
              <a:rPr lang="ar-SA">
                <a:cs typeface="Ali_K_Sahifa Bold" pitchFamily="2" charset="-78"/>
              </a:rPr>
              <a:t>كضينة</a:t>
            </a:r>
            <a:r>
              <a:rPr lang="en-US">
                <a:cs typeface="Ali_K_Sahifa Bold" pitchFamily="2" charset="-78"/>
              </a:rPr>
              <a:t>  </a:t>
            </a:r>
            <a:r>
              <a:rPr lang="ar-SA">
                <a:cs typeface="Ali_K_Sahifa Bold" pitchFamily="2" charset="-78"/>
              </a:rPr>
              <a:t>بخويَنن</a:t>
            </a:r>
            <a:r>
              <a:rPr lang="en-US">
                <a:cs typeface="Ali_K_Sahifa Bold" pitchFamily="2" charset="-78"/>
              </a:rPr>
              <a:t>.</a:t>
            </a:r>
          </a:p>
        </p:txBody>
      </p:sp>
    </p:spTree>
    <p:extLst>
      <p:ext uri="{BB962C8B-B14F-4D97-AF65-F5344CB8AC3E}">
        <p14:creationId xmlns:p14="http://schemas.microsoft.com/office/powerpoint/2010/main" val="16589181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randombar(horizontal)">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plus(in)">
                                      <p:cBhvr>
                                        <p:cTn id="12" dur="2000"/>
                                        <p:tgtEl>
                                          <p:spTgt spid="59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plus(in)">
                                      <p:cBhvr>
                                        <p:cTn id="17" dur="2000"/>
                                        <p:tgtEl>
                                          <p:spTgt spid="593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59395">
                                            <p:txEl>
                                              <p:pRg st="2" end="2"/>
                                            </p:txEl>
                                          </p:spTgt>
                                        </p:tgtEl>
                                        <p:attrNameLst>
                                          <p:attrName>style.visibility</p:attrName>
                                        </p:attrNameLst>
                                      </p:cBhvr>
                                      <p:to>
                                        <p:strVal val="visible"/>
                                      </p:to>
                                    </p:set>
                                    <p:animEffect transition="in" filter="plus(in)">
                                      <p:cBhvr>
                                        <p:cTn id="22" dur="2000"/>
                                        <p:tgtEl>
                                          <p:spTgt spid="593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Effect transition="in" filter="plus(in)">
                                      <p:cBhvr>
                                        <p:cTn id="27" dur="2000"/>
                                        <p:tgtEl>
                                          <p:spTgt spid="593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59395">
                                            <p:txEl>
                                              <p:pRg st="4" end="4"/>
                                            </p:txEl>
                                          </p:spTgt>
                                        </p:tgtEl>
                                        <p:attrNameLst>
                                          <p:attrName>style.visibility</p:attrName>
                                        </p:attrNameLst>
                                      </p:cBhvr>
                                      <p:to>
                                        <p:strVal val="visible"/>
                                      </p:to>
                                    </p:set>
                                    <p:animEffect transition="in" filter="plus(in)">
                                      <p:cBhvr>
                                        <p:cTn id="32" dur="2000"/>
                                        <p:tgtEl>
                                          <p:spTgt spid="593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59395">
                                            <p:txEl>
                                              <p:pRg st="5" end="5"/>
                                            </p:txEl>
                                          </p:spTgt>
                                        </p:tgtEl>
                                        <p:attrNameLst>
                                          <p:attrName>style.visibility</p:attrName>
                                        </p:attrNameLst>
                                      </p:cBhvr>
                                      <p:to>
                                        <p:strVal val="visible"/>
                                      </p:to>
                                    </p:set>
                                    <p:animEffect transition="in" filter="plus(in)">
                                      <p:cBhvr>
                                        <p:cTn id="37" dur="20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r" rtl="1"/>
            <a:r>
              <a:rPr lang="ar-SA" dirty="0" smtClean="0">
                <a:cs typeface="Ali_K_Sharif bold" pitchFamily="2" charset="-78"/>
              </a:rPr>
              <a:t>5- مؤرفيمةكانى</a:t>
            </a:r>
            <a:r>
              <a:rPr lang="en-US" dirty="0" smtClean="0">
                <a:cs typeface="Ali_K_Sharif bold" pitchFamily="2" charset="-78"/>
              </a:rPr>
              <a:t> </a:t>
            </a:r>
            <a:r>
              <a:rPr lang="ar-SA" dirty="0">
                <a:cs typeface="Ali_K_Sharif bold" pitchFamily="2" charset="-78"/>
              </a:rPr>
              <a:t>كةس</a:t>
            </a:r>
            <a:endParaRPr lang="en-US" dirty="0">
              <a:cs typeface="Ali_K_Sharif bold" pitchFamily="2" charset="-78"/>
            </a:endParaRPr>
          </a:p>
        </p:txBody>
      </p:sp>
      <p:graphicFrame>
        <p:nvGraphicFramePr>
          <p:cNvPr id="60575" name="Group 159"/>
          <p:cNvGraphicFramePr>
            <a:graphicFrameLocks noGrp="1"/>
          </p:cNvGraphicFramePr>
          <p:nvPr>
            <p:ph idx="1"/>
          </p:nvPr>
        </p:nvGraphicFramePr>
        <p:xfrm>
          <a:off x="457200" y="1600200"/>
          <a:ext cx="8229600" cy="4964049"/>
        </p:xfrm>
        <a:graphic>
          <a:graphicData uri="http://schemas.openxmlformats.org/drawingml/2006/table">
            <a:tbl>
              <a:tblPr/>
              <a:tblGrid>
                <a:gridCol w="1522413"/>
                <a:gridCol w="1223962"/>
                <a:gridCol w="1152525"/>
                <a:gridCol w="1079500"/>
                <a:gridCol w="1193800"/>
                <a:gridCol w="2057400"/>
              </a:tblGrid>
              <a:tr h="561975">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لكاوة</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جودا</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كةس</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ذمارة</a:t>
                      </a:r>
                      <a:endParaRPr kumimoji="0" lang="en-US" sz="2800" b="0" i="0" u="none" strike="noStrike" cap="none" normalizeH="0" baseline="0" smtClean="0">
                        <a:ln>
                          <a:noFill/>
                        </a:ln>
                        <a:solidFill>
                          <a:schemeClr val="tx1"/>
                        </a:solidFill>
                        <a:effectLst/>
                        <a:latin typeface="Arial" charset="0"/>
                        <a:cs typeface="Ali_K_Sharif bold" pitchFamily="2" charset="-7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من</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يت</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يت</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ت</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تؤ</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تاك</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ات</a:t>
                      </a:r>
                      <a:r>
                        <a:rPr kumimoji="0" lang="en-US" sz="2800" b="0" i="0" u="none" strike="noStrike" cap="none" normalizeH="0" baseline="0" smtClean="0">
                          <a:ln>
                            <a:noFill/>
                          </a:ln>
                          <a:solidFill>
                            <a:schemeClr val="tx1"/>
                          </a:solidFill>
                          <a:effectLst/>
                          <a:latin typeface="Arial" charset="0"/>
                          <a:cs typeface="Ali_K_Sharif bold" pitchFamily="2" charset="-78"/>
                        </a:rPr>
                        <a:t>-</a:t>
                      </a:r>
                      <a:r>
                        <a:rPr kumimoji="0" lang="ar-SA" sz="2800" b="0" i="0" u="none" strike="noStrike" cap="none" normalizeH="0" baseline="0" smtClean="0">
                          <a:ln>
                            <a:noFill/>
                          </a:ln>
                          <a:solidFill>
                            <a:schemeClr val="tx1"/>
                          </a:solidFill>
                          <a:effectLst/>
                          <a:latin typeface="Arial" charset="0"/>
                          <a:cs typeface="Ali_K_Sharif bold" pitchFamily="2" charset="-78"/>
                        </a:rPr>
                        <a:t>يَت</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__</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ى</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ئةو</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مان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ئيَمة</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كؤ</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تان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ئيَوة</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يان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ئةوان</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127316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dissolve">
                                      <p:cBhvr>
                                        <p:cTn id="7" dur="5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0575"/>
                                        </p:tgtEl>
                                        <p:attrNameLst>
                                          <p:attrName>style.visibility</p:attrName>
                                        </p:attrNameLst>
                                      </p:cBhvr>
                                      <p:to>
                                        <p:strVal val="visible"/>
                                      </p:to>
                                    </p:set>
                                    <p:animEffect transition="in" filter="diamond(in)">
                                      <p:cBhvr>
                                        <p:cTn id="12" dur="2000"/>
                                        <p:tgtEl>
                                          <p:spTgt spid="60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228600" y="762000"/>
            <a:ext cx="8229600" cy="5788025"/>
          </a:xfrm>
        </p:spPr>
        <p:txBody>
          <a:bodyPr>
            <a:noAutofit/>
          </a:bodyPr>
          <a:lstStyle/>
          <a:p>
            <a:pPr algn="r" rtl="1">
              <a:lnSpc>
                <a:spcPct val="80000"/>
              </a:lnSpc>
              <a:buFontTx/>
              <a:buNone/>
            </a:pPr>
            <a:r>
              <a:rPr lang="ar-SA" b="1" dirty="0" smtClean="0">
                <a:cs typeface="Ali_K_Sharif bold" pitchFamily="2" charset="-78"/>
              </a:rPr>
              <a:t>6-مؤرفيمةكانى</a:t>
            </a:r>
            <a:r>
              <a:rPr lang="en-US" b="1" dirty="0" smtClean="0">
                <a:cs typeface="Ali_K_Sharif bold" pitchFamily="2" charset="-78"/>
              </a:rPr>
              <a:t> </a:t>
            </a:r>
            <a:r>
              <a:rPr lang="ar-SA" b="1" dirty="0">
                <a:cs typeface="Ali_K_Sharif bold" pitchFamily="2" charset="-78"/>
              </a:rPr>
              <a:t>نيشانة</a:t>
            </a:r>
            <a:endParaRPr lang="en-US" b="1" dirty="0">
              <a:cs typeface="Ali_K_Sharif bold" pitchFamily="2" charset="-78"/>
            </a:endParaRPr>
          </a:p>
          <a:p>
            <a:pPr algn="r" rtl="1">
              <a:lnSpc>
                <a:spcPct val="80000"/>
              </a:lnSpc>
              <a:buFontTx/>
              <a:buChar char="-"/>
            </a:pPr>
            <a:r>
              <a:rPr lang="ar-SA" sz="2400" dirty="0">
                <a:cs typeface="Ali_K_Sharif bold" pitchFamily="2" charset="-78"/>
              </a:rPr>
              <a:t>نزيك</a:t>
            </a:r>
            <a:r>
              <a:rPr lang="en-US" sz="2400" dirty="0">
                <a:cs typeface="Ali_K_Sharif bold" pitchFamily="2" charset="-78"/>
              </a:rPr>
              <a:t>:  </a:t>
            </a:r>
            <a:r>
              <a:rPr lang="ar-SA" sz="2400" dirty="0">
                <a:cs typeface="Ali_K_Sharif bold" pitchFamily="2" charset="-78"/>
              </a:rPr>
              <a:t>ئةم</a:t>
            </a:r>
            <a:r>
              <a:rPr lang="en-US" sz="2400" dirty="0">
                <a:cs typeface="Ali_K_Sharif bold" pitchFamily="2" charset="-78"/>
              </a:rPr>
              <a:t>……</a:t>
            </a:r>
            <a:r>
              <a:rPr lang="ar-SA" sz="2400" dirty="0">
                <a:cs typeface="Ali_K_Sharif bold" pitchFamily="2" charset="-78"/>
              </a:rPr>
              <a:t>ة</a:t>
            </a:r>
            <a:r>
              <a:rPr lang="en-US" sz="2400" dirty="0">
                <a:cs typeface="Ali_K_Sharif bold" pitchFamily="2" charset="-78"/>
              </a:rPr>
              <a:t>   </a:t>
            </a:r>
            <a:r>
              <a:rPr lang="ar-SA" sz="2400" dirty="0">
                <a:cs typeface="Ali_K_Sharif bold" pitchFamily="2" charset="-78"/>
              </a:rPr>
              <a:t>ئةم</a:t>
            </a:r>
            <a:r>
              <a:rPr lang="en-US" sz="2400" dirty="0">
                <a:cs typeface="Ali_K_Sharif bold" pitchFamily="2" charset="-78"/>
              </a:rPr>
              <a:t>……</a:t>
            </a:r>
            <a:r>
              <a:rPr lang="ar-SA" sz="2400" dirty="0">
                <a:cs typeface="Ali_K_Sharif bold" pitchFamily="2" charset="-78"/>
              </a:rPr>
              <a:t>انة</a:t>
            </a:r>
            <a:endParaRPr lang="en-US" sz="2400" dirty="0">
              <a:cs typeface="Ali_K_Sharif bold" pitchFamily="2" charset="-78"/>
            </a:endParaRPr>
          </a:p>
          <a:p>
            <a:pPr algn="r" rtl="1">
              <a:lnSpc>
                <a:spcPct val="80000"/>
              </a:lnSpc>
              <a:buFontTx/>
              <a:buChar char="-"/>
            </a:pPr>
            <a:r>
              <a:rPr lang="ar-SA" sz="2400" dirty="0">
                <a:cs typeface="Ali_K_Sharif bold" pitchFamily="2" charset="-78"/>
              </a:rPr>
              <a:t>دوور</a:t>
            </a:r>
            <a:r>
              <a:rPr lang="en-US" sz="2400" dirty="0">
                <a:cs typeface="Ali_K_Sharif bold" pitchFamily="2" charset="-78"/>
              </a:rPr>
              <a:t>:  </a:t>
            </a:r>
            <a:r>
              <a:rPr lang="ar-SA" sz="2400" dirty="0">
                <a:cs typeface="Ali_K_Sharif bold" pitchFamily="2" charset="-78"/>
              </a:rPr>
              <a:t>ئةو</a:t>
            </a:r>
            <a:r>
              <a:rPr lang="en-US" sz="2400" dirty="0">
                <a:cs typeface="Ali_K_Sharif bold" pitchFamily="2" charset="-78"/>
              </a:rPr>
              <a:t>……</a:t>
            </a:r>
            <a:r>
              <a:rPr lang="ar-SA" sz="2400" dirty="0">
                <a:cs typeface="Ali_K_Sharif bold" pitchFamily="2" charset="-78"/>
              </a:rPr>
              <a:t>ة</a:t>
            </a:r>
            <a:r>
              <a:rPr lang="en-US" sz="2400" dirty="0">
                <a:cs typeface="Ali_K_Sharif bold" pitchFamily="2" charset="-78"/>
              </a:rPr>
              <a:t>       </a:t>
            </a:r>
            <a:r>
              <a:rPr lang="ar-SA" sz="2400" dirty="0">
                <a:cs typeface="Ali_K_Sharif bold" pitchFamily="2" charset="-78"/>
              </a:rPr>
              <a:t>ئةو</a:t>
            </a:r>
            <a:r>
              <a:rPr lang="en-US" sz="2400" dirty="0">
                <a:cs typeface="Ali_K_Sharif bold" pitchFamily="2" charset="-78"/>
              </a:rPr>
              <a:t>…..</a:t>
            </a:r>
            <a:r>
              <a:rPr lang="ar-SA" sz="2400" dirty="0">
                <a:cs typeface="Ali_K_Sharif bold" pitchFamily="2" charset="-78"/>
              </a:rPr>
              <a:t>انة</a:t>
            </a:r>
            <a:endParaRPr lang="ar-IQ" sz="2400" dirty="0">
              <a:cs typeface="Ali_K_Sharif bold" pitchFamily="2" charset="-78"/>
            </a:endParaRPr>
          </a:p>
          <a:p>
            <a:pPr algn="r" rtl="1">
              <a:lnSpc>
                <a:spcPct val="80000"/>
              </a:lnSpc>
              <a:buFontTx/>
              <a:buNone/>
            </a:pPr>
            <a:r>
              <a:rPr lang="ar-IQ" sz="2400" dirty="0">
                <a:solidFill>
                  <a:srgbClr val="FF0066"/>
                </a:solidFill>
                <a:cs typeface="Ali_K_Sharif bold" pitchFamily="2" charset="-78"/>
              </a:rPr>
              <a:t>ئةم</a:t>
            </a:r>
            <a:r>
              <a:rPr lang="ar-IQ" sz="2400" dirty="0">
                <a:cs typeface="Ali_K_Sharif bold" pitchFamily="2" charset="-78"/>
              </a:rPr>
              <a:t> دار</a:t>
            </a:r>
            <a:r>
              <a:rPr lang="ar-IQ" sz="2400" dirty="0">
                <a:solidFill>
                  <a:srgbClr val="FF0066"/>
                </a:solidFill>
                <a:cs typeface="Ali_K_Sharif bold" pitchFamily="2" charset="-78"/>
              </a:rPr>
              <a:t>ة</a:t>
            </a:r>
            <a:endParaRPr lang="ar-IQ" sz="2400" dirty="0">
              <a:cs typeface="Ali_K_Sharif bold" pitchFamily="2" charset="-78"/>
            </a:endParaRPr>
          </a:p>
          <a:p>
            <a:pPr algn="r" rtl="1">
              <a:lnSpc>
                <a:spcPct val="80000"/>
              </a:lnSpc>
              <a:buFontTx/>
              <a:buNone/>
            </a:pPr>
            <a:r>
              <a:rPr lang="ar-IQ" sz="2400" dirty="0">
                <a:solidFill>
                  <a:srgbClr val="FF0066"/>
                </a:solidFill>
                <a:cs typeface="Ali_K_Sharif bold" pitchFamily="2" charset="-78"/>
              </a:rPr>
              <a:t>ئةم </a:t>
            </a:r>
            <a:r>
              <a:rPr lang="ar-IQ" sz="2400" dirty="0">
                <a:cs typeface="Ali_K_Sharif bold" pitchFamily="2" charset="-78"/>
              </a:rPr>
              <a:t>دار</a:t>
            </a:r>
            <a:r>
              <a:rPr lang="ar-IQ" sz="2400" dirty="0">
                <a:solidFill>
                  <a:srgbClr val="FF0066"/>
                </a:solidFill>
                <a:cs typeface="Ali_K_Sharif bold" pitchFamily="2" charset="-78"/>
              </a:rPr>
              <a:t>انة</a:t>
            </a:r>
            <a:endParaRPr lang="ar-IQ" sz="2400" dirty="0">
              <a:cs typeface="Ali_K_Sharif bold" pitchFamily="2" charset="-78"/>
            </a:endParaRPr>
          </a:p>
          <a:p>
            <a:pPr algn="r" rtl="1">
              <a:lnSpc>
                <a:spcPct val="80000"/>
              </a:lnSpc>
              <a:buFontTx/>
              <a:buNone/>
            </a:pPr>
            <a:r>
              <a:rPr lang="ar-IQ" sz="2400" dirty="0">
                <a:solidFill>
                  <a:srgbClr val="FF0066"/>
                </a:solidFill>
                <a:cs typeface="Ali_K_Sharif bold" pitchFamily="2" charset="-78"/>
              </a:rPr>
              <a:t>ئةو</a:t>
            </a:r>
            <a:r>
              <a:rPr lang="ar-IQ" sz="2400" dirty="0">
                <a:cs typeface="Ali_K_Sharif bold" pitchFamily="2" charset="-78"/>
              </a:rPr>
              <a:t> قوتابيي</a:t>
            </a:r>
            <a:r>
              <a:rPr lang="ar-IQ" sz="2400" dirty="0">
                <a:solidFill>
                  <a:srgbClr val="FF0066"/>
                </a:solidFill>
                <a:cs typeface="Ali_K_Sharif bold" pitchFamily="2" charset="-78"/>
              </a:rPr>
              <a:t>ة</a:t>
            </a:r>
          </a:p>
          <a:p>
            <a:pPr algn="r" rtl="1">
              <a:lnSpc>
                <a:spcPct val="80000"/>
              </a:lnSpc>
              <a:buFontTx/>
              <a:buNone/>
            </a:pPr>
            <a:r>
              <a:rPr lang="ar-IQ" sz="2400" dirty="0">
                <a:solidFill>
                  <a:srgbClr val="FF0066"/>
                </a:solidFill>
                <a:cs typeface="Ali_K_Sharif bold" pitchFamily="2" charset="-78"/>
              </a:rPr>
              <a:t>ئةو</a:t>
            </a:r>
            <a:r>
              <a:rPr lang="ar-IQ" sz="2400" dirty="0">
                <a:cs typeface="Ali_K_Sharif bold" pitchFamily="2" charset="-78"/>
              </a:rPr>
              <a:t> </a:t>
            </a:r>
            <a:r>
              <a:rPr lang="ar-IQ" sz="2400" dirty="0" smtClean="0">
                <a:cs typeface="Ali_K_Sharif bold" pitchFamily="2" charset="-78"/>
              </a:rPr>
              <a:t>قوتابيي</a:t>
            </a:r>
            <a:r>
              <a:rPr lang="ar-IQ" sz="2400" dirty="0" smtClean="0">
                <a:solidFill>
                  <a:srgbClr val="FF0066"/>
                </a:solidFill>
                <a:cs typeface="Ali_K_Sharif bold" pitchFamily="2" charset="-78"/>
              </a:rPr>
              <a:t>انة</a:t>
            </a:r>
            <a:endParaRPr lang="ar-SA" sz="2400" dirty="0" smtClean="0">
              <a:solidFill>
                <a:srgbClr val="FF0066"/>
              </a:solidFill>
              <a:cs typeface="Ali_K_Sharif bold" pitchFamily="2" charset="-78"/>
            </a:endParaRPr>
          </a:p>
          <a:p>
            <a:pPr algn="r" rtl="1">
              <a:lnSpc>
                <a:spcPct val="90000"/>
              </a:lnSpc>
              <a:buFontTx/>
              <a:buNone/>
            </a:pPr>
            <a:r>
              <a:rPr lang="ar-SA" sz="2400" dirty="0" smtClean="0">
                <a:cs typeface="Ali_K_Sahifa Bold" pitchFamily="2" charset="-78"/>
              </a:rPr>
              <a:t>7- </a:t>
            </a:r>
            <a:r>
              <a:rPr lang="ar-SA" sz="2800" b="1" dirty="0" smtClean="0">
                <a:cs typeface="Ali_K_Sahifa Bold" pitchFamily="2" charset="-78"/>
              </a:rPr>
              <a:t>مؤرفيمى</a:t>
            </a:r>
            <a:r>
              <a:rPr lang="en-US" sz="2800" b="1" dirty="0" smtClean="0">
                <a:cs typeface="Ali_K_Sahifa Bold" pitchFamily="2" charset="-78"/>
              </a:rPr>
              <a:t> </a:t>
            </a:r>
            <a:r>
              <a:rPr lang="ar-SA" sz="2800" b="1" dirty="0">
                <a:cs typeface="Ali_K_Sahifa Bold" pitchFamily="2" charset="-78"/>
              </a:rPr>
              <a:t>ناساندن</a:t>
            </a:r>
            <a:endParaRPr lang="en-US" sz="2800" b="1" dirty="0">
              <a:cs typeface="Ali_K_Sahifa Bold" pitchFamily="2" charset="-78"/>
            </a:endParaRPr>
          </a:p>
          <a:p>
            <a:pPr algn="r" rtl="1">
              <a:lnSpc>
                <a:spcPct val="90000"/>
              </a:lnSpc>
              <a:buFontTx/>
              <a:buNone/>
            </a:pPr>
            <a:r>
              <a:rPr lang="en-US" sz="2400" dirty="0">
                <a:cs typeface="Ali_K_Sahifa Bold" pitchFamily="2" charset="-78"/>
              </a:rPr>
              <a:t>)</a:t>
            </a:r>
            <a:r>
              <a:rPr lang="ar-SA" sz="2400" dirty="0">
                <a:cs typeface="Ali_K_Sahifa Bold" pitchFamily="2" charset="-78"/>
              </a:rPr>
              <a:t>ةكة،</a:t>
            </a:r>
            <a:r>
              <a:rPr lang="en-US" sz="2400" dirty="0">
                <a:cs typeface="Ali_K_Sahifa Bold" pitchFamily="2" charset="-78"/>
              </a:rPr>
              <a:t> </a:t>
            </a:r>
            <a:r>
              <a:rPr lang="ar-SA" sz="2400" dirty="0">
                <a:cs typeface="Ali_K_Sahifa Bold" pitchFamily="2" charset="-78"/>
              </a:rPr>
              <a:t>كة،</a:t>
            </a:r>
            <a:r>
              <a:rPr lang="en-US" sz="2400" dirty="0">
                <a:cs typeface="Ali_K_Sahifa Bold" pitchFamily="2" charset="-78"/>
              </a:rPr>
              <a:t> </a:t>
            </a:r>
            <a:r>
              <a:rPr lang="ar-SA" sz="2400" dirty="0">
                <a:cs typeface="Ali_K_Sahifa Bold" pitchFamily="2" charset="-78"/>
              </a:rPr>
              <a:t>ك،</a:t>
            </a:r>
            <a:r>
              <a:rPr lang="en-US" sz="2400" dirty="0">
                <a:cs typeface="Ali_K_Sahifa Bold" pitchFamily="2" charset="-78"/>
              </a:rPr>
              <a:t> </a:t>
            </a:r>
            <a:r>
              <a:rPr lang="ar-SA" sz="2400" dirty="0">
                <a:cs typeface="Ali_K_Sahifa Bold" pitchFamily="2" charset="-78"/>
              </a:rPr>
              <a:t>يةكة،</a:t>
            </a:r>
            <a:r>
              <a:rPr lang="en-US" sz="2400" dirty="0">
                <a:cs typeface="Ali_K_Sahifa Bold" pitchFamily="2" charset="-78"/>
              </a:rPr>
              <a:t> </a:t>
            </a:r>
            <a:r>
              <a:rPr lang="ar-SA" sz="2400" dirty="0" smtClean="0">
                <a:cs typeface="Ali_K_Sahifa Bold" pitchFamily="2" charset="-78"/>
              </a:rPr>
              <a:t> ة , يةك</a:t>
            </a:r>
            <a:r>
              <a:rPr lang="ar-SA" sz="2400" dirty="0">
                <a:cs typeface="Ali_K_Sahifa Bold" pitchFamily="2" charset="-78"/>
              </a:rPr>
              <a:t>،</a:t>
            </a:r>
            <a:r>
              <a:rPr lang="en-US" sz="2400" dirty="0">
                <a:cs typeface="Ali_K_Sahifa Bold" pitchFamily="2" charset="-78"/>
              </a:rPr>
              <a:t> </a:t>
            </a:r>
            <a:r>
              <a:rPr lang="ar-SA" sz="2400" dirty="0">
                <a:cs typeface="Ali_K_Sahifa Bold" pitchFamily="2" charset="-78"/>
              </a:rPr>
              <a:t>ةك</a:t>
            </a:r>
            <a:r>
              <a:rPr lang="en-US" sz="2400" dirty="0" smtClean="0">
                <a:cs typeface="Ali_K_Sahifa Bold" pitchFamily="2" charset="-78"/>
              </a:rPr>
              <a:t>( </a:t>
            </a:r>
            <a:endParaRPr lang="en-US" sz="2400" dirty="0">
              <a:cs typeface="Ali_K_Sahifa Bold" pitchFamily="2" charset="-78"/>
            </a:endParaRPr>
          </a:p>
          <a:p>
            <a:pPr algn="r" rtl="1">
              <a:lnSpc>
                <a:spcPct val="90000"/>
              </a:lnSpc>
              <a:buFontTx/>
              <a:buNone/>
            </a:pPr>
            <a:r>
              <a:rPr lang="ar-SA" sz="2400" dirty="0">
                <a:cs typeface="Ali_K_Sahifa Bold" pitchFamily="2" charset="-78"/>
              </a:rPr>
              <a:t>كورِ</a:t>
            </a:r>
            <a:r>
              <a:rPr lang="ar-SA" sz="2400" dirty="0">
                <a:solidFill>
                  <a:srgbClr val="FF0066"/>
                </a:solidFill>
                <a:cs typeface="Ali_K_Sahifa Bold" pitchFamily="2" charset="-78"/>
              </a:rPr>
              <a:t>ةكة</a:t>
            </a:r>
            <a:r>
              <a:rPr lang="ar-SA" sz="2400" dirty="0">
                <a:cs typeface="Ali_K_Sahifa Bold" pitchFamily="2" charset="-78"/>
              </a:rPr>
              <a:t>،</a:t>
            </a:r>
            <a:r>
              <a:rPr lang="en-US" sz="2400" dirty="0">
                <a:cs typeface="Ali_K_Sahifa Bold" pitchFamily="2" charset="-78"/>
              </a:rPr>
              <a:t> </a:t>
            </a:r>
            <a:r>
              <a:rPr lang="ar-SA" sz="2400" dirty="0">
                <a:cs typeface="Ali_K_Sahifa Bold" pitchFamily="2" charset="-78"/>
              </a:rPr>
              <a:t>كورِ</a:t>
            </a:r>
            <a:r>
              <a:rPr lang="ar-SA" sz="2400" dirty="0">
                <a:solidFill>
                  <a:srgbClr val="FF0066"/>
                </a:solidFill>
                <a:cs typeface="Ali_K_Sahifa Bold" pitchFamily="2" charset="-78"/>
              </a:rPr>
              <a:t>ةك</a:t>
            </a:r>
            <a:r>
              <a:rPr lang="ar-SA" sz="2400" dirty="0">
                <a:cs typeface="Ali_K_Sahifa Bold" pitchFamily="2" charset="-78"/>
              </a:rPr>
              <a:t>ان،</a:t>
            </a:r>
            <a:r>
              <a:rPr lang="en-US" sz="2400" dirty="0">
                <a:cs typeface="Ali_K_Sahifa Bold" pitchFamily="2" charset="-78"/>
              </a:rPr>
              <a:t> </a:t>
            </a:r>
            <a:r>
              <a:rPr lang="ar-SA" sz="2400" dirty="0">
                <a:cs typeface="Ali_K_Sahifa Bold" pitchFamily="2" charset="-78"/>
              </a:rPr>
              <a:t>دؤ</a:t>
            </a:r>
            <a:r>
              <a:rPr lang="ar-SA" sz="2400" dirty="0">
                <a:solidFill>
                  <a:srgbClr val="FF0066"/>
                </a:solidFill>
                <a:cs typeface="Ali_K_Sahifa Bold" pitchFamily="2" charset="-78"/>
              </a:rPr>
              <a:t>يةكة</a:t>
            </a:r>
            <a:r>
              <a:rPr lang="ar-SA" sz="2400" dirty="0">
                <a:cs typeface="Ali_K_Sahifa Bold" pitchFamily="2" charset="-78"/>
              </a:rPr>
              <a:t>،</a:t>
            </a:r>
            <a:r>
              <a:rPr lang="en-US" sz="2400" dirty="0">
                <a:cs typeface="Ali_K_Sahifa Bold" pitchFamily="2" charset="-78"/>
              </a:rPr>
              <a:t> </a:t>
            </a:r>
            <a:r>
              <a:rPr lang="ar-SA" sz="2400" dirty="0">
                <a:cs typeface="Ali_K_Sahifa Bold" pitchFamily="2" charset="-78"/>
              </a:rPr>
              <a:t>دؤ</a:t>
            </a:r>
            <a:r>
              <a:rPr lang="ar-SA" sz="2400" dirty="0">
                <a:solidFill>
                  <a:srgbClr val="FF0066"/>
                </a:solidFill>
                <a:cs typeface="Ali_K_Sahifa Bold" pitchFamily="2" charset="-78"/>
              </a:rPr>
              <a:t>يةك</a:t>
            </a:r>
            <a:r>
              <a:rPr lang="ar-SA" sz="2400" dirty="0">
                <a:cs typeface="Ali_K_Sahifa Bold" pitchFamily="2" charset="-78"/>
              </a:rPr>
              <a:t>ان،برا</a:t>
            </a:r>
            <a:r>
              <a:rPr lang="ar-SA" sz="2400" dirty="0">
                <a:solidFill>
                  <a:srgbClr val="FF0066"/>
                </a:solidFill>
                <a:cs typeface="Ali_K_Sahifa Bold" pitchFamily="2" charset="-78"/>
              </a:rPr>
              <a:t>كة</a:t>
            </a:r>
            <a:r>
              <a:rPr lang="ar-SA" sz="2400" dirty="0">
                <a:cs typeface="Ali_K_Sahifa Bold" pitchFamily="2" charset="-78"/>
              </a:rPr>
              <a:t>،</a:t>
            </a:r>
            <a:r>
              <a:rPr lang="en-US" sz="2400" dirty="0">
                <a:cs typeface="Ali_K_Sahifa Bold" pitchFamily="2" charset="-78"/>
              </a:rPr>
              <a:t> </a:t>
            </a:r>
            <a:r>
              <a:rPr lang="ar-SA" sz="2400" dirty="0" smtClean="0">
                <a:cs typeface="Ali_K_Sahifa Bold" pitchFamily="2" charset="-78"/>
              </a:rPr>
              <a:t>برا</a:t>
            </a:r>
            <a:r>
              <a:rPr lang="ar-SA" sz="2400" dirty="0" smtClean="0">
                <a:solidFill>
                  <a:srgbClr val="FF0066"/>
                </a:solidFill>
                <a:cs typeface="Ali_K_Sahifa Bold" pitchFamily="2" charset="-78"/>
              </a:rPr>
              <a:t>ك</a:t>
            </a:r>
            <a:r>
              <a:rPr lang="ar-SA" sz="2400" dirty="0" smtClean="0">
                <a:cs typeface="Ali_K_Sahifa Bold" pitchFamily="2" charset="-78"/>
              </a:rPr>
              <a:t>ان , كورِة</a:t>
            </a:r>
            <a:endParaRPr lang="en-US" sz="2400" dirty="0">
              <a:cs typeface="Ali_K_Sahifa Bold" pitchFamily="2" charset="-78"/>
            </a:endParaRPr>
          </a:p>
          <a:p>
            <a:pPr algn="r" rtl="1">
              <a:lnSpc>
                <a:spcPct val="90000"/>
              </a:lnSpc>
              <a:buNone/>
            </a:pPr>
            <a:r>
              <a:rPr lang="en-US" sz="2400" dirty="0" smtClean="0">
                <a:cs typeface="Ali_K_Sahifa Bold" pitchFamily="2" charset="-78"/>
              </a:rPr>
              <a:t>)</a:t>
            </a:r>
            <a:r>
              <a:rPr lang="ar-SA" sz="2400" dirty="0">
                <a:cs typeface="Ali_K_Sahifa Bold" pitchFamily="2" charset="-78"/>
              </a:rPr>
              <a:t> </a:t>
            </a:r>
            <a:r>
              <a:rPr lang="ar-SA" sz="2400" dirty="0" smtClean="0">
                <a:cs typeface="Ali_K_Sahifa Bold" pitchFamily="2" charset="-78"/>
              </a:rPr>
              <a:t>مامؤستاكة،</a:t>
            </a:r>
            <a:r>
              <a:rPr lang="en-US" sz="2400" dirty="0" smtClean="0">
                <a:cs typeface="Ali_K_Sahifa Bold" pitchFamily="2" charset="-78"/>
              </a:rPr>
              <a:t> </a:t>
            </a:r>
            <a:r>
              <a:rPr lang="ar-SA" sz="2400" dirty="0" smtClean="0">
                <a:cs typeface="Ali_K_Sahifa Bold" pitchFamily="2" charset="-78"/>
              </a:rPr>
              <a:t>مامؤستاكان</a:t>
            </a:r>
            <a:r>
              <a:rPr lang="en-US" sz="2400" dirty="0" smtClean="0">
                <a:cs typeface="Ali_K_Sahifa Bold" pitchFamily="2" charset="-78"/>
              </a:rPr>
              <a:t>(</a:t>
            </a:r>
            <a:endParaRPr lang="en-US" sz="2400" dirty="0">
              <a:solidFill>
                <a:srgbClr val="FF0066"/>
              </a:solidFill>
              <a:cs typeface="Ali_K_Sharif bold" pitchFamily="2" charset="-78"/>
            </a:endParaRPr>
          </a:p>
          <a:p>
            <a:pPr marL="0" indent="0" algn="r" rtl="1">
              <a:lnSpc>
                <a:spcPct val="80000"/>
              </a:lnSpc>
              <a:buNone/>
            </a:pPr>
            <a:r>
              <a:rPr lang="ar-SA" sz="2400" dirty="0" smtClean="0">
                <a:cs typeface="Ali_K_Sharif bold" pitchFamily="2" charset="-78"/>
              </a:rPr>
              <a:t>8- </a:t>
            </a:r>
            <a:r>
              <a:rPr lang="ar-SA" sz="3600" b="1" dirty="0" smtClean="0">
                <a:cs typeface="Ali_K_Sharif bold" pitchFamily="2" charset="-78"/>
              </a:rPr>
              <a:t>مؤرفيمى</a:t>
            </a:r>
            <a:r>
              <a:rPr lang="en-US" sz="3600" b="1" dirty="0" smtClean="0">
                <a:cs typeface="Ali_K_Sharif bold" pitchFamily="2" charset="-78"/>
              </a:rPr>
              <a:t> </a:t>
            </a:r>
            <a:r>
              <a:rPr lang="ar-SA" sz="3600" b="1" dirty="0" smtClean="0">
                <a:cs typeface="Ali_K_Sharif bold" pitchFamily="2" charset="-78"/>
              </a:rPr>
              <a:t>نةناساندن</a:t>
            </a:r>
            <a:endParaRPr lang="en-US" b="1" dirty="0">
              <a:cs typeface="Ali_K_Sharif bold" pitchFamily="2" charset="-78"/>
            </a:endParaRPr>
          </a:p>
          <a:p>
            <a:pPr algn="r" rtl="1">
              <a:lnSpc>
                <a:spcPct val="80000"/>
              </a:lnSpc>
              <a:buFontTx/>
              <a:buNone/>
            </a:pPr>
            <a:r>
              <a:rPr lang="ar-SA" sz="2400" dirty="0">
                <a:cs typeface="Ali_K_Sharif bold" pitchFamily="2" charset="-78"/>
              </a:rPr>
              <a:t>ىَ</a:t>
            </a:r>
            <a:r>
              <a:rPr lang="en-US" sz="2400" dirty="0">
                <a:cs typeface="Ali_K_Sharif bold" pitchFamily="2" charset="-78"/>
              </a:rPr>
              <a:t> – </a:t>
            </a:r>
            <a:r>
              <a:rPr lang="ar-SA" sz="2400" dirty="0">
                <a:cs typeface="Ali_K_Sharif bold" pitchFamily="2" charset="-78"/>
              </a:rPr>
              <a:t>يَك</a:t>
            </a:r>
            <a:r>
              <a:rPr lang="en-US" sz="2400" dirty="0">
                <a:cs typeface="Ali_K_Sharif bold" pitchFamily="2" charset="-78"/>
              </a:rPr>
              <a:t>(</a:t>
            </a:r>
          </a:p>
          <a:p>
            <a:pPr algn="r" rtl="1">
              <a:lnSpc>
                <a:spcPct val="80000"/>
              </a:lnSpc>
              <a:buFontTx/>
              <a:buNone/>
            </a:pPr>
            <a:r>
              <a:rPr lang="ar-SA" sz="2400" dirty="0">
                <a:cs typeface="Ali_K_Sharif bold" pitchFamily="2" charset="-78"/>
              </a:rPr>
              <a:t>ولاَتيَك</a:t>
            </a:r>
            <a:r>
              <a:rPr lang="en-US" sz="2400" dirty="0">
                <a:cs typeface="Ali_K_Sharif bold" pitchFamily="2" charset="-78"/>
              </a:rPr>
              <a:t> </a:t>
            </a:r>
          </a:p>
          <a:p>
            <a:pPr algn="r" rtl="1">
              <a:lnSpc>
                <a:spcPct val="80000"/>
              </a:lnSpc>
              <a:buFontTx/>
              <a:buNone/>
            </a:pPr>
            <a:r>
              <a:rPr lang="ar-SA" sz="2400" dirty="0">
                <a:cs typeface="Ali_K_Sharif bold" pitchFamily="2" charset="-78"/>
              </a:rPr>
              <a:t>كورىَ</a:t>
            </a:r>
            <a:endParaRPr lang="en-US" sz="2400" dirty="0">
              <a:cs typeface="Ali_K_Sharif bold" pitchFamily="2" charset="-78"/>
            </a:endParaRPr>
          </a:p>
          <a:p>
            <a:pPr algn="r" rtl="1">
              <a:lnSpc>
                <a:spcPct val="80000"/>
              </a:lnSpc>
              <a:buFontTx/>
              <a:buNone/>
            </a:pPr>
            <a:endParaRPr lang="en-US" sz="1400" dirty="0">
              <a:cs typeface="Ali_K_Sharif bold" pitchFamily="2" charset="-78"/>
            </a:endParaRPr>
          </a:p>
        </p:txBody>
      </p:sp>
    </p:spTree>
    <p:extLst>
      <p:ext uri="{BB962C8B-B14F-4D97-AF65-F5344CB8AC3E}">
        <p14:creationId xmlns:p14="http://schemas.microsoft.com/office/powerpoint/2010/main" val="21839446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to="" calcmode="lin" valueType="num">
                                      <p:cBhvr>
                                        <p:cTn id="7" dur="1" fill="hold"/>
                                        <p:tgtEl>
                                          <p:spTgt spid="634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to="" calcmode="lin" valueType="num">
                                      <p:cBhvr>
                                        <p:cTn id="12" dur="1" fill="hold"/>
                                        <p:tgtEl>
                                          <p:spTgt spid="634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to="" calcmode="lin" valueType="num">
                                      <p:cBhvr>
                                        <p:cTn id="17" dur="1" fill="hold"/>
                                        <p:tgtEl>
                                          <p:spTgt spid="634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 to="" calcmode="lin" valueType="num">
                                      <p:cBhvr>
                                        <p:cTn id="22" dur="1" fill="hold"/>
                                        <p:tgtEl>
                                          <p:spTgt spid="6349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to="" calcmode="lin" valueType="num">
                                      <p:cBhvr>
                                        <p:cTn id="27" dur="1" fill="hold"/>
                                        <p:tgtEl>
                                          <p:spTgt spid="63491">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3491">
                                            <p:txEl>
                                              <p:pRg st="5" end="5"/>
                                            </p:txEl>
                                          </p:spTgt>
                                        </p:tgtEl>
                                        <p:attrNameLst>
                                          <p:attrName>style.visibility</p:attrName>
                                        </p:attrNameLst>
                                      </p:cBhvr>
                                      <p:to>
                                        <p:strVal val="visible"/>
                                      </p:to>
                                    </p:set>
                                    <p:anim to="" calcmode="lin" valueType="num">
                                      <p:cBhvr>
                                        <p:cTn id="32" dur="1" fill="hold"/>
                                        <p:tgtEl>
                                          <p:spTgt spid="63491">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 to="" calcmode="lin" valueType="num">
                                      <p:cBhvr>
                                        <p:cTn id="37" dur="1" fill="hold"/>
                                        <p:tgtEl>
                                          <p:spTgt spid="63491">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63491">
                                            <p:txEl>
                                              <p:pRg st="7" end="7"/>
                                            </p:txEl>
                                          </p:spTgt>
                                        </p:tgtEl>
                                        <p:attrNameLst>
                                          <p:attrName>style.visibility</p:attrName>
                                        </p:attrNameLst>
                                      </p:cBhvr>
                                      <p:to>
                                        <p:strVal val="visible"/>
                                      </p:to>
                                    </p:set>
                                    <p:anim to="" calcmode="lin" valueType="num">
                                      <p:cBhvr>
                                        <p:cTn id="42" dur="1" fill="hold"/>
                                        <p:tgtEl>
                                          <p:spTgt spid="63491">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3491">
                                            <p:txEl>
                                              <p:pRg st="8" end="8"/>
                                            </p:txEl>
                                          </p:spTgt>
                                        </p:tgtEl>
                                        <p:attrNameLst>
                                          <p:attrName>style.visibility</p:attrName>
                                        </p:attrNameLst>
                                      </p:cBhvr>
                                      <p:to>
                                        <p:strVal val="visible"/>
                                      </p:to>
                                    </p:set>
                                    <p:anim to="" calcmode="lin" valueType="num">
                                      <p:cBhvr>
                                        <p:cTn id="47" dur="1" fill="hold"/>
                                        <p:tgtEl>
                                          <p:spTgt spid="63491">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63491">
                                            <p:txEl>
                                              <p:pRg st="9" end="9"/>
                                            </p:txEl>
                                          </p:spTgt>
                                        </p:tgtEl>
                                        <p:attrNameLst>
                                          <p:attrName>style.visibility</p:attrName>
                                        </p:attrNameLst>
                                      </p:cBhvr>
                                      <p:to>
                                        <p:strVal val="visible"/>
                                      </p:to>
                                    </p:set>
                                    <p:anim to="" calcmode="lin" valueType="num">
                                      <p:cBhvr>
                                        <p:cTn id="52" dur="1" fill="hold"/>
                                        <p:tgtEl>
                                          <p:spTgt spid="63491">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63491">
                                            <p:txEl>
                                              <p:pRg st="10" end="10"/>
                                            </p:txEl>
                                          </p:spTgt>
                                        </p:tgtEl>
                                        <p:attrNameLst>
                                          <p:attrName>style.visibility</p:attrName>
                                        </p:attrNameLst>
                                      </p:cBhvr>
                                      <p:to>
                                        <p:strVal val="visible"/>
                                      </p:to>
                                    </p:set>
                                    <p:anim to="" calcmode="lin" valueType="num">
                                      <p:cBhvr>
                                        <p:cTn id="57" dur="1" fill="hold"/>
                                        <p:tgtEl>
                                          <p:spTgt spid="63491">
                                            <p:txEl>
                                              <p:pRg st="10" end="10"/>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63491">
                                            <p:txEl>
                                              <p:pRg st="11" end="11"/>
                                            </p:txEl>
                                          </p:spTgt>
                                        </p:tgtEl>
                                        <p:attrNameLst>
                                          <p:attrName>style.visibility</p:attrName>
                                        </p:attrNameLst>
                                      </p:cBhvr>
                                      <p:to>
                                        <p:strVal val="visible"/>
                                      </p:to>
                                    </p:set>
                                    <p:anim to="" calcmode="lin" valueType="num">
                                      <p:cBhvr>
                                        <p:cTn id="62" dur="1" fill="hold"/>
                                        <p:tgtEl>
                                          <p:spTgt spid="63491">
                                            <p:txEl>
                                              <p:pRg st="11" end="11"/>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63491">
                                            <p:txEl>
                                              <p:pRg st="12" end="12"/>
                                            </p:txEl>
                                          </p:spTgt>
                                        </p:tgtEl>
                                        <p:attrNameLst>
                                          <p:attrName>style.visibility</p:attrName>
                                        </p:attrNameLst>
                                      </p:cBhvr>
                                      <p:to>
                                        <p:strVal val="visible"/>
                                      </p:to>
                                    </p:set>
                                    <p:anim to="" calcmode="lin" valueType="num">
                                      <p:cBhvr>
                                        <p:cTn id="67" dur="1" fill="hold"/>
                                        <p:tgtEl>
                                          <p:spTgt spid="63491">
                                            <p:txEl>
                                              <p:pRg st="12" end="12"/>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63491">
                                            <p:txEl>
                                              <p:pRg st="13" end="13"/>
                                            </p:txEl>
                                          </p:spTgt>
                                        </p:tgtEl>
                                        <p:attrNameLst>
                                          <p:attrName>style.visibility</p:attrName>
                                        </p:attrNameLst>
                                      </p:cBhvr>
                                      <p:to>
                                        <p:strVal val="visible"/>
                                      </p:to>
                                    </p:set>
                                    <p:anim to="" calcmode="lin" valueType="num">
                                      <p:cBhvr>
                                        <p:cTn id="72" dur="1" fill="hold"/>
                                        <p:tgtEl>
                                          <p:spTgt spid="63491">
                                            <p:txEl>
                                              <p:pRg st="13" end="13"/>
                                            </p:txEl>
                                          </p:spTgt>
                                        </p:tgtEl>
                                        <p:attrNameLst>
                                          <p:attrName/>
                                        </p:attrNameLst>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63491">
                                            <p:txEl>
                                              <p:pRg st="14" end="14"/>
                                            </p:txEl>
                                          </p:spTgt>
                                        </p:tgtEl>
                                        <p:attrNameLst>
                                          <p:attrName>style.visibility</p:attrName>
                                        </p:attrNameLst>
                                      </p:cBhvr>
                                      <p:to>
                                        <p:strVal val="visible"/>
                                      </p:to>
                                    </p:set>
                                    <p:anim to="" calcmode="lin" valueType="num">
                                      <p:cBhvr>
                                        <p:cTn id="77" dur="1" fill="hold"/>
                                        <p:tgtEl>
                                          <p:spTgt spid="63491">
                                            <p:txEl>
                                              <p:pRg st="14" end="1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57200" y="404813"/>
            <a:ext cx="8229600" cy="5721350"/>
          </a:xfrm>
        </p:spPr>
        <p:txBody>
          <a:bodyPr/>
          <a:lstStyle/>
          <a:p>
            <a:pPr algn="r" rtl="1">
              <a:lnSpc>
                <a:spcPct val="80000"/>
              </a:lnSpc>
            </a:pPr>
            <a:r>
              <a:rPr lang="ar-SA" sz="2800" dirty="0" smtClean="0">
                <a:cs typeface="Ali_K_Sharif bold" pitchFamily="2" charset="-78"/>
              </a:rPr>
              <a:t>9- </a:t>
            </a:r>
            <a:r>
              <a:rPr lang="ar-SA" b="1" dirty="0" smtClean="0">
                <a:cs typeface="Ali_K_Sharif bold" pitchFamily="2" charset="-78"/>
              </a:rPr>
              <a:t>مؤرفيمةكانى</a:t>
            </a:r>
            <a:r>
              <a:rPr lang="en-US" b="1" dirty="0" smtClean="0">
                <a:cs typeface="Ali_K_Sharif bold" pitchFamily="2" charset="-78"/>
              </a:rPr>
              <a:t> </a:t>
            </a:r>
            <a:r>
              <a:rPr lang="ar-SA" b="1" dirty="0">
                <a:cs typeface="Ali_K_Sharif bold" pitchFamily="2" charset="-78"/>
              </a:rPr>
              <a:t>نةرىَ</a:t>
            </a:r>
            <a:r>
              <a:rPr lang="en-US" b="1" dirty="0">
                <a:cs typeface="Ali_K_Sharif bold" pitchFamily="2" charset="-78"/>
              </a:rPr>
              <a:t>:</a:t>
            </a:r>
          </a:p>
          <a:p>
            <a:pPr algn="r" rtl="1">
              <a:lnSpc>
                <a:spcPct val="80000"/>
              </a:lnSpc>
              <a:buFontTx/>
              <a:buNone/>
            </a:pPr>
            <a:r>
              <a:rPr lang="ar-SA" sz="2800" dirty="0">
                <a:cs typeface="Ali_K_Sharif bold" pitchFamily="2" charset="-78"/>
              </a:rPr>
              <a:t>نى</a:t>
            </a:r>
            <a:r>
              <a:rPr lang="en-US" sz="2800" dirty="0">
                <a:cs typeface="Ali_K_Sharif bold" pitchFamily="2" charset="-78"/>
              </a:rPr>
              <a:t>- </a:t>
            </a:r>
            <a:r>
              <a:rPr lang="ar-SA" sz="2800" dirty="0">
                <a:cs typeface="Ali_K_Sharif bold" pitchFamily="2" charset="-78"/>
              </a:rPr>
              <a:t>لة</a:t>
            </a:r>
            <a:r>
              <a:rPr lang="ar-IQ" sz="2800" dirty="0">
                <a:cs typeface="Ali_K_Sharif bold" pitchFamily="2" charset="-78"/>
              </a:rPr>
              <a:t>طةلَ كارى</a:t>
            </a:r>
            <a:r>
              <a:rPr lang="en-US" sz="2800" dirty="0">
                <a:cs typeface="Ali_K_Sharif bold" pitchFamily="2" charset="-78"/>
              </a:rPr>
              <a:t> </a:t>
            </a:r>
            <a:r>
              <a:rPr lang="ar-SA" sz="2800" dirty="0">
                <a:cs typeface="Ali_K_Sharif bold" pitchFamily="2" charset="-78"/>
              </a:rPr>
              <a:t>كاتى</a:t>
            </a:r>
            <a:r>
              <a:rPr lang="en-US" sz="2800" dirty="0">
                <a:cs typeface="Ali_K_Sharif bold" pitchFamily="2" charset="-78"/>
              </a:rPr>
              <a:t> </a:t>
            </a:r>
            <a:r>
              <a:rPr lang="ar-SA" sz="2800" dirty="0">
                <a:cs typeface="Ali_K_Sharif bold" pitchFamily="2" charset="-78"/>
              </a:rPr>
              <a:t>ئيَستا</a:t>
            </a:r>
            <a:r>
              <a:rPr lang="en-US" sz="2800" dirty="0">
                <a:cs typeface="Ali_K_Sharif bold" pitchFamily="2" charset="-78"/>
              </a:rPr>
              <a:t>: </a:t>
            </a:r>
            <a:r>
              <a:rPr lang="ar-SA" sz="2800" dirty="0" smtClean="0">
                <a:cs typeface="Ali_K_Sharif bold" pitchFamily="2" charset="-78"/>
              </a:rPr>
              <a:t>زيرةك</a:t>
            </a:r>
            <a:r>
              <a:rPr lang="en-US" sz="2800" dirty="0" smtClean="0">
                <a:cs typeface="Ali_K_Sharif bold" pitchFamily="2" charset="-78"/>
              </a:rPr>
              <a:t> </a:t>
            </a:r>
            <a:r>
              <a:rPr lang="ar-SA" sz="2800" dirty="0">
                <a:cs typeface="Ali_K_Sharif bold" pitchFamily="2" charset="-78"/>
              </a:rPr>
              <a:t>نيية،</a:t>
            </a:r>
            <a:r>
              <a:rPr lang="en-US" sz="2800" dirty="0">
                <a:cs typeface="Ali_K_Sharif bold" pitchFamily="2" charset="-78"/>
              </a:rPr>
              <a:t> </a:t>
            </a:r>
            <a:endParaRPr lang="ar-IQ" sz="2800" dirty="0">
              <a:cs typeface="Ali_K_Sharif bold" pitchFamily="2" charset="-78"/>
            </a:endParaRPr>
          </a:p>
          <a:p>
            <a:pPr algn="r" rtl="1">
              <a:lnSpc>
                <a:spcPct val="80000"/>
              </a:lnSpc>
              <a:buFontTx/>
              <a:buNone/>
            </a:pPr>
            <a:r>
              <a:rPr lang="ar-IQ" sz="2800" dirty="0">
                <a:solidFill>
                  <a:srgbClr val="FF0066"/>
                </a:solidFill>
                <a:cs typeface="Ali_K_Alwand" pitchFamily="2" charset="-78"/>
              </a:rPr>
              <a:t>نة</a:t>
            </a:r>
            <a:r>
              <a:rPr lang="en-US" sz="2800" dirty="0">
                <a:cs typeface="Ali_K_Alwand" pitchFamily="2" charset="-78"/>
              </a:rPr>
              <a:t>: </a:t>
            </a:r>
            <a:r>
              <a:rPr lang="ar-SA" sz="2800" dirty="0">
                <a:cs typeface="Ali_K_Alwand" pitchFamily="2" charset="-78"/>
              </a:rPr>
              <a:t>لةطةلَ</a:t>
            </a:r>
            <a:r>
              <a:rPr lang="en-US" sz="2800" dirty="0">
                <a:cs typeface="Ali_K_Alwand" pitchFamily="2" charset="-78"/>
              </a:rPr>
              <a:t> </a:t>
            </a:r>
            <a:r>
              <a:rPr lang="ar-SA" sz="2800" dirty="0">
                <a:cs typeface="Ali_K_Alwand" pitchFamily="2" charset="-78"/>
              </a:rPr>
              <a:t>كارى</a:t>
            </a:r>
            <a:r>
              <a:rPr lang="en-US" sz="2800" dirty="0">
                <a:cs typeface="Ali_K_Alwand" pitchFamily="2" charset="-78"/>
              </a:rPr>
              <a:t> </a:t>
            </a:r>
            <a:r>
              <a:rPr lang="ar-SA" sz="2800" dirty="0">
                <a:cs typeface="Ali_K_Alwand" pitchFamily="2" charset="-78"/>
              </a:rPr>
              <a:t>رِابردوو</a:t>
            </a:r>
            <a:r>
              <a:rPr lang="en-US" sz="2800" dirty="0">
                <a:cs typeface="Ali_K_Alwand" pitchFamily="2" charset="-78"/>
              </a:rPr>
              <a:t>     </a:t>
            </a:r>
            <a:r>
              <a:rPr lang="ar-SA" sz="2800" dirty="0">
                <a:cs typeface="Ali_K_Alwand" pitchFamily="2" charset="-78"/>
              </a:rPr>
              <a:t>كرد،</a:t>
            </a:r>
            <a:r>
              <a:rPr lang="en-US" sz="2800" dirty="0">
                <a:cs typeface="Ali_K_Alwand" pitchFamily="2" charset="-78"/>
              </a:rPr>
              <a:t>  </a:t>
            </a:r>
            <a:r>
              <a:rPr lang="ar-SA" sz="2800" dirty="0">
                <a:cs typeface="Ali_K_Alwand" pitchFamily="2" charset="-78"/>
              </a:rPr>
              <a:t>نةكرد</a:t>
            </a:r>
            <a:r>
              <a:rPr lang="en-US" sz="2800" dirty="0">
                <a:cs typeface="Ali_K_Alwand" pitchFamily="2" charset="-78"/>
              </a:rPr>
              <a:t> </a:t>
            </a:r>
            <a:r>
              <a:rPr lang="ar-SA" sz="2800" dirty="0">
                <a:cs typeface="Ali_K_Alwand" pitchFamily="2" charset="-78"/>
              </a:rPr>
              <a:t>ــــخوارد،</a:t>
            </a:r>
            <a:r>
              <a:rPr lang="en-US" sz="2800" dirty="0">
                <a:cs typeface="Ali_K_Alwand" pitchFamily="2" charset="-78"/>
              </a:rPr>
              <a:t> </a:t>
            </a:r>
            <a:r>
              <a:rPr lang="ar-SA" sz="2800" dirty="0">
                <a:cs typeface="Ali_K_Alwand" pitchFamily="2" charset="-78"/>
              </a:rPr>
              <a:t>نةخوارد</a:t>
            </a:r>
            <a:r>
              <a:rPr lang="en-US" sz="2800" dirty="0">
                <a:cs typeface="Ali_K_Alwand" pitchFamily="2" charset="-78"/>
              </a:rPr>
              <a:t> </a:t>
            </a:r>
          </a:p>
          <a:p>
            <a:pPr algn="r" rtl="1">
              <a:lnSpc>
                <a:spcPct val="80000"/>
              </a:lnSpc>
              <a:buFontTx/>
              <a:buNone/>
            </a:pPr>
            <a:r>
              <a:rPr lang="en-US" sz="2800" dirty="0">
                <a:cs typeface="Ali_K_Alwand" pitchFamily="2" charset="-78"/>
              </a:rPr>
              <a:t> </a:t>
            </a:r>
            <a:r>
              <a:rPr lang="ar-SA" sz="2800" dirty="0">
                <a:cs typeface="Ali_K_Alwand" pitchFamily="2" charset="-78"/>
              </a:rPr>
              <a:t>بةخيَوكرد،</a:t>
            </a:r>
            <a:r>
              <a:rPr lang="en-US" sz="2800" dirty="0">
                <a:cs typeface="Ali_K_Alwand" pitchFamily="2" charset="-78"/>
              </a:rPr>
              <a:t> </a:t>
            </a:r>
            <a:r>
              <a:rPr lang="ar-SA" sz="2800" dirty="0">
                <a:cs typeface="Ali_K_Alwand" pitchFamily="2" charset="-78"/>
              </a:rPr>
              <a:t>بةخيَونةكرد</a:t>
            </a:r>
            <a:endParaRPr lang="en-US" sz="2800" dirty="0">
              <a:cs typeface="Ali_K_Alwand" pitchFamily="2" charset="-78"/>
            </a:endParaRPr>
          </a:p>
          <a:p>
            <a:pPr algn="r" rtl="1">
              <a:lnSpc>
                <a:spcPct val="80000"/>
              </a:lnSpc>
              <a:buFontTx/>
              <a:buNone/>
            </a:pPr>
            <a:r>
              <a:rPr lang="ar-SA" sz="2800" dirty="0">
                <a:solidFill>
                  <a:srgbClr val="FF0066"/>
                </a:solidFill>
                <a:cs typeface="Ali_K_Alwand" pitchFamily="2" charset="-78"/>
              </a:rPr>
              <a:t>نة</a:t>
            </a:r>
            <a:r>
              <a:rPr lang="en-US" sz="2800" dirty="0">
                <a:cs typeface="Ali_K_Alwand" pitchFamily="2" charset="-78"/>
              </a:rPr>
              <a:t>: </a:t>
            </a:r>
            <a:r>
              <a:rPr lang="ar-SA" sz="2800" dirty="0">
                <a:cs typeface="Ali_K_Alwand" pitchFamily="2" charset="-78"/>
              </a:rPr>
              <a:t>دةضيَتة</a:t>
            </a:r>
            <a:r>
              <a:rPr lang="en-US" sz="2800" dirty="0">
                <a:cs typeface="Ali_K_Alwand" pitchFamily="2" charset="-78"/>
              </a:rPr>
              <a:t> </a:t>
            </a:r>
            <a:r>
              <a:rPr lang="ar-SA" sz="2800" dirty="0">
                <a:cs typeface="Ali_K_Alwand" pitchFamily="2" charset="-78"/>
              </a:rPr>
              <a:t>شويَنى</a:t>
            </a:r>
            <a:r>
              <a:rPr lang="en-US" sz="2800" dirty="0">
                <a:cs typeface="Ali_K_Alwand" pitchFamily="2" charset="-78"/>
              </a:rPr>
              <a:t>)</a:t>
            </a:r>
            <a:r>
              <a:rPr lang="ar-SA" sz="2800" dirty="0">
                <a:cs typeface="Ali_K_Alwand" pitchFamily="2" charset="-78"/>
              </a:rPr>
              <a:t>ب</a:t>
            </a:r>
            <a:r>
              <a:rPr lang="en-US" sz="2800" dirty="0">
                <a:cs typeface="Ali_K_Alwand" pitchFamily="2" charset="-78"/>
              </a:rPr>
              <a:t>(</a:t>
            </a:r>
            <a:r>
              <a:rPr lang="ar-SA" sz="2800" dirty="0">
                <a:cs typeface="Ali_K_Alwand" pitchFamily="2" charset="-78"/>
              </a:rPr>
              <a:t>ى</a:t>
            </a:r>
            <a:r>
              <a:rPr lang="en-US" sz="2800" dirty="0">
                <a:cs typeface="Ali_K_Alwand" pitchFamily="2" charset="-78"/>
              </a:rPr>
              <a:t> </a:t>
            </a:r>
            <a:r>
              <a:rPr lang="ar-SA" sz="2800" dirty="0">
                <a:cs typeface="Ali_K_Alwand" pitchFamily="2" charset="-78"/>
              </a:rPr>
              <a:t>رِانةبردووى</a:t>
            </a:r>
            <a:r>
              <a:rPr lang="en-US" sz="2800" dirty="0">
                <a:cs typeface="Ali_K_Alwand" pitchFamily="2" charset="-78"/>
              </a:rPr>
              <a:t> </a:t>
            </a:r>
            <a:r>
              <a:rPr lang="ar-SA" sz="2800" dirty="0">
                <a:cs typeface="Ali_K_Alwand" pitchFamily="2" charset="-78"/>
              </a:rPr>
              <a:t>دانانى</a:t>
            </a:r>
            <a:endParaRPr lang="en-US" sz="2800" dirty="0">
              <a:cs typeface="Ali_K_Alwand" pitchFamily="2" charset="-78"/>
            </a:endParaRPr>
          </a:p>
          <a:p>
            <a:pPr algn="r" rtl="1">
              <a:lnSpc>
                <a:spcPct val="80000"/>
              </a:lnSpc>
              <a:buFontTx/>
              <a:buNone/>
            </a:pPr>
            <a:r>
              <a:rPr lang="ar-SA" sz="2800" dirty="0">
                <a:cs typeface="Ali_K_Alwand" pitchFamily="2" charset="-78"/>
              </a:rPr>
              <a:t>بخوات،</a:t>
            </a:r>
            <a:r>
              <a:rPr lang="en-US" sz="2800" dirty="0">
                <a:cs typeface="Ali_K_Alwand" pitchFamily="2" charset="-78"/>
              </a:rPr>
              <a:t>  </a:t>
            </a:r>
            <a:r>
              <a:rPr lang="ar-SA" sz="2800" dirty="0">
                <a:cs typeface="Ali_K_Alwand" pitchFamily="2" charset="-78"/>
              </a:rPr>
              <a:t>نةخوات</a:t>
            </a:r>
            <a:r>
              <a:rPr lang="en-US" sz="2800" dirty="0">
                <a:cs typeface="Ali_K_Alwand" pitchFamily="2" charset="-78"/>
              </a:rPr>
              <a:t> </a:t>
            </a:r>
            <a:r>
              <a:rPr lang="ar-SA" sz="2800" dirty="0">
                <a:cs typeface="Ali_K_Alwand" pitchFamily="2" charset="-78"/>
              </a:rPr>
              <a:t>ـــ</a:t>
            </a:r>
            <a:r>
              <a:rPr lang="en-US" sz="2800" dirty="0">
                <a:cs typeface="Ali_K_Alwand" pitchFamily="2" charset="-78"/>
              </a:rPr>
              <a:t> </a:t>
            </a:r>
            <a:r>
              <a:rPr lang="ar-SA" sz="2800" dirty="0">
                <a:cs typeface="Ali_K_Alwand" pitchFamily="2" charset="-78"/>
              </a:rPr>
              <a:t>برِوات،</a:t>
            </a:r>
            <a:r>
              <a:rPr lang="en-US" sz="2800" dirty="0">
                <a:cs typeface="Ali_K_Alwand" pitchFamily="2" charset="-78"/>
              </a:rPr>
              <a:t>  </a:t>
            </a:r>
            <a:r>
              <a:rPr lang="ar-SA" sz="2800" dirty="0">
                <a:cs typeface="Ali_K_Alwand" pitchFamily="2" charset="-78"/>
              </a:rPr>
              <a:t>نةرِوات</a:t>
            </a:r>
            <a:endParaRPr lang="en-US" sz="2800" dirty="0">
              <a:cs typeface="Ali_K_Alwand" pitchFamily="2" charset="-78"/>
            </a:endParaRPr>
          </a:p>
          <a:p>
            <a:pPr algn="r" rtl="1">
              <a:lnSpc>
                <a:spcPct val="80000"/>
              </a:lnSpc>
              <a:buFontTx/>
              <a:buNone/>
            </a:pPr>
            <a:r>
              <a:rPr lang="ar-SA" sz="2800" dirty="0">
                <a:solidFill>
                  <a:srgbClr val="FF0066"/>
                </a:solidFill>
                <a:cs typeface="Ali_K_Alwand" pitchFamily="2" charset="-78"/>
              </a:rPr>
              <a:t>نا</a:t>
            </a:r>
            <a:r>
              <a:rPr lang="en-US" sz="2800" dirty="0">
                <a:solidFill>
                  <a:srgbClr val="FF0066"/>
                </a:solidFill>
                <a:cs typeface="Ali_K_Alwand" pitchFamily="2" charset="-78"/>
              </a:rPr>
              <a:t>: </a:t>
            </a:r>
            <a:r>
              <a:rPr lang="ar-SA" sz="2800" dirty="0">
                <a:cs typeface="Ali_K_Alwand" pitchFamily="2" charset="-78"/>
              </a:rPr>
              <a:t>بؤ</a:t>
            </a:r>
            <a:r>
              <a:rPr lang="en-US" sz="2800" dirty="0">
                <a:cs typeface="Ali_K_Alwand" pitchFamily="2" charset="-78"/>
              </a:rPr>
              <a:t> </a:t>
            </a:r>
            <a:r>
              <a:rPr lang="ar-SA" sz="2800" dirty="0">
                <a:cs typeface="Ali_K_Alwand" pitchFamily="2" charset="-78"/>
              </a:rPr>
              <a:t>كارى</a:t>
            </a:r>
            <a:r>
              <a:rPr lang="en-US" sz="2800" dirty="0">
                <a:cs typeface="Ali_K_Alwand" pitchFamily="2" charset="-78"/>
              </a:rPr>
              <a:t> </a:t>
            </a:r>
            <a:r>
              <a:rPr lang="ar-SA" sz="2800" dirty="0">
                <a:cs typeface="Ali_K_Alwand" pitchFamily="2" charset="-78"/>
              </a:rPr>
              <a:t>رِانةبردوو</a:t>
            </a:r>
            <a:r>
              <a:rPr lang="en-US" sz="2800" dirty="0">
                <a:cs typeface="Ali_K_Alwand" pitchFamily="2" charset="-78"/>
              </a:rPr>
              <a:t>  .</a:t>
            </a:r>
            <a:r>
              <a:rPr lang="ar-SA" sz="2800" dirty="0">
                <a:cs typeface="Ali_K_Alwand" pitchFamily="2" charset="-78"/>
              </a:rPr>
              <a:t>دةكةم،</a:t>
            </a:r>
            <a:r>
              <a:rPr lang="en-US" sz="2800" dirty="0">
                <a:cs typeface="Ali_K_Alwand" pitchFamily="2" charset="-78"/>
              </a:rPr>
              <a:t> </a:t>
            </a:r>
            <a:r>
              <a:rPr lang="ar-SA" sz="2800" dirty="0">
                <a:cs typeface="Ali_K_Alwand" pitchFamily="2" charset="-78"/>
              </a:rPr>
              <a:t>ناكةم</a:t>
            </a:r>
            <a:r>
              <a:rPr lang="en-US" sz="2800" dirty="0">
                <a:cs typeface="Ali_K_Alwand" pitchFamily="2" charset="-78"/>
              </a:rPr>
              <a:t> </a:t>
            </a:r>
            <a:r>
              <a:rPr lang="ar-SA" sz="2800" dirty="0">
                <a:cs typeface="Ali_K_Alwand" pitchFamily="2" charset="-78"/>
              </a:rPr>
              <a:t>ـــدةبات،</a:t>
            </a:r>
            <a:r>
              <a:rPr lang="en-US" sz="2800" dirty="0">
                <a:cs typeface="Ali_K_Alwand" pitchFamily="2" charset="-78"/>
              </a:rPr>
              <a:t> </a:t>
            </a:r>
            <a:r>
              <a:rPr lang="ar-SA" sz="2800" dirty="0">
                <a:cs typeface="Ali_K_Alwand" pitchFamily="2" charset="-78"/>
              </a:rPr>
              <a:t>نابات</a:t>
            </a:r>
            <a:endParaRPr lang="en-US" sz="2800" dirty="0">
              <a:cs typeface="Ali_K_Alwand" pitchFamily="2" charset="-78"/>
            </a:endParaRPr>
          </a:p>
          <a:p>
            <a:pPr algn="r" rtl="1">
              <a:lnSpc>
                <a:spcPct val="80000"/>
              </a:lnSpc>
              <a:buFontTx/>
              <a:buNone/>
            </a:pPr>
            <a:r>
              <a:rPr lang="ar-SA" sz="2800" dirty="0">
                <a:solidFill>
                  <a:srgbClr val="FF0066"/>
                </a:solidFill>
                <a:cs typeface="Ali_K_Alwand" pitchFamily="2" charset="-78"/>
              </a:rPr>
              <a:t>مة</a:t>
            </a:r>
            <a:r>
              <a:rPr lang="en-US" sz="2800" dirty="0">
                <a:solidFill>
                  <a:srgbClr val="FF0066"/>
                </a:solidFill>
                <a:cs typeface="Ali_K_Alwand" pitchFamily="2" charset="-78"/>
              </a:rPr>
              <a:t>:</a:t>
            </a:r>
            <a:r>
              <a:rPr lang="ar-SA" sz="2800" dirty="0">
                <a:cs typeface="Ali_K_Alwand" pitchFamily="2" charset="-78"/>
              </a:rPr>
              <a:t>بؤ</a:t>
            </a:r>
            <a:r>
              <a:rPr lang="en-US" sz="2800" dirty="0">
                <a:cs typeface="Ali_K_Alwand" pitchFamily="2" charset="-78"/>
              </a:rPr>
              <a:t> </a:t>
            </a:r>
            <a:r>
              <a:rPr lang="ar-SA" sz="2800" dirty="0">
                <a:cs typeface="Ali_K_Alwand" pitchFamily="2" charset="-78"/>
              </a:rPr>
              <a:t>كارى</a:t>
            </a:r>
            <a:r>
              <a:rPr lang="en-US" sz="2800" dirty="0">
                <a:cs typeface="Ali_K_Alwand" pitchFamily="2" charset="-78"/>
              </a:rPr>
              <a:t> </a:t>
            </a:r>
            <a:r>
              <a:rPr lang="ar-SA" sz="2800" dirty="0">
                <a:cs typeface="Ali_K_Alwand" pitchFamily="2" charset="-78"/>
              </a:rPr>
              <a:t>فةرماندان</a:t>
            </a:r>
            <a:endParaRPr lang="en-US" sz="2800" dirty="0">
              <a:cs typeface="Ali_K_Alwand" pitchFamily="2" charset="-78"/>
            </a:endParaRPr>
          </a:p>
          <a:p>
            <a:pPr algn="r" rtl="1">
              <a:lnSpc>
                <a:spcPct val="80000"/>
              </a:lnSpc>
              <a:buFontTx/>
              <a:buNone/>
            </a:pPr>
            <a:r>
              <a:rPr lang="ar-SA" sz="2800" dirty="0">
                <a:cs typeface="Ali_K_Alwand" pitchFamily="2" charset="-78"/>
              </a:rPr>
              <a:t>برِؤ،</a:t>
            </a:r>
            <a:r>
              <a:rPr lang="en-US" sz="2800" dirty="0">
                <a:cs typeface="Ali_K_Alwand" pitchFamily="2" charset="-78"/>
              </a:rPr>
              <a:t>  </a:t>
            </a:r>
            <a:r>
              <a:rPr lang="ar-SA" sz="2800" dirty="0">
                <a:cs typeface="Ali_K_Alwand" pitchFamily="2" charset="-78"/>
              </a:rPr>
              <a:t>مةرِؤ</a:t>
            </a:r>
            <a:r>
              <a:rPr lang="en-US" sz="2800" dirty="0">
                <a:cs typeface="Ali_K_Alwand" pitchFamily="2" charset="-78"/>
              </a:rPr>
              <a:t>  </a:t>
            </a:r>
            <a:r>
              <a:rPr lang="ar-SA" sz="2800" dirty="0">
                <a:cs typeface="Ali_K_Alwand" pitchFamily="2" charset="-78"/>
              </a:rPr>
              <a:t>ـــــــــ</a:t>
            </a:r>
            <a:r>
              <a:rPr lang="en-US" sz="2800" dirty="0">
                <a:cs typeface="Ali_K_Alwand" pitchFamily="2" charset="-78"/>
              </a:rPr>
              <a:t> </a:t>
            </a:r>
            <a:r>
              <a:rPr lang="ar-SA" sz="2800" dirty="0">
                <a:cs typeface="Ali_K_Alwand" pitchFamily="2" charset="-78"/>
              </a:rPr>
              <a:t>بخؤ،</a:t>
            </a:r>
            <a:r>
              <a:rPr lang="en-US" sz="2800" dirty="0">
                <a:cs typeface="Ali_K_Alwand" pitchFamily="2" charset="-78"/>
              </a:rPr>
              <a:t> </a:t>
            </a:r>
            <a:r>
              <a:rPr lang="ar-SA" sz="2800" dirty="0">
                <a:cs typeface="Ali_K_Alwand" pitchFamily="2" charset="-78"/>
              </a:rPr>
              <a:t>مةخؤ</a:t>
            </a:r>
            <a:endParaRPr lang="en-US" sz="2800" dirty="0">
              <a:cs typeface="Ali_K_Alwand" pitchFamily="2" charset="-78"/>
            </a:endParaRPr>
          </a:p>
          <a:p>
            <a:pPr algn="r" rtl="1">
              <a:lnSpc>
                <a:spcPct val="80000"/>
              </a:lnSpc>
              <a:buFontTx/>
              <a:buNone/>
            </a:pPr>
            <a:endParaRPr lang="en-US" sz="2800" dirty="0">
              <a:cs typeface="Ali_K_Alwand" pitchFamily="2" charset="-78"/>
            </a:endParaRPr>
          </a:p>
          <a:p>
            <a:pPr algn="r" rtl="1">
              <a:lnSpc>
                <a:spcPct val="80000"/>
              </a:lnSpc>
              <a:buFontTx/>
              <a:buNone/>
            </a:pPr>
            <a:endParaRPr lang="en-US" sz="2800" dirty="0">
              <a:cs typeface="Ali_K_Sharif bold" pitchFamily="2" charset="-78"/>
            </a:endParaRPr>
          </a:p>
        </p:txBody>
      </p:sp>
      <p:sp>
        <p:nvSpPr>
          <p:cNvPr id="64516" name="Rectangle 4"/>
          <p:cNvSpPr>
            <a:spLocks noChangeArrowheads="1"/>
          </p:cNvSpPr>
          <p:nvPr/>
        </p:nvSpPr>
        <p:spPr bwMode="auto">
          <a:xfrm>
            <a:off x="3995738" y="4508500"/>
            <a:ext cx="457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buFontTx/>
              <a:buChar char="•"/>
            </a:pPr>
            <a:r>
              <a:rPr lang="ar-SA" sz="3200" b="1" dirty="0" smtClean="0">
                <a:cs typeface="Ali_K_Alwand" pitchFamily="2" charset="-78"/>
              </a:rPr>
              <a:t>10-مؤرفيمى</a:t>
            </a:r>
            <a:r>
              <a:rPr lang="en-US" sz="3200" b="1" dirty="0" smtClean="0">
                <a:cs typeface="Ali_K_Alwand" pitchFamily="2" charset="-78"/>
              </a:rPr>
              <a:t> </a:t>
            </a:r>
            <a:r>
              <a:rPr lang="ar-SA" sz="3200" b="1" dirty="0">
                <a:cs typeface="Ali_K_Alwand" pitchFamily="2" charset="-78"/>
              </a:rPr>
              <a:t>دووثاتكردنةوة</a:t>
            </a:r>
            <a:r>
              <a:rPr lang="en-US" sz="2800" dirty="0">
                <a:cs typeface="Ali_K_Alwand" pitchFamily="2" charset="-78"/>
              </a:rPr>
              <a:t>:</a:t>
            </a:r>
          </a:p>
          <a:p>
            <a:pPr algn="r" rtl="1"/>
            <a:r>
              <a:rPr lang="en-US" sz="2800" dirty="0">
                <a:cs typeface="Ali_K_Alwand" pitchFamily="2" charset="-78"/>
              </a:rPr>
              <a:t>)</a:t>
            </a:r>
            <a:r>
              <a:rPr lang="ar-SA" sz="2800" dirty="0">
                <a:cs typeface="Ali_K_Alwand" pitchFamily="2" charset="-78"/>
              </a:rPr>
              <a:t>ةوة</a:t>
            </a:r>
            <a:r>
              <a:rPr lang="en-US" sz="2800" dirty="0">
                <a:cs typeface="Ali_K_Alwand" pitchFamily="2" charset="-78"/>
              </a:rPr>
              <a:t>(</a:t>
            </a:r>
            <a:r>
              <a:rPr lang="ar-SA" sz="2800" dirty="0">
                <a:cs typeface="Ali_K_Alwand" pitchFamily="2" charset="-78"/>
              </a:rPr>
              <a:t>هاتمةوة</a:t>
            </a:r>
            <a:r>
              <a:rPr lang="en-US" sz="2800" dirty="0">
                <a:cs typeface="Ali_K_Alwand" pitchFamily="2" charset="-78"/>
              </a:rPr>
              <a:t> </a:t>
            </a:r>
            <a:r>
              <a:rPr lang="ar-SA" sz="2800" dirty="0">
                <a:cs typeface="Ali_K_Alwand" pitchFamily="2" charset="-78"/>
              </a:rPr>
              <a:t>،رِؤيشتمةوة،</a:t>
            </a:r>
            <a:r>
              <a:rPr lang="en-US" sz="2800" dirty="0">
                <a:cs typeface="Ali_K_Alwand" pitchFamily="2" charset="-78"/>
              </a:rPr>
              <a:t> </a:t>
            </a:r>
            <a:r>
              <a:rPr lang="ar-SA" sz="2800" dirty="0">
                <a:cs typeface="Ali_K_Alwand" pitchFamily="2" charset="-78"/>
              </a:rPr>
              <a:t>بردمةوة</a:t>
            </a:r>
            <a:endParaRPr lang="en-US" sz="2800" dirty="0">
              <a:cs typeface="Ali_K_Alwand" pitchFamily="2" charset="-78"/>
            </a:endParaRPr>
          </a:p>
        </p:txBody>
      </p:sp>
    </p:spTree>
    <p:extLst>
      <p:ext uri="{BB962C8B-B14F-4D97-AF65-F5344CB8AC3E}">
        <p14:creationId xmlns:p14="http://schemas.microsoft.com/office/powerpoint/2010/main" val="42858032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to="" calcmode="lin" valueType="num">
                                      <p:cBhvr>
                                        <p:cTn id="17" dur="1" fill="hold"/>
                                        <p:tgtEl>
                                          <p:spTgt spid="6451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 to="" calcmode="lin" valueType="num">
                                      <p:cBhvr>
                                        <p:cTn id="22" dur="1" fill="hold"/>
                                        <p:tgtEl>
                                          <p:spTgt spid="6451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 to="" calcmode="lin" valueType="num">
                                      <p:cBhvr>
                                        <p:cTn id="27" dur="1" fill="hold"/>
                                        <p:tgtEl>
                                          <p:spTgt spid="64515">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 to="" calcmode="lin" valueType="num">
                                      <p:cBhvr>
                                        <p:cTn id="32" dur="1" fill="hold"/>
                                        <p:tgtEl>
                                          <p:spTgt spid="64515">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4515">
                                            <p:txEl>
                                              <p:pRg st="6" end="6"/>
                                            </p:txEl>
                                          </p:spTgt>
                                        </p:tgtEl>
                                        <p:attrNameLst>
                                          <p:attrName>style.visibility</p:attrName>
                                        </p:attrNameLst>
                                      </p:cBhvr>
                                      <p:to>
                                        <p:strVal val="visible"/>
                                      </p:to>
                                    </p:set>
                                    <p:anim to="" calcmode="lin" valueType="num">
                                      <p:cBhvr>
                                        <p:cTn id="37" dur="1" fill="hold"/>
                                        <p:tgtEl>
                                          <p:spTgt spid="64515">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64515">
                                            <p:txEl>
                                              <p:pRg st="7" end="7"/>
                                            </p:txEl>
                                          </p:spTgt>
                                        </p:tgtEl>
                                        <p:attrNameLst>
                                          <p:attrName>style.visibility</p:attrName>
                                        </p:attrNameLst>
                                      </p:cBhvr>
                                      <p:to>
                                        <p:strVal val="visible"/>
                                      </p:to>
                                    </p:set>
                                    <p:anim to="" calcmode="lin" valueType="num">
                                      <p:cBhvr>
                                        <p:cTn id="42" dur="1" fill="hold"/>
                                        <p:tgtEl>
                                          <p:spTgt spid="64515">
                                            <p:txEl>
                                              <p:pRg st="7" end="7"/>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4515">
                                            <p:txEl>
                                              <p:pRg st="8" end="8"/>
                                            </p:txEl>
                                          </p:spTgt>
                                        </p:tgtEl>
                                        <p:attrNameLst>
                                          <p:attrName>style.visibility</p:attrName>
                                        </p:attrNameLst>
                                      </p:cBhvr>
                                      <p:to>
                                        <p:strVal val="visible"/>
                                      </p:to>
                                    </p:set>
                                    <p:anim to="" calcmode="lin" valueType="num">
                                      <p:cBhvr>
                                        <p:cTn id="47" dur="1" fill="hold"/>
                                        <p:tgtEl>
                                          <p:spTgt spid="64515">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r" rtl="1"/>
            <a:r>
              <a:rPr lang="ar-SA" dirty="0" smtClean="0">
                <a:cs typeface="Ali_K_Sharif bold" pitchFamily="2" charset="-78"/>
              </a:rPr>
              <a:t>11- مؤرفيمةكانى</a:t>
            </a:r>
            <a:r>
              <a:rPr lang="en-US" dirty="0" smtClean="0">
                <a:cs typeface="Ali_K_Sharif bold" pitchFamily="2" charset="-78"/>
              </a:rPr>
              <a:t> </a:t>
            </a:r>
            <a:r>
              <a:rPr lang="ar-SA" dirty="0">
                <a:cs typeface="Ali_K_Sharif bold" pitchFamily="2" charset="-78"/>
              </a:rPr>
              <a:t>كات</a:t>
            </a:r>
            <a:endParaRPr lang="en-US" dirty="0">
              <a:cs typeface="Ali_K_Sharif bold" pitchFamily="2" charset="-78"/>
            </a:endParaRPr>
          </a:p>
        </p:txBody>
      </p:sp>
      <p:sp>
        <p:nvSpPr>
          <p:cNvPr id="62467" name="Rectangle 3"/>
          <p:cNvSpPr>
            <a:spLocks noGrp="1" noChangeArrowheads="1"/>
          </p:cNvSpPr>
          <p:nvPr>
            <p:ph type="body" idx="1"/>
          </p:nvPr>
        </p:nvSpPr>
        <p:spPr/>
        <p:txBody>
          <a:bodyPr/>
          <a:lstStyle/>
          <a:p>
            <a:pPr marL="609600" indent="-609600" algn="r" rtl="1">
              <a:buFontTx/>
              <a:buAutoNum type="arabic1Minus"/>
            </a:pPr>
            <a:r>
              <a:rPr lang="ar-SA" dirty="0">
                <a:cs typeface="Ali_K_Sharif bold" pitchFamily="2" charset="-78"/>
              </a:rPr>
              <a:t>رِابردوو</a:t>
            </a:r>
            <a:r>
              <a:rPr lang="en-US" dirty="0">
                <a:cs typeface="Ali_K_Sharif bold" pitchFamily="2" charset="-78"/>
              </a:rPr>
              <a:t>: </a:t>
            </a:r>
            <a:r>
              <a:rPr lang="ar-SA" dirty="0">
                <a:cs typeface="Ali_K_Sharif bold" pitchFamily="2" charset="-78"/>
              </a:rPr>
              <a:t>ا</a:t>
            </a:r>
            <a:r>
              <a:rPr lang="en-US" dirty="0">
                <a:cs typeface="Ali_K_Sharif bold" pitchFamily="2" charset="-78"/>
              </a:rPr>
              <a:t>- </a:t>
            </a:r>
            <a:r>
              <a:rPr lang="ar-SA" dirty="0">
                <a:cs typeface="Ali_K_Sharif bold" pitchFamily="2" charset="-78"/>
              </a:rPr>
              <a:t>ت</a:t>
            </a:r>
            <a:r>
              <a:rPr lang="en-US" dirty="0">
                <a:cs typeface="Ali_K_Sharif bold" pitchFamily="2" charset="-78"/>
              </a:rPr>
              <a:t> – </a:t>
            </a:r>
            <a:r>
              <a:rPr lang="ar-SA" dirty="0">
                <a:cs typeface="Ali_K_Sharif bold" pitchFamily="2" charset="-78"/>
              </a:rPr>
              <a:t>د</a:t>
            </a:r>
            <a:r>
              <a:rPr lang="en-US" dirty="0">
                <a:cs typeface="Ali_K_Sharif bold" pitchFamily="2" charset="-78"/>
              </a:rPr>
              <a:t> – </a:t>
            </a:r>
            <a:r>
              <a:rPr lang="ar-SA" dirty="0">
                <a:cs typeface="Ali_K_Sharif bold" pitchFamily="2" charset="-78"/>
              </a:rPr>
              <a:t>و</a:t>
            </a:r>
            <a:r>
              <a:rPr lang="en-US" dirty="0">
                <a:cs typeface="Ali_K_Sharif bold" pitchFamily="2" charset="-78"/>
              </a:rPr>
              <a:t>- </a:t>
            </a:r>
            <a:r>
              <a:rPr lang="ar-SA" dirty="0">
                <a:cs typeface="Ali_K_Sharif bold" pitchFamily="2" charset="-78"/>
              </a:rPr>
              <a:t>ى</a:t>
            </a:r>
            <a:r>
              <a:rPr lang="en-US" dirty="0">
                <a:cs typeface="Ali_K_Sharif bold" pitchFamily="2" charset="-78"/>
              </a:rPr>
              <a:t>  </a:t>
            </a:r>
            <a:r>
              <a:rPr lang="ar-SA" dirty="0">
                <a:cs typeface="Ali_K_Sharif bold" pitchFamily="2" charset="-78"/>
              </a:rPr>
              <a:t>سووتا،</a:t>
            </a:r>
            <a:r>
              <a:rPr lang="en-US" dirty="0">
                <a:cs typeface="Ali_K_Sharif bold" pitchFamily="2" charset="-78"/>
              </a:rPr>
              <a:t> </a:t>
            </a:r>
            <a:r>
              <a:rPr lang="ar-SA" dirty="0">
                <a:cs typeface="Ali_K_Sharif bold" pitchFamily="2" charset="-78"/>
              </a:rPr>
              <a:t>مرد،</a:t>
            </a:r>
            <a:r>
              <a:rPr lang="en-US" dirty="0">
                <a:cs typeface="Ali_K_Sharif bold" pitchFamily="2" charset="-78"/>
              </a:rPr>
              <a:t> </a:t>
            </a:r>
            <a:r>
              <a:rPr lang="ar-SA" dirty="0">
                <a:cs typeface="Ali_K_Sharif bold" pitchFamily="2" charset="-78"/>
              </a:rPr>
              <a:t>كرِى،</a:t>
            </a:r>
            <a:r>
              <a:rPr lang="en-US" dirty="0">
                <a:cs typeface="Ali_K_Sharif bold" pitchFamily="2" charset="-78"/>
              </a:rPr>
              <a:t> </a:t>
            </a:r>
            <a:r>
              <a:rPr lang="ar-SA" dirty="0">
                <a:cs typeface="Ali_K_Sharif bold" pitchFamily="2" charset="-78"/>
              </a:rPr>
              <a:t>شوشت</a:t>
            </a:r>
            <a:r>
              <a:rPr lang="en-US" dirty="0">
                <a:cs typeface="Ali_K_Sharif bold" pitchFamily="2" charset="-78"/>
              </a:rPr>
              <a:t> </a:t>
            </a:r>
            <a:r>
              <a:rPr lang="ar-SA" dirty="0">
                <a:cs typeface="Ali_K_Sharif bold" pitchFamily="2" charset="-78"/>
              </a:rPr>
              <a:t>،ضوو</a:t>
            </a:r>
            <a:endParaRPr lang="en-US" dirty="0">
              <a:cs typeface="Ali_K_Sharif bold" pitchFamily="2" charset="-78"/>
            </a:endParaRPr>
          </a:p>
          <a:p>
            <a:pPr marL="609600" indent="-609600" algn="r" rtl="1">
              <a:buFontTx/>
              <a:buAutoNum type="arabic1Minus"/>
            </a:pPr>
            <a:r>
              <a:rPr lang="ar-SA" dirty="0">
                <a:cs typeface="Ali_K_Sharif bold" pitchFamily="2" charset="-78"/>
              </a:rPr>
              <a:t>ئيَستا</a:t>
            </a:r>
            <a:r>
              <a:rPr lang="en-US" dirty="0">
                <a:cs typeface="Ali_K_Sharif bold" pitchFamily="2" charset="-78"/>
              </a:rPr>
              <a:t>:  </a:t>
            </a:r>
            <a:r>
              <a:rPr lang="ar-SA" dirty="0">
                <a:cs typeface="Ali_K_Sharif bold" pitchFamily="2" charset="-78"/>
              </a:rPr>
              <a:t>ة</a:t>
            </a:r>
            <a:r>
              <a:rPr lang="en-US" dirty="0">
                <a:cs typeface="Ali_K_Sharif bold" pitchFamily="2" charset="-78"/>
              </a:rPr>
              <a:t>/ </a:t>
            </a:r>
            <a:r>
              <a:rPr lang="ar-SA" dirty="0" smtClean="0">
                <a:cs typeface="Ali_K_Sharif bold" pitchFamily="2" charset="-78"/>
              </a:rPr>
              <a:t>جوانة , زيرةكة , باشة</a:t>
            </a:r>
            <a:endParaRPr lang="en-US" dirty="0">
              <a:cs typeface="Ali_K_Sharif bold" pitchFamily="2" charset="-78"/>
            </a:endParaRPr>
          </a:p>
          <a:p>
            <a:pPr marL="609600" indent="-609600" algn="r" rtl="1">
              <a:buFontTx/>
              <a:buAutoNum type="arabic1Minus"/>
            </a:pPr>
            <a:r>
              <a:rPr lang="ar-SA" dirty="0">
                <a:cs typeface="Ali_K_Sharif bold" pitchFamily="2" charset="-78"/>
              </a:rPr>
              <a:t>داهاتوو</a:t>
            </a:r>
            <a:r>
              <a:rPr lang="en-US" dirty="0">
                <a:cs typeface="Ali_K_Sharif bold" pitchFamily="2" charset="-78"/>
              </a:rPr>
              <a:t>: </a:t>
            </a:r>
            <a:r>
              <a:rPr lang="ar-SA" dirty="0">
                <a:cs typeface="Ali_K_Sharif bold" pitchFamily="2" charset="-78"/>
              </a:rPr>
              <a:t>آ</a:t>
            </a:r>
            <a:r>
              <a:rPr lang="en-US" dirty="0">
                <a:cs typeface="Ali_K_Sharif bold" pitchFamily="2" charset="-78"/>
              </a:rPr>
              <a:t>/ </a:t>
            </a:r>
            <a:r>
              <a:rPr lang="ar-SA" dirty="0">
                <a:cs typeface="Ali_K_Sharif bold" pitchFamily="2" charset="-78"/>
              </a:rPr>
              <a:t>دةسووتىَ</a:t>
            </a:r>
            <a:endParaRPr lang="en-US" dirty="0">
              <a:cs typeface="Ali_K_Sharif bold" pitchFamily="2" charset="-78"/>
            </a:endParaRPr>
          </a:p>
          <a:p>
            <a:pPr marL="609600" indent="-609600" algn="r" rtl="1"/>
            <a:r>
              <a:rPr lang="ar-SA" dirty="0">
                <a:cs typeface="Ali_K_Sharif bold" pitchFamily="2" charset="-78"/>
              </a:rPr>
              <a:t>جؤرةكانى</a:t>
            </a:r>
            <a:r>
              <a:rPr lang="en-US" dirty="0">
                <a:cs typeface="Ali_K_Sharif bold" pitchFamily="2" charset="-78"/>
              </a:rPr>
              <a:t> </a:t>
            </a:r>
            <a:r>
              <a:rPr lang="ar-SA" dirty="0">
                <a:cs typeface="Ali_K_Sharif bold" pitchFamily="2" charset="-78"/>
              </a:rPr>
              <a:t>كارى</a:t>
            </a:r>
            <a:r>
              <a:rPr lang="en-US" dirty="0">
                <a:cs typeface="Ali_K_Sharif bold" pitchFamily="2" charset="-78"/>
              </a:rPr>
              <a:t> </a:t>
            </a:r>
            <a:r>
              <a:rPr lang="ar-SA" dirty="0">
                <a:cs typeface="Ali_K_Sharif bold" pitchFamily="2" charset="-78"/>
              </a:rPr>
              <a:t>رِابردوو</a:t>
            </a:r>
            <a:r>
              <a:rPr lang="en-US" dirty="0">
                <a:cs typeface="Ali_K_Sharif bold" pitchFamily="2" charset="-78"/>
              </a:rPr>
              <a:t>:</a:t>
            </a:r>
          </a:p>
          <a:p>
            <a:pPr marL="609600" indent="-609600" algn="r" rtl="1">
              <a:buFontTx/>
              <a:buAutoNum type="arabicPeriod"/>
            </a:pPr>
            <a:r>
              <a:rPr lang="ar-SA" dirty="0">
                <a:cs typeface="Ali_K_Sharif bold" pitchFamily="2" charset="-78"/>
              </a:rPr>
              <a:t>رِابردووى</a:t>
            </a:r>
            <a:r>
              <a:rPr lang="en-US" dirty="0">
                <a:cs typeface="Ali_K_Sharif bold" pitchFamily="2" charset="-78"/>
              </a:rPr>
              <a:t> </a:t>
            </a:r>
            <a:r>
              <a:rPr lang="ar-SA" dirty="0">
                <a:cs typeface="Ali_K_Sharif bold" pitchFamily="2" charset="-78"/>
              </a:rPr>
              <a:t>نزيك</a:t>
            </a:r>
            <a:r>
              <a:rPr lang="en-US" dirty="0">
                <a:cs typeface="Ali_K_Sharif bold" pitchFamily="2" charset="-78"/>
              </a:rPr>
              <a:t> </a:t>
            </a:r>
            <a:r>
              <a:rPr lang="ar-IQ" dirty="0">
                <a:cs typeface="Ali_K_Sharif bold" pitchFamily="2" charset="-78"/>
              </a:rPr>
              <a:t>(سادة): ئةو</a:t>
            </a:r>
            <a:r>
              <a:rPr lang="en-US" dirty="0">
                <a:cs typeface="Ali_K_Sharif bold" pitchFamily="2" charset="-78"/>
              </a:rPr>
              <a:t> </a:t>
            </a:r>
            <a:r>
              <a:rPr lang="ar-SA" dirty="0">
                <a:cs typeface="Ali_K_Sharif bold" pitchFamily="2" charset="-78"/>
              </a:rPr>
              <a:t>كارةية</a:t>
            </a:r>
            <a:r>
              <a:rPr lang="en-US" dirty="0">
                <a:cs typeface="Ali_K_Sharif bold" pitchFamily="2" charset="-78"/>
              </a:rPr>
              <a:t> </a:t>
            </a:r>
            <a:r>
              <a:rPr lang="ar-SA" dirty="0">
                <a:cs typeface="Ali_K_Sharif bold" pitchFamily="2" charset="-78"/>
              </a:rPr>
              <a:t>دةلالةت</a:t>
            </a:r>
            <a:r>
              <a:rPr lang="en-US" dirty="0">
                <a:cs typeface="Ali_K_Sharif bold" pitchFamily="2" charset="-78"/>
              </a:rPr>
              <a:t> </a:t>
            </a:r>
            <a:r>
              <a:rPr lang="ar-SA" dirty="0">
                <a:cs typeface="Ali_K_Sharif bold" pitchFamily="2" charset="-78"/>
              </a:rPr>
              <a:t>لةسةر</a:t>
            </a:r>
            <a:r>
              <a:rPr lang="en-US" dirty="0">
                <a:cs typeface="Ali_K_Sharif bold" pitchFamily="2" charset="-78"/>
              </a:rPr>
              <a:t> </a:t>
            </a:r>
            <a:r>
              <a:rPr lang="ar-SA" dirty="0">
                <a:cs typeface="Ali_K_Sharif bold" pitchFamily="2" charset="-78"/>
              </a:rPr>
              <a:t>رِوودانى</a:t>
            </a:r>
            <a:r>
              <a:rPr lang="en-US" dirty="0">
                <a:cs typeface="Ali_K_Sharif bold" pitchFamily="2" charset="-78"/>
              </a:rPr>
              <a:t> </a:t>
            </a:r>
            <a:r>
              <a:rPr lang="ar-SA" dirty="0">
                <a:cs typeface="Ali_K_Sharif bold" pitchFamily="2" charset="-78"/>
              </a:rPr>
              <a:t>كاريَك</a:t>
            </a:r>
            <a:r>
              <a:rPr lang="en-US" dirty="0">
                <a:cs typeface="Ali_K_Sharif bold" pitchFamily="2" charset="-78"/>
              </a:rPr>
              <a:t> </a:t>
            </a:r>
            <a:r>
              <a:rPr lang="ar-SA" dirty="0">
                <a:cs typeface="Ali_K_Sharif bold" pitchFamily="2" charset="-78"/>
              </a:rPr>
              <a:t>لة</a:t>
            </a:r>
            <a:r>
              <a:rPr lang="en-US" dirty="0">
                <a:cs typeface="Ali_K_Sharif bold" pitchFamily="2" charset="-78"/>
              </a:rPr>
              <a:t> </a:t>
            </a:r>
            <a:r>
              <a:rPr lang="ar-SA" dirty="0">
                <a:cs typeface="Ali_K_Sharif bold" pitchFamily="2" charset="-78"/>
              </a:rPr>
              <a:t>رِابردووى</a:t>
            </a:r>
            <a:r>
              <a:rPr lang="en-US" dirty="0">
                <a:cs typeface="Ali_K_Sharif bold" pitchFamily="2" charset="-78"/>
              </a:rPr>
              <a:t> </a:t>
            </a:r>
            <a:r>
              <a:rPr lang="ar-SA" dirty="0">
                <a:cs typeface="Ali_K_Sharif bold" pitchFamily="2" charset="-78"/>
              </a:rPr>
              <a:t>نزيكدا</a:t>
            </a:r>
            <a:r>
              <a:rPr lang="en-US" dirty="0">
                <a:cs typeface="Ali_K_Sharif bold" pitchFamily="2" charset="-78"/>
              </a:rPr>
              <a:t> </a:t>
            </a:r>
            <a:r>
              <a:rPr lang="ar-SA" dirty="0">
                <a:cs typeface="Ali_K_Sharif bold" pitchFamily="2" charset="-78"/>
              </a:rPr>
              <a:t>دةكات</a:t>
            </a:r>
            <a:r>
              <a:rPr lang="en-US" dirty="0">
                <a:cs typeface="Ali_K_Sharif bold" pitchFamily="2" charset="-78"/>
              </a:rPr>
              <a:t>.</a:t>
            </a:r>
          </a:p>
          <a:p>
            <a:pPr marL="609600" indent="-609600" algn="r" rtl="1">
              <a:buFontTx/>
              <a:buNone/>
            </a:pPr>
            <a:r>
              <a:rPr lang="ar-SA" dirty="0">
                <a:cs typeface="Ali_K_Sharif bold" pitchFamily="2" charset="-78"/>
              </a:rPr>
              <a:t>ضوو،</a:t>
            </a:r>
            <a:r>
              <a:rPr lang="en-US" dirty="0">
                <a:cs typeface="Ali_K_Sharif bold" pitchFamily="2" charset="-78"/>
              </a:rPr>
              <a:t> </a:t>
            </a:r>
            <a:r>
              <a:rPr lang="ar-SA" dirty="0">
                <a:cs typeface="Ali_K_Sharif bold" pitchFamily="2" charset="-78"/>
              </a:rPr>
              <a:t>برد،</a:t>
            </a:r>
            <a:r>
              <a:rPr lang="en-US" dirty="0">
                <a:cs typeface="Ali_K_Sharif bold" pitchFamily="2" charset="-78"/>
              </a:rPr>
              <a:t> </a:t>
            </a:r>
            <a:r>
              <a:rPr lang="ar-SA" dirty="0">
                <a:cs typeface="Ali_K_Sharif bold" pitchFamily="2" charset="-78"/>
              </a:rPr>
              <a:t>سووتا،</a:t>
            </a:r>
            <a:r>
              <a:rPr lang="en-US" dirty="0">
                <a:cs typeface="Ali_K_Sharif bold" pitchFamily="2" charset="-78"/>
              </a:rPr>
              <a:t> </a:t>
            </a:r>
            <a:r>
              <a:rPr lang="ar-SA" dirty="0">
                <a:cs typeface="Ali_K_Sharif bold" pitchFamily="2" charset="-78"/>
              </a:rPr>
              <a:t>كةوت،</a:t>
            </a:r>
            <a:r>
              <a:rPr lang="en-US" dirty="0">
                <a:cs typeface="Ali_K_Sharif bold" pitchFamily="2" charset="-78"/>
              </a:rPr>
              <a:t> </a:t>
            </a:r>
            <a:r>
              <a:rPr lang="ar-SA" dirty="0">
                <a:cs typeface="Ali_K_Sharif bold" pitchFamily="2" charset="-78"/>
              </a:rPr>
              <a:t>كرِي</a:t>
            </a:r>
            <a:endParaRPr lang="en-US" dirty="0">
              <a:cs typeface="Ali_K_Sharif bold" pitchFamily="2" charset="-78"/>
            </a:endParaRPr>
          </a:p>
        </p:txBody>
      </p:sp>
    </p:spTree>
    <p:extLst>
      <p:ext uri="{BB962C8B-B14F-4D97-AF65-F5344CB8AC3E}">
        <p14:creationId xmlns:p14="http://schemas.microsoft.com/office/powerpoint/2010/main" val="37084788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 to="" calcmode="lin" valueType="num">
                                      <p:cBhvr>
                                        <p:cTn id="12" dur="1" fill="hold"/>
                                        <p:tgtEl>
                                          <p:spTgt spid="62467">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 to="" calcmode="lin" valueType="num">
                                      <p:cBhvr>
                                        <p:cTn id="17" dur="1" fill="hold"/>
                                        <p:tgtEl>
                                          <p:spTgt spid="62467">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 to="" calcmode="lin" valueType="num">
                                      <p:cBhvr>
                                        <p:cTn id="22" dur="1" fill="hold"/>
                                        <p:tgtEl>
                                          <p:spTgt spid="62467">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2467">
                                            <p:txEl>
                                              <p:pRg st="3" end="3"/>
                                            </p:txEl>
                                          </p:spTgt>
                                        </p:tgtEl>
                                        <p:attrNameLst>
                                          <p:attrName>style.visibility</p:attrName>
                                        </p:attrNameLst>
                                      </p:cBhvr>
                                      <p:to>
                                        <p:strVal val="visible"/>
                                      </p:to>
                                    </p:set>
                                    <p:anim to="" calcmode="lin" valueType="num">
                                      <p:cBhvr>
                                        <p:cTn id="27" dur="1" fill="hold"/>
                                        <p:tgtEl>
                                          <p:spTgt spid="62467">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2467">
                                            <p:txEl>
                                              <p:pRg st="4" end="4"/>
                                            </p:txEl>
                                          </p:spTgt>
                                        </p:tgtEl>
                                        <p:attrNameLst>
                                          <p:attrName>style.visibility</p:attrName>
                                        </p:attrNameLst>
                                      </p:cBhvr>
                                      <p:to>
                                        <p:strVal val="visible"/>
                                      </p:to>
                                    </p:set>
                                    <p:anim to="" calcmode="lin" valueType="num">
                                      <p:cBhvr>
                                        <p:cTn id="32" dur="1" fill="hold"/>
                                        <p:tgtEl>
                                          <p:spTgt spid="62467">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2467">
                                            <p:txEl>
                                              <p:pRg st="5" end="5"/>
                                            </p:txEl>
                                          </p:spTgt>
                                        </p:tgtEl>
                                        <p:attrNameLst>
                                          <p:attrName>style.visibility</p:attrName>
                                        </p:attrNameLst>
                                      </p:cBhvr>
                                      <p:to>
                                        <p:strVal val="visible"/>
                                      </p:to>
                                    </p:set>
                                    <p:anim to="" calcmode="lin" valueType="num">
                                      <p:cBhvr>
                                        <p:cTn id="37" dur="1" fill="hold"/>
                                        <p:tgtEl>
                                          <p:spTgt spid="624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457200" y="260350"/>
            <a:ext cx="8229600" cy="5865813"/>
          </a:xfrm>
        </p:spPr>
        <p:txBody>
          <a:bodyPr/>
          <a:lstStyle/>
          <a:p>
            <a:pPr marL="609600" indent="-609600" algn="r" rtl="1">
              <a:buFontTx/>
              <a:buNone/>
            </a:pPr>
            <a:r>
              <a:rPr lang="en-US">
                <a:cs typeface="Ali_K_Alwand" pitchFamily="2" charset="-78"/>
              </a:rPr>
              <a:t>.2 </a:t>
            </a:r>
            <a:r>
              <a:rPr lang="ar-SA">
                <a:cs typeface="Ali_K_Alwand" pitchFamily="2" charset="-78"/>
              </a:rPr>
              <a:t>رِابردووى</a:t>
            </a:r>
            <a:r>
              <a:rPr lang="en-US">
                <a:cs typeface="Ali_K_Alwand" pitchFamily="2" charset="-78"/>
              </a:rPr>
              <a:t> </a:t>
            </a:r>
            <a:r>
              <a:rPr lang="ar-SA">
                <a:cs typeface="Ali_K_Alwand" pitchFamily="2" charset="-78"/>
              </a:rPr>
              <a:t>بةردةوام</a:t>
            </a:r>
            <a:r>
              <a:rPr lang="en-US">
                <a:cs typeface="Ali_K_Alwand" pitchFamily="2" charset="-78"/>
              </a:rPr>
              <a:t>:</a:t>
            </a:r>
          </a:p>
          <a:p>
            <a:pPr marL="609600" indent="-609600" algn="r" rtl="1">
              <a:buFontTx/>
              <a:buNone/>
            </a:pPr>
            <a:r>
              <a:rPr lang="ar-SA">
                <a:cs typeface="Ali_K_Alwand" pitchFamily="2" charset="-78"/>
              </a:rPr>
              <a:t>ئةو</a:t>
            </a:r>
            <a:r>
              <a:rPr lang="en-US">
                <a:cs typeface="Ali_K_Alwand" pitchFamily="2" charset="-78"/>
              </a:rPr>
              <a:t> </a:t>
            </a:r>
            <a:r>
              <a:rPr lang="ar-SA">
                <a:cs typeface="Ali_K_Alwand" pitchFamily="2" charset="-78"/>
              </a:rPr>
              <a:t>كارةية،</a:t>
            </a:r>
            <a:r>
              <a:rPr lang="en-US">
                <a:cs typeface="Ali_K_Alwand" pitchFamily="2" charset="-78"/>
              </a:rPr>
              <a:t> </a:t>
            </a:r>
            <a:r>
              <a:rPr lang="ar-SA">
                <a:cs typeface="Ali_K_Alwand" pitchFamily="2" charset="-78"/>
              </a:rPr>
              <a:t>كة</a:t>
            </a:r>
            <a:r>
              <a:rPr lang="en-US">
                <a:cs typeface="Ali_K_Alwand" pitchFamily="2" charset="-78"/>
              </a:rPr>
              <a:t> </a:t>
            </a:r>
            <a:r>
              <a:rPr lang="ar-SA">
                <a:cs typeface="Ali_K_Alwand" pitchFamily="2" charset="-78"/>
              </a:rPr>
              <a:t>دةلالةت</a:t>
            </a:r>
            <a:r>
              <a:rPr lang="en-US">
                <a:cs typeface="Ali_K_Alwand" pitchFamily="2" charset="-78"/>
              </a:rPr>
              <a:t> </a:t>
            </a:r>
            <a:r>
              <a:rPr lang="ar-SA">
                <a:cs typeface="Ali_K_Alwand" pitchFamily="2" charset="-78"/>
              </a:rPr>
              <a:t>لةسةر</a:t>
            </a:r>
            <a:r>
              <a:rPr lang="en-US">
                <a:cs typeface="Ali_K_Alwand" pitchFamily="2" charset="-78"/>
              </a:rPr>
              <a:t> </a:t>
            </a:r>
            <a:r>
              <a:rPr lang="ar-SA">
                <a:cs typeface="Ali_K_Alwand" pitchFamily="2" charset="-78"/>
              </a:rPr>
              <a:t>رِوودان</a:t>
            </a:r>
            <a:r>
              <a:rPr lang="en-US">
                <a:cs typeface="Ali_K_Alwand" pitchFamily="2" charset="-78"/>
              </a:rPr>
              <a:t> </a:t>
            </a:r>
            <a:r>
              <a:rPr lang="ar-SA">
                <a:cs typeface="Ali_K_Alwand" pitchFamily="2" charset="-78"/>
              </a:rPr>
              <a:t>و</a:t>
            </a:r>
            <a:r>
              <a:rPr lang="en-US">
                <a:cs typeface="Ali_K_Alwand" pitchFamily="2" charset="-78"/>
              </a:rPr>
              <a:t> </a:t>
            </a:r>
            <a:r>
              <a:rPr lang="ar-SA">
                <a:cs typeface="Ali_K_Alwand" pitchFamily="2" charset="-78"/>
              </a:rPr>
              <a:t>بةردةوامى</a:t>
            </a:r>
            <a:r>
              <a:rPr lang="en-US">
                <a:cs typeface="Ali_K_Alwand" pitchFamily="2" charset="-78"/>
              </a:rPr>
              <a:t> </a:t>
            </a:r>
            <a:r>
              <a:rPr lang="ar-SA">
                <a:cs typeface="Ali_K_Alwand" pitchFamily="2" charset="-78"/>
              </a:rPr>
              <a:t>كاريَك</a:t>
            </a:r>
            <a:r>
              <a:rPr lang="en-US">
                <a:cs typeface="Ali_K_Alwand" pitchFamily="2" charset="-78"/>
              </a:rPr>
              <a:t> </a:t>
            </a:r>
            <a:r>
              <a:rPr lang="ar-SA">
                <a:cs typeface="Ali_K_Alwand" pitchFamily="2" charset="-78"/>
              </a:rPr>
              <a:t>لةكاتى</a:t>
            </a:r>
            <a:r>
              <a:rPr lang="en-US">
                <a:cs typeface="Ali_K_Alwand" pitchFamily="2" charset="-78"/>
              </a:rPr>
              <a:t> </a:t>
            </a:r>
            <a:r>
              <a:rPr lang="ar-SA">
                <a:cs typeface="Ali_K_Alwand" pitchFamily="2" charset="-78"/>
              </a:rPr>
              <a:t>رِابردوودا</a:t>
            </a:r>
            <a:r>
              <a:rPr lang="en-US">
                <a:cs typeface="Ali_K_Alwand" pitchFamily="2" charset="-78"/>
              </a:rPr>
              <a:t> </a:t>
            </a:r>
            <a:r>
              <a:rPr lang="ar-SA">
                <a:cs typeface="Ali_K_Alwand" pitchFamily="2" charset="-78"/>
              </a:rPr>
              <a:t>دةكات</a:t>
            </a:r>
            <a:r>
              <a:rPr lang="en-US">
                <a:cs typeface="Ali_K_Alwand" pitchFamily="2" charset="-78"/>
              </a:rPr>
              <a:t>.</a:t>
            </a: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بةردةوام</a:t>
            </a:r>
            <a:endParaRPr lang="en-US">
              <a:cs typeface="Ali_K_Alwand" pitchFamily="2" charset="-78"/>
            </a:endParaRP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a:t>
            </a:r>
            <a:r>
              <a:rPr lang="ar-SA">
                <a:cs typeface="Ali_K_Alwand" pitchFamily="2" charset="-78"/>
              </a:rPr>
              <a:t>ضوو</a:t>
            </a:r>
            <a:r>
              <a:rPr lang="en-US">
                <a:cs typeface="Ali_K_Alwand" pitchFamily="2" charset="-78"/>
              </a:rPr>
              <a:t>     =              </a:t>
            </a:r>
            <a:r>
              <a:rPr lang="ar-SA">
                <a:cs typeface="Ali_K_Alwand" pitchFamily="2" charset="-78"/>
              </a:rPr>
              <a:t>دةضوو</a:t>
            </a:r>
            <a:r>
              <a:rPr lang="en-US">
                <a:cs typeface="Ali_K_Alwand" pitchFamily="2" charset="-78"/>
              </a:rPr>
              <a:t> </a:t>
            </a: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   </a:t>
            </a:r>
            <a:r>
              <a:rPr lang="ar-SA">
                <a:cs typeface="Ali_K_Alwand" pitchFamily="2" charset="-78"/>
              </a:rPr>
              <a:t>كةوت</a:t>
            </a:r>
            <a:r>
              <a:rPr lang="en-US">
                <a:cs typeface="Ali_K_Alwand" pitchFamily="2" charset="-78"/>
              </a:rPr>
              <a:t>=           </a:t>
            </a:r>
            <a:r>
              <a:rPr lang="ar-SA">
                <a:cs typeface="Ali_K_Alwand" pitchFamily="2" charset="-78"/>
              </a:rPr>
              <a:t>دةكةوت</a:t>
            </a:r>
            <a:endParaRPr lang="en-US">
              <a:cs typeface="Ali_K_Alwand" pitchFamily="2" charset="-78"/>
            </a:endParaRP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a:t>
            </a:r>
            <a:r>
              <a:rPr lang="ar-SA">
                <a:cs typeface="Ali_K_Alwand" pitchFamily="2" charset="-78"/>
              </a:rPr>
              <a:t>برد</a:t>
            </a:r>
            <a:r>
              <a:rPr lang="en-US">
                <a:cs typeface="Ali_K_Alwand" pitchFamily="2" charset="-78"/>
              </a:rPr>
              <a:t>=              </a:t>
            </a:r>
            <a:r>
              <a:rPr lang="ar-SA">
                <a:cs typeface="Ali_K_Alwand" pitchFamily="2" charset="-78"/>
              </a:rPr>
              <a:t>دةبرد</a:t>
            </a:r>
            <a:endParaRPr lang="en-US">
              <a:cs typeface="Ali_K_Alwand" pitchFamily="2" charset="-78"/>
            </a:endParaRPr>
          </a:p>
        </p:txBody>
      </p:sp>
    </p:spTree>
    <p:extLst>
      <p:ext uri="{BB962C8B-B14F-4D97-AF65-F5344CB8AC3E}">
        <p14:creationId xmlns:p14="http://schemas.microsoft.com/office/powerpoint/2010/main" val="2414070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to="" calcmode="lin" valueType="num">
                                      <p:cBhvr>
                                        <p:cTn id="7" dur="1" fill="hold"/>
                                        <p:tgtEl>
                                          <p:spTgt spid="13312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 to="" calcmode="lin" valueType="num">
                                      <p:cBhvr>
                                        <p:cTn id="12" dur="1" fill="hold"/>
                                        <p:tgtEl>
                                          <p:spTgt spid="13312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 to="" calcmode="lin" valueType="num">
                                      <p:cBhvr>
                                        <p:cTn id="17" dur="1" fill="hold"/>
                                        <p:tgtEl>
                                          <p:spTgt spid="13312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 to="" calcmode="lin" valueType="num">
                                      <p:cBhvr>
                                        <p:cTn id="22" dur="1" fill="hold"/>
                                        <p:tgtEl>
                                          <p:spTgt spid="13312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3123">
                                            <p:txEl>
                                              <p:pRg st="4" end="4"/>
                                            </p:txEl>
                                          </p:spTgt>
                                        </p:tgtEl>
                                        <p:attrNameLst>
                                          <p:attrName>style.visibility</p:attrName>
                                        </p:attrNameLst>
                                      </p:cBhvr>
                                      <p:to>
                                        <p:strVal val="visible"/>
                                      </p:to>
                                    </p:set>
                                    <p:anim to="" calcmode="lin" valueType="num">
                                      <p:cBhvr>
                                        <p:cTn id="27" dur="1" fill="hold"/>
                                        <p:tgtEl>
                                          <p:spTgt spid="13312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3123">
                                            <p:txEl>
                                              <p:pRg st="5" end="5"/>
                                            </p:txEl>
                                          </p:spTgt>
                                        </p:tgtEl>
                                        <p:attrNameLst>
                                          <p:attrName>style.visibility</p:attrName>
                                        </p:attrNameLst>
                                      </p:cBhvr>
                                      <p:to>
                                        <p:strVal val="visible"/>
                                      </p:to>
                                    </p:set>
                                    <p:anim to="" calcmode="lin" valueType="num">
                                      <p:cBhvr>
                                        <p:cTn id="32" dur="1" fill="hold"/>
                                        <p:tgtEl>
                                          <p:spTgt spid="13312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a:buNone/>
            </a:pPr>
            <a:r>
              <a:rPr lang="ar-SA" dirty="0" smtClean="0">
                <a:solidFill>
                  <a:srgbClr val="FF0000"/>
                </a:solidFill>
                <a:cs typeface="Ali_K_Alwand" pitchFamily="2" charset="-78"/>
              </a:rPr>
              <a:t>ب-</a:t>
            </a:r>
            <a:r>
              <a:rPr lang="ar-SA" dirty="0" smtClean="0">
                <a:cs typeface="Ali_K_Alwand" pitchFamily="2" charset="-78"/>
              </a:rPr>
              <a:t> </a:t>
            </a:r>
            <a:r>
              <a:rPr lang="ar-SA" dirty="0" smtClean="0">
                <a:solidFill>
                  <a:schemeClr val="tx2"/>
                </a:solidFill>
                <a:cs typeface="Ali_K_Alwand" pitchFamily="2" charset="-78"/>
              </a:rPr>
              <a:t>رِستة سازى : </a:t>
            </a:r>
            <a:r>
              <a:rPr lang="ar-SA" dirty="0" smtClean="0">
                <a:cs typeface="Ali_K_Alwand" pitchFamily="2" charset="-78"/>
              </a:rPr>
              <a:t>ليَكؤلينةوة لة ريَزكردنى كةرة ستةكان دةكات وةكو :</a:t>
            </a:r>
          </a:p>
          <a:p>
            <a:pPr algn="r">
              <a:buNone/>
            </a:pPr>
            <a:r>
              <a:rPr lang="ar-SA" dirty="0" smtClean="0">
                <a:cs typeface="Ali_K_Alwand" pitchFamily="2" charset="-78"/>
              </a:rPr>
              <a:t>بكة ر+كار</a:t>
            </a:r>
          </a:p>
          <a:p>
            <a:pPr algn="r">
              <a:buNone/>
            </a:pPr>
            <a:r>
              <a:rPr lang="ar-SA" dirty="0" smtClean="0">
                <a:cs typeface="Ali_K_Alwand" pitchFamily="2" charset="-78"/>
              </a:rPr>
              <a:t>نة سرين هات</a:t>
            </a:r>
          </a:p>
          <a:p>
            <a:pPr algn="r">
              <a:buNone/>
            </a:pPr>
            <a:r>
              <a:rPr lang="ar-SA" dirty="0" err="1" smtClean="0">
                <a:cs typeface="Ali_K_Alwand" pitchFamily="2" charset="-78"/>
              </a:rPr>
              <a:t>بكةر</a:t>
            </a:r>
            <a:r>
              <a:rPr lang="ar-SA" dirty="0" smtClean="0">
                <a:cs typeface="Ali_K_Alwand" pitchFamily="2" charset="-78"/>
              </a:rPr>
              <a:t> + </a:t>
            </a:r>
            <a:r>
              <a:rPr lang="ar-SA" dirty="0" err="1" smtClean="0">
                <a:cs typeface="Ali_K_Alwand" pitchFamily="2" charset="-78"/>
              </a:rPr>
              <a:t>بةركار</a:t>
            </a:r>
            <a:r>
              <a:rPr lang="ar-SA" dirty="0" smtClean="0">
                <a:cs typeface="Ali_K_Alwand" pitchFamily="2" charset="-78"/>
              </a:rPr>
              <a:t> + كار</a:t>
            </a:r>
          </a:p>
          <a:p>
            <a:pPr algn="r">
              <a:buNone/>
            </a:pPr>
            <a:r>
              <a:rPr lang="ar-SA" dirty="0" err="1" smtClean="0">
                <a:cs typeface="Ali_K_Alwand" pitchFamily="2" charset="-78"/>
              </a:rPr>
              <a:t>ئازاد</a:t>
            </a:r>
            <a:r>
              <a:rPr lang="ar-SA" dirty="0" smtClean="0">
                <a:cs typeface="Ali_K_Alwand" pitchFamily="2" charset="-78"/>
              </a:rPr>
              <a:t> + </a:t>
            </a:r>
            <a:r>
              <a:rPr lang="ar-SA" dirty="0" err="1" smtClean="0">
                <a:cs typeface="Ali_K_Alwand" pitchFamily="2" charset="-78"/>
              </a:rPr>
              <a:t>سيَو</a:t>
            </a:r>
            <a:r>
              <a:rPr lang="ar-SA" dirty="0" smtClean="0">
                <a:cs typeface="Ali_K_Alwand" pitchFamily="2" charset="-78"/>
              </a:rPr>
              <a:t> + </a:t>
            </a:r>
            <a:r>
              <a:rPr lang="ar-SA" dirty="0" err="1" smtClean="0">
                <a:cs typeface="Ali_K_Alwand" pitchFamily="2" charset="-78"/>
              </a:rPr>
              <a:t>دةخوات</a:t>
            </a:r>
            <a:endParaRPr lang="ar-SA" dirty="0" smtClean="0">
              <a:cs typeface="Ali_K_Alwand" pitchFamily="2" charset="-78"/>
            </a:endParaRPr>
          </a:p>
          <a:p>
            <a:pPr algn="r">
              <a:buNone/>
            </a:pPr>
            <a:r>
              <a:rPr lang="ar-SA" dirty="0" smtClean="0">
                <a:solidFill>
                  <a:srgbClr val="FF0000"/>
                </a:solidFill>
                <a:cs typeface="Ali_K_Alwand" pitchFamily="2" charset="-78"/>
              </a:rPr>
              <a:t>3-</a:t>
            </a:r>
            <a:r>
              <a:rPr lang="ar-SA" dirty="0" smtClean="0">
                <a:cs typeface="Ali_K_Alwand" pitchFamily="2" charset="-78"/>
              </a:rPr>
              <a:t> </a:t>
            </a:r>
            <a:r>
              <a:rPr lang="ar-SA" dirty="0" smtClean="0">
                <a:solidFill>
                  <a:schemeClr val="tx2"/>
                </a:solidFill>
                <a:cs typeface="Ali_K_Alwand" pitchFamily="2" charset="-78"/>
              </a:rPr>
              <a:t>واتا : </a:t>
            </a:r>
          </a:p>
          <a:p>
            <a:pPr algn="r">
              <a:buNone/>
            </a:pPr>
            <a:r>
              <a:rPr lang="ar-SA" dirty="0" smtClean="0">
                <a:solidFill>
                  <a:srgbClr val="FF0000"/>
                </a:solidFill>
                <a:cs typeface="Ali_K_Alwand" pitchFamily="2" charset="-78"/>
              </a:rPr>
              <a:t>أ-</a:t>
            </a:r>
            <a:r>
              <a:rPr lang="ar-SA" dirty="0" smtClean="0">
                <a:cs typeface="Ali_K_Alwand" pitchFamily="2" charset="-78"/>
              </a:rPr>
              <a:t> سيمانتيك</a:t>
            </a:r>
            <a:r>
              <a:rPr lang="ar-SA" dirty="0" smtClean="0">
                <a:solidFill>
                  <a:schemeClr val="tx2"/>
                </a:solidFill>
                <a:cs typeface="Ali_K_Alwand" pitchFamily="2" charset="-78"/>
              </a:rPr>
              <a:t>: </a:t>
            </a:r>
            <a:r>
              <a:rPr lang="ar-SA" dirty="0" smtClean="0">
                <a:cs typeface="Ali_K_Alwand" pitchFamily="2" charset="-78"/>
              </a:rPr>
              <a:t>لة</a:t>
            </a:r>
            <a:r>
              <a:rPr lang="ar-SA" dirty="0" smtClean="0">
                <a:solidFill>
                  <a:schemeClr val="tx2"/>
                </a:solidFill>
                <a:cs typeface="Ali_K_Alwand" pitchFamily="2" charset="-78"/>
              </a:rPr>
              <a:t> </a:t>
            </a:r>
            <a:r>
              <a:rPr lang="ar-SA" dirty="0" smtClean="0">
                <a:cs typeface="Ali_K_Alwand" pitchFamily="2" charset="-78"/>
              </a:rPr>
              <a:t>ديوى</a:t>
            </a:r>
            <a:r>
              <a:rPr lang="ar-SA" dirty="0" smtClean="0">
                <a:solidFill>
                  <a:schemeClr val="tx2"/>
                </a:solidFill>
                <a:cs typeface="Ali_K_Alwand" pitchFamily="2" charset="-78"/>
              </a:rPr>
              <a:t> </a:t>
            </a:r>
            <a:r>
              <a:rPr lang="ar-SA" dirty="0" smtClean="0">
                <a:cs typeface="Ali_K_Alwand" pitchFamily="2" charset="-78"/>
              </a:rPr>
              <a:t>ناوةوةى هيَماكان دةكوَليَتةوة ، واتة ثةيوةندى نيَوان ناو و ناوليَنراو.(واتاى فةرهةنطى وشة)</a:t>
            </a:r>
          </a:p>
          <a:p>
            <a:pPr algn="r">
              <a:buNone/>
            </a:pPr>
            <a:endParaRPr lang="ar-SA" dirty="0" smtClean="0">
              <a:cs typeface="Ali_K_Alwand" pitchFamily="2" charset="-78"/>
            </a:endParaRPr>
          </a:p>
          <a:p>
            <a:pPr algn="r">
              <a:buNone/>
            </a:pPr>
            <a:r>
              <a:rPr lang="ar-SA" dirty="0" smtClean="0">
                <a:solidFill>
                  <a:srgbClr val="FF0000"/>
                </a:solidFill>
                <a:cs typeface="Ali_K_Alwand" pitchFamily="2" charset="-78"/>
              </a:rPr>
              <a:t>ب-</a:t>
            </a:r>
            <a:r>
              <a:rPr lang="ar-SA" dirty="0" smtClean="0">
                <a:cs typeface="Ali_K_Alwand" pitchFamily="2" charset="-78"/>
              </a:rPr>
              <a:t> ثرِاطماتيك</a:t>
            </a:r>
            <a:r>
              <a:rPr lang="ar-SA" dirty="0" smtClean="0">
                <a:solidFill>
                  <a:schemeClr val="tx2"/>
                </a:solidFill>
                <a:cs typeface="Ali_K_Alwand" pitchFamily="2" charset="-78"/>
              </a:rPr>
              <a:t>: </a:t>
            </a:r>
            <a:r>
              <a:rPr lang="ar-SA" dirty="0" smtClean="0">
                <a:cs typeface="Ali_K_Alwand" pitchFamily="2" charset="-78"/>
              </a:rPr>
              <a:t>لة ثة يوةندى نيَوان هيَما وبةكارهيَنةرةكةى دةكؤلَيَتةوة واتة ليَكدانةوةى واتاية لة دةوروبةرى طوتندا (واتاى شاراوةى وشة يان رِستة)</a:t>
            </a:r>
          </a:p>
          <a:p>
            <a:pPr algn="r">
              <a:buNone/>
            </a:pPr>
            <a:endParaRPr lang="en-US" dirty="0" smtClean="0">
              <a:cs typeface="Ali_K_Alwand" pitchFamily="2" charset="-78"/>
            </a:endParaRPr>
          </a:p>
          <a:p>
            <a:pPr algn="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rtl="1"/>
            <a:r>
              <a:rPr lang="en-US">
                <a:cs typeface="Ali_K_Alwand" pitchFamily="2" charset="-78"/>
              </a:rPr>
              <a:t>.3 </a:t>
            </a:r>
            <a:r>
              <a:rPr lang="ar-SA">
                <a:cs typeface="Ali_K_Alwand" pitchFamily="2" charset="-78"/>
              </a:rPr>
              <a:t>رِابردووى</a:t>
            </a:r>
            <a:r>
              <a:rPr lang="en-US">
                <a:cs typeface="Ali_K_Alwand" pitchFamily="2" charset="-78"/>
              </a:rPr>
              <a:t> </a:t>
            </a:r>
            <a:r>
              <a:rPr lang="ar-SA">
                <a:cs typeface="Ali_K_Alwand" pitchFamily="2" charset="-78"/>
              </a:rPr>
              <a:t>دوور</a:t>
            </a:r>
            <a:endParaRPr lang="en-US">
              <a:cs typeface="Ali_K_Alwand" pitchFamily="2" charset="-78"/>
            </a:endParaRPr>
          </a:p>
        </p:txBody>
      </p:sp>
      <p:sp>
        <p:nvSpPr>
          <p:cNvPr id="134147" name="Rectangle 3"/>
          <p:cNvSpPr>
            <a:spLocks noGrp="1" noChangeArrowheads="1"/>
          </p:cNvSpPr>
          <p:nvPr>
            <p:ph type="body" idx="1"/>
          </p:nvPr>
        </p:nvSpPr>
        <p:spPr/>
        <p:txBody>
          <a:bodyPr/>
          <a:lstStyle/>
          <a:p>
            <a:pPr algn="r" rtl="1"/>
            <a:r>
              <a:rPr lang="ar-SA">
                <a:cs typeface="Ali_K_Alwand" pitchFamily="2" charset="-78"/>
              </a:rPr>
              <a:t>ئةو</a:t>
            </a:r>
            <a:r>
              <a:rPr lang="en-US">
                <a:cs typeface="Ali_K_Alwand" pitchFamily="2" charset="-78"/>
              </a:rPr>
              <a:t> </a:t>
            </a:r>
            <a:r>
              <a:rPr lang="ar-SA">
                <a:cs typeface="Ali_K_Alwand" pitchFamily="2" charset="-78"/>
              </a:rPr>
              <a:t>كارةية،كة</a:t>
            </a:r>
            <a:r>
              <a:rPr lang="en-US">
                <a:cs typeface="Ali_K_Alwand" pitchFamily="2" charset="-78"/>
              </a:rPr>
              <a:t> </a:t>
            </a:r>
            <a:r>
              <a:rPr lang="ar-SA">
                <a:cs typeface="Ali_K_Alwand" pitchFamily="2" charset="-78"/>
              </a:rPr>
              <a:t>دةلالةت</a:t>
            </a:r>
            <a:r>
              <a:rPr lang="en-US">
                <a:cs typeface="Ali_K_Alwand" pitchFamily="2" charset="-78"/>
              </a:rPr>
              <a:t> </a:t>
            </a:r>
            <a:r>
              <a:rPr lang="ar-SA">
                <a:cs typeface="Ali_K_Alwand" pitchFamily="2" charset="-78"/>
              </a:rPr>
              <a:t>لةسةر</a:t>
            </a:r>
            <a:r>
              <a:rPr lang="en-US">
                <a:cs typeface="Ali_K_Alwand" pitchFamily="2" charset="-78"/>
              </a:rPr>
              <a:t> </a:t>
            </a:r>
            <a:r>
              <a:rPr lang="ar-SA">
                <a:cs typeface="Ali_K_Alwand" pitchFamily="2" charset="-78"/>
              </a:rPr>
              <a:t>رِوودانى</a:t>
            </a:r>
            <a:r>
              <a:rPr lang="en-US">
                <a:cs typeface="Ali_K_Alwand" pitchFamily="2" charset="-78"/>
              </a:rPr>
              <a:t> </a:t>
            </a:r>
            <a:r>
              <a:rPr lang="ar-SA">
                <a:cs typeface="Ali_K_Alwand" pitchFamily="2" charset="-78"/>
              </a:rPr>
              <a:t>كاريَك</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دووردا</a:t>
            </a:r>
            <a:r>
              <a:rPr lang="en-US">
                <a:cs typeface="Ali_K_Alwand" pitchFamily="2" charset="-78"/>
              </a:rPr>
              <a:t> </a:t>
            </a:r>
            <a:r>
              <a:rPr lang="ar-SA">
                <a:cs typeface="Ali_K_Alwand" pitchFamily="2" charset="-78"/>
              </a:rPr>
              <a:t>دةكات</a:t>
            </a:r>
            <a:r>
              <a:rPr lang="en-US">
                <a:cs typeface="Ali_K_Alwand" pitchFamily="2" charset="-78"/>
              </a:rPr>
              <a:t>.</a:t>
            </a:r>
          </a:p>
          <a:p>
            <a:pPr algn="r" rtl="1">
              <a:buFontTx/>
              <a:buNone/>
            </a:pPr>
            <a:r>
              <a:rPr lang="ar-SA">
                <a:cs typeface="Ali_K_Alwand" pitchFamily="2" charset="-78"/>
              </a:rPr>
              <a:t>رِابردووى</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دوور</a:t>
            </a:r>
            <a:endParaRPr lang="en-US">
              <a:cs typeface="Ali_K_Alwand" pitchFamily="2" charset="-78"/>
            </a:endParaRPr>
          </a:p>
          <a:p>
            <a:pPr algn="r" rtl="1">
              <a:buFontTx/>
              <a:buNone/>
            </a:pPr>
            <a:r>
              <a:rPr lang="ar-SA">
                <a:cs typeface="Ali_K_Alwand" pitchFamily="2" charset="-78"/>
              </a:rPr>
              <a:t>كةوت</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كةوتبوو</a:t>
            </a:r>
            <a:endParaRPr lang="en-US">
              <a:cs typeface="Ali_K_Alwand" pitchFamily="2" charset="-78"/>
            </a:endParaRPr>
          </a:p>
          <a:p>
            <a:pPr algn="r" rtl="1">
              <a:buFontTx/>
              <a:buNone/>
            </a:pPr>
            <a:r>
              <a:rPr lang="ar-SA">
                <a:cs typeface="Ali_K_Alwand" pitchFamily="2" charset="-78"/>
              </a:rPr>
              <a:t>خةوت</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خةوتبوو</a:t>
            </a:r>
            <a:endParaRPr lang="en-US">
              <a:cs typeface="Ali_K_Alwand" pitchFamily="2" charset="-78"/>
            </a:endParaRPr>
          </a:p>
          <a:p>
            <a:pPr algn="r" rtl="1">
              <a:buFontTx/>
              <a:buNone/>
            </a:pPr>
            <a:r>
              <a:rPr lang="ar-SA">
                <a:cs typeface="Ali_K_Alwand" pitchFamily="2" charset="-78"/>
              </a:rPr>
              <a:t>سووتا</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سووتابوو</a:t>
            </a:r>
            <a:endParaRPr lang="en-US">
              <a:cs typeface="Ali_K_Alwand" pitchFamily="2" charset="-78"/>
            </a:endParaRPr>
          </a:p>
          <a:p>
            <a:pPr algn="r" rtl="1">
              <a:buFontTx/>
              <a:buNone/>
            </a:pPr>
            <a:r>
              <a:rPr lang="ar-SA">
                <a:cs typeface="Ali_K_Alwand" pitchFamily="2" charset="-78"/>
              </a:rPr>
              <a:t>شكا</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شكابوو</a:t>
            </a:r>
            <a:endParaRPr lang="en-US">
              <a:cs typeface="Ali_K_Alwand" pitchFamily="2" charset="-78"/>
            </a:endParaRPr>
          </a:p>
        </p:txBody>
      </p:sp>
    </p:spTree>
    <p:extLst>
      <p:ext uri="{BB962C8B-B14F-4D97-AF65-F5344CB8AC3E}">
        <p14:creationId xmlns:p14="http://schemas.microsoft.com/office/powerpoint/2010/main" val="3385119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diamond(in)">
                                      <p:cBhvr>
                                        <p:cTn id="7" dur="2000"/>
                                        <p:tgtEl>
                                          <p:spTgt spid="134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plus(in)">
                                      <p:cBhvr>
                                        <p:cTn id="12" dur="2000"/>
                                        <p:tgtEl>
                                          <p:spTgt spid="134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plus(in)">
                                      <p:cBhvr>
                                        <p:cTn id="17" dur="2000"/>
                                        <p:tgtEl>
                                          <p:spTgt spid="134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plus(in)">
                                      <p:cBhvr>
                                        <p:cTn id="22" dur="2000"/>
                                        <p:tgtEl>
                                          <p:spTgt spid="134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34147">
                                            <p:txEl>
                                              <p:pRg st="3" end="3"/>
                                            </p:txEl>
                                          </p:spTgt>
                                        </p:tgtEl>
                                        <p:attrNameLst>
                                          <p:attrName>style.visibility</p:attrName>
                                        </p:attrNameLst>
                                      </p:cBhvr>
                                      <p:to>
                                        <p:strVal val="visible"/>
                                      </p:to>
                                    </p:set>
                                    <p:animEffect transition="in" filter="plus(in)">
                                      <p:cBhvr>
                                        <p:cTn id="27" dur="2000"/>
                                        <p:tgtEl>
                                          <p:spTgt spid="134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34147">
                                            <p:txEl>
                                              <p:pRg st="4" end="4"/>
                                            </p:txEl>
                                          </p:spTgt>
                                        </p:tgtEl>
                                        <p:attrNameLst>
                                          <p:attrName>style.visibility</p:attrName>
                                        </p:attrNameLst>
                                      </p:cBhvr>
                                      <p:to>
                                        <p:strVal val="visible"/>
                                      </p:to>
                                    </p:set>
                                    <p:animEffect transition="in" filter="plus(in)">
                                      <p:cBhvr>
                                        <p:cTn id="32" dur="2000"/>
                                        <p:tgtEl>
                                          <p:spTgt spid="1341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34147">
                                            <p:txEl>
                                              <p:pRg st="5" end="5"/>
                                            </p:txEl>
                                          </p:spTgt>
                                        </p:tgtEl>
                                        <p:attrNameLst>
                                          <p:attrName>style.visibility</p:attrName>
                                        </p:attrNameLst>
                                      </p:cBhvr>
                                      <p:to>
                                        <p:strVal val="visible"/>
                                      </p:to>
                                    </p:set>
                                    <p:animEffect transition="in" filter="plus(in)">
                                      <p:cBhvr>
                                        <p:cTn id="37" dur="2000"/>
                                        <p:tgtEl>
                                          <p:spTgt spid="134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7"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rtl="1"/>
            <a:r>
              <a:rPr lang="en-US">
                <a:cs typeface="Ali_K_Alwand" pitchFamily="2" charset="-78"/>
              </a:rPr>
              <a:t>.4 </a:t>
            </a:r>
            <a:r>
              <a:rPr lang="ar-SA">
                <a:cs typeface="Ali_K_Alwand" pitchFamily="2" charset="-78"/>
              </a:rPr>
              <a:t>رِابردووى</a:t>
            </a:r>
            <a:r>
              <a:rPr lang="en-US">
                <a:cs typeface="Ali_K_Alwand" pitchFamily="2" charset="-78"/>
              </a:rPr>
              <a:t> </a:t>
            </a:r>
            <a:r>
              <a:rPr lang="ar-SA">
                <a:cs typeface="Ali_K_Alwand" pitchFamily="2" charset="-78"/>
              </a:rPr>
              <a:t>تةواو</a:t>
            </a:r>
            <a:endParaRPr lang="en-US">
              <a:cs typeface="Ali_K_Alwand" pitchFamily="2" charset="-78"/>
            </a:endParaRPr>
          </a:p>
        </p:txBody>
      </p:sp>
      <p:sp>
        <p:nvSpPr>
          <p:cNvPr id="135171" name="Rectangle 3"/>
          <p:cNvSpPr>
            <a:spLocks noGrp="1" noChangeArrowheads="1"/>
          </p:cNvSpPr>
          <p:nvPr>
            <p:ph type="body" idx="1"/>
          </p:nvPr>
        </p:nvSpPr>
        <p:spPr/>
        <p:txBody>
          <a:bodyPr/>
          <a:lstStyle/>
          <a:p>
            <a:pPr algn="r" rtl="1"/>
            <a:r>
              <a:rPr lang="ar-SA">
                <a:cs typeface="Ali_K_Alwand" pitchFamily="2" charset="-78"/>
              </a:rPr>
              <a:t>ئةو</a:t>
            </a:r>
            <a:r>
              <a:rPr lang="en-US">
                <a:cs typeface="Ali_K_Alwand" pitchFamily="2" charset="-78"/>
              </a:rPr>
              <a:t> </a:t>
            </a:r>
            <a:r>
              <a:rPr lang="ar-SA">
                <a:cs typeface="Ali_K_Alwand" pitchFamily="2" charset="-78"/>
              </a:rPr>
              <a:t>كارةية،</a:t>
            </a:r>
            <a:r>
              <a:rPr lang="en-US">
                <a:cs typeface="Ali_K_Alwand" pitchFamily="2" charset="-78"/>
              </a:rPr>
              <a:t> </a:t>
            </a:r>
            <a:r>
              <a:rPr lang="ar-SA">
                <a:cs typeface="Ali_K_Alwand" pitchFamily="2" charset="-78"/>
              </a:rPr>
              <a:t>كة</a:t>
            </a:r>
            <a:r>
              <a:rPr lang="en-US">
                <a:cs typeface="Ali_K_Alwand" pitchFamily="2" charset="-78"/>
              </a:rPr>
              <a:t> </a:t>
            </a:r>
            <a:r>
              <a:rPr lang="ar-SA">
                <a:cs typeface="Ali_K_Alwand" pitchFamily="2" charset="-78"/>
              </a:rPr>
              <a:t>دةلالةت</a:t>
            </a:r>
            <a:r>
              <a:rPr lang="en-US">
                <a:cs typeface="Ali_K_Alwand" pitchFamily="2" charset="-78"/>
              </a:rPr>
              <a:t> </a:t>
            </a:r>
            <a:r>
              <a:rPr lang="ar-SA">
                <a:cs typeface="Ali_K_Alwand" pitchFamily="2" charset="-78"/>
              </a:rPr>
              <a:t>لةسةر</a:t>
            </a:r>
            <a:r>
              <a:rPr lang="en-US">
                <a:cs typeface="Ali_K_Alwand" pitchFamily="2" charset="-78"/>
              </a:rPr>
              <a:t> </a:t>
            </a:r>
            <a:r>
              <a:rPr lang="ar-SA">
                <a:cs typeface="Ali_K_Alwand" pitchFamily="2" charset="-78"/>
              </a:rPr>
              <a:t>رِوودانى</a:t>
            </a:r>
            <a:r>
              <a:rPr lang="en-US">
                <a:cs typeface="Ali_K_Alwand" pitchFamily="2" charset="-78"/>
              </a:rPr>
              <a:t> </a:t>
            </a:r>
            <a:r>
              <a:rPr lang="ar-SA">
                <a:cs typeface="Ali_K_Alwand" pitchFamily="2" charset="-78"/>
              </a:rPr>
              <a:t>كاريَك</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رِابردوويةكى</a:t>
            </a:r>
            <a:r>
              <a:rPr lang="en-US">
                <a:cs typeface="Ali_K_Alwand" pitchFamily="2" charset="-78"/>
              </a:rPr>
              <a:t> </a:t>
            </a:r>
            <a:r>
              <a:rPr lang="ar-SA">
                <a:cs typeface="Ali_K_Alwand" pitchFamily="2" charset="-78"/>
              </a:rPr>
              <a:t>نةزؤر</a:t>
            </a:r>
            <a:r>
              <a:rPr lang="en-US">
                <a:cs typeface="Ali_K_Alwand" pitchFamily="2" charset="-78"/>
              </a:rPr>
              <a:t> </a:t>
            </a:r>
            <a:r>
              <a:rPr lang="ar-SA">
                <a:cs typeface="Ali_K_Alwand" pitchFamily="2" charset="-78"/>
              </a:rPr>
              <a:t>دوور</a:t>
            </a:r>
            <a:r>
              <a:rPr lang="en-US">
                <a:cs typeface="Ali_K_Alwand" pitchFamily="2" charset="-78"/>
              </a:rPr>
              <a:t> </a:t>
            </a:r>
            <a:r>
              <a:rPr lang="ar-SA">
                <a:cs typeface="Ali_K_Alwand" pitchFamily="2" charset="-78"/>
              </a:rPr>
              <a:t>نة</a:t>
            </a:r>
            <a:r>
              <a:rPr lang="en-US">
                <a:cs typeface="Ali_K_Alwand" pitchFamily="2" charset="-78"/>
              </a:rPr>
              <a:t> </a:t>
            </a:r>
            <a:r>
              <a:rPr lang="ar-SA">
                <a:cs typeface="Ali_K_Alwand" pitchFamily="2" charset="-78"/>
              </a:rPr>
              <a:t>زؤر</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دةكات</a:t>
            </a:r>
            <a:r>
              <a:rPr lang="en-US">
                <a:cs typeface="Ali_K_Alwand" pitchFamily="2" charset="-78"/>
              </a:rPr>
              <a:t> .</a:t>
            </a:r>
          </a:p>
          <a:p>
            <a:pPr algn="r" rtl="1">
              <a:buFontTx/>
              <a:buNone/>
            </a:pPr>
            <a:r>
              <a:rPr lang="ar-SA">
                <a:cs typeface="Ali_K_Alwand" pitchFamily="2" charset="-78"/>
              </a:rPr>
              <a:t>رِابردووى</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وة</a:t>
            </a:r>
            <a:r>
              <a:rPr lang="en-US">
                <a:cs typeface="Ali_K_Alwand" pitchFamily="2" charset="-78"/>
              </a:rPr>
              <a:t>/</a:t>
            </a:r>
            <a:r>
              <a:rPr lang="ar-SA">
                <a:cs typeface="Ali_K_Alwand" pitchFamily="2" charset="-78"/>
              </a:rPr>
              <a:t>ووة</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تةواو</a:t>
            </a:r>
            <a:endParaRPr lang="en-US">
              <a:cs typeface="Ali_K_Alwand" pitchFamily="2" charset="-78"/>
            </a:endParaRPr>
          </a:p>
          <a:p>
            <a:pPr algn="r" rtl="1">
              <a:buFontTx/>
              <a:buNone/>
            </a:pPr>
            <a:r>
              <a:rPr lang="ar-SA">
                <a:cs typeface="Ali_K_Alwand" pitchFamily="2" charset="-78"/>
              </a:rPr>
              <a:t>كةوت</a:t>
            </a:r>
            <a:r>
              <a:rPr lang="en-US">
                <a:cs typeface="Ali_K_Alwand" pitchFamily="2" charset="-78"/>
              </a:rPr>
              <a:t>+   </a:t>
            </a:r>
            <a:r>
              <a:rPr lang="ar-SA">
                <a:cs typeface="Ali_K_Alwand" pitchFamily="2" charset="-78"/>
              </a:rPr>
              <a:t>ووة</a:t>
            </a:r>
            <a:r>
              <a:rPr lang="en-US">
                <a:cs typeface="Ali_K_Alwand" pitchFamily="2" charset="-78"/>
              </a:rPr>
              <a:t>=         </a:t>
            </a:r>
            <a:r>
              <a:rPr lang="ar-SA">
                <a:cs typeface="Ali_K_Alwand" pitchFamily="2" charset="-78"/>
              </a:rPr>
              <a:t>كةوتووة</a:t>
            </a:r>
            <a:endParaRPr lang="en-US">
              <a:cs typeface="Ali_K_Alwand" pitchFamily="2" charset="-78"/>
            </a:endParaRPr>
          </a:p>
          <a:p>
            <a:pPr algn="r" rtl="1">
              <a:buFontTx/>
              <a:buNone/>
            </a:pPr>
            <a:r>
              <a:rPr lang="ar-SA">
                <a:cs typeface="Ali_K_Alwand" pitchFamily="2" charset="-78"/>
              </a:rPr>
              <a:t>برد</a:t>
            </a:r>
            <a:r>
              <a:rPr lang="en-US">
                <a:cs typeface="Ali_K_Alwand" pitchFamily="2" charset="-78"/>
              </a:rPr>
              <a:t>+ </a:t>
            </a:r>
            <a:r>
              <a:rPr lang="ar-SA">
                <a:cs typeface="Ali_K_Alwand" pitchFamily="2" charset="-78"/>
              </a:rPr>
              <a:t>ووة</a:t>
            </a:r>
            <a:r>
              <a:rPr lang="en-US">
                <a:cs typeface="Ali_K_Alwand" pitchFamily="2" charset="-78"/>
              </a:rPr>
              <a:t>=     </a:t>
            </a:r>
            <a:r>
              <a:rPr lang="ar-SA">
                <a:cs typeface="Ali_K_Alwand" pitchFamily="2" charset="-78"/>
              </a:rPr>
              <a:t>بردووة</a:t>
            </a:r>
            <a:endParaRPr lang="en-US">
              <a:cs typeface="Ali_K_Alwand" pitchFamily="2" charset="-78"/>
            </a:endParaRPr>
          </a:p>
          <a:p>
            <a:pPr algn="r" rtl="1">
              <a:buFontTx/>
              <a:buNone/>
            </a:pPr>
            <a:r>
              <a:rPr lang="ar-SA">
                <a:cs typeface="Ali_K_Alwand" pitchFamily="2" charset="-78"/>
              </a:rPr>
              <a:t>سووتا</a:t>
            </a:r>
            <a:r>
              <a:rPr lang="en-US">
                <a:cs typeface="Ali_K_Alwand" pitchFamily="2" charset="-78"/>
              </a:rPr>
              <a:t>+  </a:t>
            </a:r>
            <a:r>
              <a:rPr lang="ar-SA">
                <a:cs typeface="Ali_K_Alwand" pitchFamily="2" charset="-78"/>
              </a:rPr>
              <a:t>وة</a:t>
            </a:r>
            <a:r>
              <a:rPr lang="en-US">
                <a:cs typeface="Ali_K_Alwand" pitchFamily="2" charset="-78"/>
              </a:rPr>
              <a:t>=    </a:t>
            </a:r>
            <a:r>
              <a:rPr lang="ar-SA">
                <a:cs typeface="Ali_K_Alwand" pitchFamily="2" charset="-78"/>
              </a:rPr>
              <a:t>سووتاوة</a:t>
            </a:r>
            <a:r>
              <a:rPr lang="en-US">
                <a:cs typeface="Ali_K_Alwand" pitchFamily="2" charset="-78"/>
              </a:rPr>
              <a:t> </a:t>
            </a:r>
          </a:p>
          <a:p>
            <a:pPr algn="r" rtl="1">
              <a:buFontTx/>
              <a:buNone/>
            </a:pPr>
            <a:r>
              <a:rPr lang="ar-SA">
                <a:cs typeface="Ali_K_Alwand" pitchFamily="2" charset="-78"/>
              </a:rPr>
              <a:t>خنكا</a:t>
            </a:r>
            <a:r>
              <a:rPr lang="en-US">
                <a:cs typeface="Ali_K_Alwand" pitchFamily="2" charset="-78"/>
              </a:rPr>
              <a:t>+   </a:t>
            </a:r>
            <a:r>
              <a:rPr lang="ar-SA">
                <a:cs typeface="Ali_K_Alwand" pitchFamily="2" charset="-78"/>
              </a:rPr>
              <a:t>وة</a:t>
            </a:r>
            <a:r>
              <a:rPr lang="en-US">
                <a:cs typeface="Ali_K_Alwand" pitchFamily="2" charset="-78"/>
              </a:rPr>
              <a:t>=   </a:t>
            </a:r>
            <a:r>
              <a:rPr lang="ar-SA">
                <a:cs typeface="Ali_K_Alwand" pitchFamily="2" charset="-78"/>
              </a:rPr>
              <a:t>خنكاوة</a:t>
            </a:r>
            <a:endParaRPr lang="en-US">
              <a:cs typeface="Ali_K_Alwand" pitchFamily="2" charset="-78"/>
            </a:endParaRPr>
          </a:p>
        </p:txBody>
      </p:sp>
    </p:spTree>
    <p:extLst>
      <p:ext uri="{BB962C8B-B14F-4D97-AF65-F5344CB8AC3E}">
        <p14:creationId xmlns:p14="http://schemas.microsoft.com/office/powerpoint/2010/main" val="737591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to="" calcmode="lin" valueType="num">
                                      <p:cBhvr>
                                        <p:cTn id="7" dur="1" fill="hold"/>
                                        <p:tgtEl>
                                          <p:spTgt spid="13517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5171">
                                            <p:txEl>
                                              <p:pRg st="0" end="0"/>
                                            </p:txEl>
                                          </p:spTgt>
                                        </p:tgtEl>
                                        <p:attrNameLst>
                                          <p:attrName>style.visibility</p:attrName>
                                        </p:attrNameLst>
                                      </p:cBhvr>
                                      <p:to>
                                        <p:strVal val="visible"/>
                                      </p:to>
                                    </p:set>
                                    <p:anim to="" calcmode="lin" valueType="num">
                                      <p:cBhvr>
                                        <p:cTn id="12" dur="1" fill="hold"/>
                                        <p:tgtEl>
                                          <p:spTgt spid="135171">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5171">
                                            <p:txEl>
                                              <p:pRg st="1" end="1"/>
                                            </p:txEl>
                                          </p:spTgt>
                                        </p:tgtEl>
                                        <p:attrNameLst>
                                          <p:attrName>style.visibility</p:attrName>
                                        </p:attrNameLst>
                                      </p:cBhvr>
                                      <p:to>
                                        <p:strVal val="visible"/>
                                      </p:to>
                                    </p:set>
                                    <p:anim to="" calcmode="lin" valueType="num">
                                      <p:cBhvr>
                                        <p:cTn id="17" dur="1" fill="hold"/>
                                        <p:tgtEl>
                                          <p:spTgt spid="135171">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5171">
                                            <p:txEl>
                                              <p:pRg st="2" end="2"/>
                                            </p:txEl>
                                          </p:spTgt>
                                        </p:tgtEl>
                                        <p:attrNameLst>
                                          <p:attrName>style.visibility</p:attrName>
                                        </p:attrNameLst>
                                      </p:cBhvr>
                                      <p:to>
                                        <p:strVal val="visible"/>
                                      </p:to>
                                    </p:set>
                                    <p:anim to="" calcmode="lin" valueType="num">
                                      <p:cBhvr>
                                        <p:cTn id="22" dur="1" fill="hold"/>
                                        <p:tgtEl>
                                          <p:spTgt spid="135171">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5171">
                                            <p:txEl>
                                              <p:pRg st="3" end="3"/>
                                            </p:txEl>
                                          </p:spTgt>
                                        </p:tgtEl>
                                        <p:attrNameLst>
                                          <p:attrName>style.visibility</p:attrName>
                                        </p:attrNameLst>
                                      </p:cBhvr>
                                      <p:to>
                                        <p:strVal val="visible"/>
                                      </p:to>
                                    </p:set>
                                    <p:anim to="" calcmode="lin" valueType="num">
                                      <p:cBhvr>
                                        <p:cTn id="27" dur="1" fill="hold"/>
                                        <p:tgtEl>
                                          <p:spTgt spid="135171">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5171">
                                            <p:txEl>
                                              <p:pRg st="4" end="4"/>
                                            </p:txEl>
                                          </p:spTgt>
                                        </p:tgtEl>
                                        <p:attrNameLst>
                                          <p:attrName>style.visibility</p:attrName>
                                        </p:attrNameLst>
                                      </p:cBhvr>
                                      <p:to>
                                        <p:strVal val="visible"/>
                                      </p:to>
                                    </p:set>
                                    <p:anim to="" calcmode="lin" valueType="num">
                                      <p:cBhvr>
                                        <p:cTn id="32" dur="1" fill="hold"/>
                                        <p:tgtEl>
                                          <p:spTgt spid="135171">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35171">
                                            <p:txEl>
                                              <p:pRg st="5" end="5"/>
                                            </p:txEl>
                                          </p:spTgt>
                                        </p:tgtEl>
                                        <p:attrNameLst>
                                          <p:attrName>style.visibility</p:attrName>
                                        </p:attrNameLst>
                                      </p:cBhvr>
                                      <p:to>
                                        <p:strVal val="visible"/>
                                      </p:to>
                                    </p:set>
                                    <p:anim to="" calcmode="lin" valueType="num">
                                      <p:cBhvr>
                                        <p:cTn id="37" dur="1" fill="hold"/>
                                        <p:tgtEl>
                                          <p:spTgt spid="13517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rtl="1"/>
            <a:r>
              <a:rPr lang="ar-SA">
                <a:cs typeface="Ali_K_Alwand" pitchFamily="2" charset="-78"/>
              </a:rPr>
              <a:t>كاري</a:t>
            </a:r>
            <a:r>
              <a:rPr lang="en-US">
                <a:cs typeface="Ali_K_Alwand" pitchFamily="2" charset="-78"/>
              </a:rPr>
              <a:t> </a:t>
            </a:r>
            <a:r>
              <a:rPr lang="ar-SA">
                <a:cs typeface="Ali_K_Alwand" pitchFamily="2" charset="-78"/>
              </a:rPr>
              <a:t>رِانةبردوو</a:t>
            </a:r>
            <a:endParaRPr lang="en-US">
              <a:cs typeface="Ali_K_Alwand" pitchFamily="2" charset="-78"/>
            </a:endParaRPr>
          </a:p>
        </p:txBody>
      </p:sp>
      <p:sp>
        <p:nvSpPr>
          <p:cNvPr id="139267" name="Rectangle 3"/>
          <p:cNvSpPr>
            <a:spLocks noGrp="1" noChangeArrowheads="1"/>
          </p:cNvSpPr>
          <p:nvPr>
            <p:ph type="body" idx="1"/>
          </p:nvPr>
        </p:nvSpPr>
        <p:spPr/>
        <p:txBody>
          <a:bodyPr/>
          <a:lstStyle/>
          <a:p>
            <a:pPr algn="r" rtl="1"/>
            <a:r>
              <a:rPr lang="ar-SA">
                <a:cs typeface="Ali_K_Alwand" pitchFamily="2" charset="-78"/>
              </a:rPr>
              <a:t>ئةو</a:t>
            </a:r>
            <a:r>
              <a:rPr lang="en-US">
                <a:cs typeface="Ali_K_Alwand" pitchFamily="2" charset="-78"/>
              </a:rPr>
              <a:t> </a:t>
            </a:r>
            <a:r>
              <a:rPr lang="ar-SA">
                <a:cs typeface="Ali_K_Alwand" pitchFamily="2" charset="-78"/>
              </a:rPr>
              <a:t>كارةية</a:t>
            </a:r>
            <a:r>
              <a:rPr lang="en-US">
                <a:cs typeface="Ali_K_Alwand" pitchFamily="2" charset="-78"/>
              </a:rPr>
              <a:t> </a:t>
            </a:r>
            <a:r>
              <a:rPr lang="ar-SA">
                <a:cs typeface="Ali_K_Alwand" pitchFamily="2" charset="-78"/>
              </a:rPr>
              <a:t>كة</a:t>
            </a:r>
            <a:r>
              <a:rPr lang="en-US">
                <a:cs typeface="Ali_K_Alwand" pitchFamily="2" charset="-78"/>
              </a:rPr>
              <a:t> </a:t>
            </a:r>
            <a:r>
              <a:rPr lang="ar-SA">
                <a:cs typeface="Ali_K_Alwand" pitchFamily="2" charset="-78"/>
              </a:rPr>
              <a:t>رِوودانةكةى</a:t>
            </a:r>
            <a:r>
              <a:rPr lang="en-US">
                <a:cs typeface="Ali_K_Alwand" pitchFamily="2" charset="-78"/>
              </a:rPr>
              <a:t> </a:t>
            </a:r>
            <a:r>
              <a:rPr lang="ar-SA">
                <a:cs typeface="Ali_K_Alwand" pitchFamily="2" charset="-78"/>
              </a:rPr>
              <a:t>دةكةويَتة</a:t>
            </a:r>
            <a:r>
              <a:rPr lang="en-US">
                <a:cs typeface="Ali_K_Alwand" pitchFamily="2" charset="-78"/>
              </a:rPr>
              <a:t> </a:t>
            </a:r>
            <a:r>
              <a:rPr lang="ar-SA">
                <a:cs typeface="Ali_K_Alwand" pitchFamily="2" charset="-78"/>
              </a:rPr>
              <a:t>دواى</a:t>
            </a:r>
            <a:r>
              <a:rPr lang="en-US">
                <a:cs typeface="Ali_K_Alwand" pitchFamily="2" charset="-78"/>
              </a:rPr>
              <a:t> </a:t>
            </a:r>
            <a:r>
              <a:rPr lang="ar-SA">
                <a:cs typeface="Ali_K_Alwand" pitchFamily="2" charset="-78"/>
              </a:rPr>
              <a:t>ئاخاوتن،</a:t>
            </a:r>
            <a:r>
              <a:rPr lang="en-US">
                <a:cs typeface="Ali_K_Alwand" pitchFamily="2" charset="-78"/>
              </a:rPr>
              <a:t> </a:t>
            </a:r>
            <a:r>
              <a:rPr lang="ar-SA">
                <a:cs typeface="Ali_K_Alwand" pitchFamily="2" charset="-78"/>
              </a:rPr>
              <a:t>واتة</a:t>
            </a:r>
            <a:r>
              <a:rPr lang="en-US">
                <a:cs typeface="Ali_K_Alwand" pitchFamily="2" charset="-78"/>
              </a:rPr>
              <a:t> </a:t>
            </a:r>
            <a:r>
              <a:rPr lang="ar-SA">
                <a:cs typeface="Ali_K_Alwand" pitchFamily="2" charset="-78"/>
              </a:rPr>
              <a:t>كارةكة</a:t>
            </a:r>
            <a:r>
              <a:rPr lang="en-US">
                <a:cs typeface="Ali_K_Alwand" pitchFamily="2" charset="-78"/>
              </a:rPr>
              <a:t> </a:t>
            </a:r>
            <a:r>
              <a:rPr lang="ar-SA">
                <a:cs typeface="Ali_K_Alwand" pitchFamily="2" charset="-78"/>
              </a:rPr>
              <a:t>رووى</a:t>
            </a:r>
            <a:r>
              <a:rPr lang="en-US">
                <a:cs typeface="Ali_K_Alwand" pitchFamily="2" charset="-78"/>
              </a:rPr>
              <a:t> </a:t>
            </a:r>
            <a:r>
              <a:rPr lang="ar-SA">
                <a:cs typeface="Ali_K_Alwand" pitchFamily="2" charset="-78"/>
              </a:rPr>
              <a:t>نةداوة</a:t>
            </a:r>
            <a:r>
              <a:rPr lang="en-US">
                <a:cs typeface="Ali_K_Alwand" pitchFamily="2" charset="-78"/>
              </a:rPr>
              <a:t> </a:t>
            </a:r>
            <a:r>
              <a:rPr lang="ar-SA">
                <a:cs typeface="Ali_K_Alwand" pitchFamily="2" charset="-78"/>
              </a:rPr>
              <a:t>يان</a:t>
            </a:r>
            <a:r>
              <a:rPr lang="en-US">
                <a:cs typeface="Ali_K_Alwand" pitchFamily="2" charset="-78"/>
              </a:rPr>
              <a:t> </a:t>
            </a:r>
            <a:r>
              <a:rPr lang="ar-SA">
                <a:cs typeface="Ali_K_Alwand" pitchFamily="2" charset="-78"/>
              </a:rPr>
              <a:t>ئيَستا</a:t>
            </a:r>
            <a:r>
              <a:rPr lang="en-US">
                <a:cs typeface="Ali_K_Alwand" pitchFamily="2" charset="-78"/>
              </a:rPr>
              <a:t> </a:t>
            </a:r>
            <a:r>
              <a:rPr lang="ar-SA">
                <a:cs typeface="Ali_K_Alwand" pitchFamily="2" charset="-78"/>
              </a:rPr>
              <a:t>رِوودةدات</a:t>
            </a:r>
            <a:r>
              <a:rPr lang="en-US">
                <a:cs typeface="Ali_K_Alwand" pitchFamily="2" charset="-78"/>
              </a:rPr>
              <a:t> </a:t>
            </a:r>
            <a:r>
              <a:rPr lang="ar-SA">
                <a:cs typeface="Ali_K_Alwand" pitchFamily="2" charset="-78"/>
              </a:rPr>
              <a:t>يان</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داهاتوودا</a:t>
            </a:r>
            <a:r>
              <a:rPr lang="en-US">
                <a:cs typeface="Ali_K_Alwand" pitchFamily="2" charset="-78"/>
              </a:rPr>
              <a:t>. </a:t>
            </a:r>
          </a:p>
          <a:p>
            <a:pPr algn="r" rtl="1"/>
            <a:r>
              <a:rPr lang="ar-SA">
                <a:cs typeface="Ali_K_Alwand" pitchFamily="2" charset="-78"/>
              </a:rPr>
              <a:t>دة</a:t>
            </a:r>
            <a:r>
              <a:rPr lang="en-US">
                <a:cs typeface="Ali_K_Alwand" pitchFamily="2" charset="-78"/>
              </a:rPr>
              <a:t>+  </a:t>
            </a:r>
            <a:r>
              <a:rPr lang="ar-SA">
                <a:cs typeface="Ali_K_Alwand" pitchFamily="2" charset="-78"/>
              </a:rPr>
              <a:t>رِةطى</a:t>
            </a:r>
            <a:r>
              <a:rPr lang="en-US">
                <a:cs typeface="Ali_K_Alwand" pitchFamily="2" charset="-78"/>
              </a:rPr>
              <a:t> </a:t>
            </a:r>
            <a:r>
              <a:rPr lang="ar-SA">
                <a:cs typeface="Ali_K_Alwand" pitchFamily="2" charset="-78"/>
              </a:rPr>
              <a:t>رِانةبردوو</a:t>
            </a:r>
            <a:r>
              <a:rPr lang="en-US">
                <a:cs typeface="Ali_K_Alwand" pitchFamily="2" charset="-78"/>
              </a:rPr>
              <a:t>+</a:t>
            </a:r>
            <a:r>
              <a:rPr lang="ar-SA">
                <a:cs typeface="Ali_K_Alwand" pitchFamily="2" charset="-78"/>
              </a:rPr>
              <a:t>جيَناوى</a:t>
            </a:r>
            <a:r>
              <a:rPr lang="en-US">
                <a:cs typeface="Ali_K_Alwand" pitchFamily="2" charset="-78"/>
              </a:rPr>
              <a:t> </a:t>
            </a:r>
            <a:r>
              <a:rPr lang="ar-SA">
                <a:cs typeface="Ali_K_Alwand" pitchFamily="2" charset="-78"/>
              </a:rPr>
              <a:t>لكاو</a:t>
            </a:r>
            <a:r>
              <a:rPr lang="en-US">
                <a:cs typeface="Ali_K_Alwand" pitchFamily="2" charset="-78"/>
              </a:rPr>
              <a:t>= </a:t>
            </a:r>
            <a:r>
              <a:rPr lang="ar-SA">
                <a:cs typeface="Ali_K_Alwand" pitchFamily="2" charset="-78"/>
              </a:rPr>
              <a:t>كارى</a:t>
            </a:r>
            <a:r>
              <a:rPr lang="en-US">
                <a:cs typeface="Ali_K_Alwand" pitchFamily="2" charset="-78"/>
              </a:rPr>
              <a:t> </a:t>
            </a:r>
            <a:r>
              <a:rPr lang="ar-SA">
                <a:cs typeface="Ali_K_Alwand" pitchFamily="2" charset="-78"/>
              </a:rPr>
              <a:t>رِانةبردوو</a:t>
            </a:r>
            <a:endParaRPr lang="en-US">
              <a:cs typeface="Ali_K_Alwand" pitchFamily="2" charset="-78"/>
            </a:endParaRPr>
          </a:p>
          <a:p>
            <a:pPr algn="r" rtl="1"/>
            <a:r>
              <a:rPr lang="ar-SA">
                <a:cs typeface="Ali_K_Alwand" pitchFamily="2" charset="-78"/>
              </a:rPr>
              <a:t>دة</a:t>
            </a:r>
            <a:r>
              <a:rPr lang="en-US">
                <a:cs typeface="Ali_K_Alwand" pitchFamily="2" charset="-78"/>
              </a:rPr>
              <a:t>+    </a:t>
            </a:r>
            <a:r>
              <a:rPr lang="ar-SA">
                <a:cs typeface="Ali_K_Alwand" pitchFamily="2" charset="-78"/>
              </a:rPr>
              <a:t>خؤ</a:t>
            </a:r>
            <a:r>
              <a:rPr lang="en-US">
                <a:cs typeface="Ali_K_Alwand" pitchFamily="2" charset="-78"/>
              </a:rPr>
              <a:t>+    </a:t>
            </a:r>
            <a:r>
              <a:rPr lang="ar-SA">
                <a:cs typeface="Ali_K_Alwand" pitchFamily="2" charset="-78"/>
              </a:rPr>
              <a:t>م</a:t>
            </a:r>
            <a:r>
              <a:rPr lang="en-US">
                <a:cs typeface="Ali_K_Alwand" pitchFamily="2" charset="-78"/>
              </a:rPr>
              <a:t>=       </a:t>
            </a:r>
            <a:r>
              <a:rPr lang="ar-SA">
                <a:cs typeface="Ali_K_Alwand" pitchFamily="2" charset="-78"/>
              </a:rPr>
              <a:t>دةخؤم</a:t>
            </a:r>
            <a:endParaRPr lang="en-US">
              <a:cs typeface="Ali_K_Alwand" pitchFamily="2" charset="-78"/>
            </a:endParaRPr>
          </a:p>
          <a:p>
            <a:pPr algn="r" rtl="1"/>
            <a:r>
              <a:rPr lang="ar-SA">
                <a:cs typeface="Ali_K_Alwand" pitchFamily="2" charset="-78"/>
              </a:rPr>
              <a:t>دة</a:t>
            </a:r>
            <a:r>
              <a:rPr lang="en-US">
                <a:cs typeface="Ali_K_Alwand" pitchFamily="2" charset="-78"/>
              </a:rPr>
              <a:t>+   </a:t>
            </a:r>
            <a:r>
              <a:rPr lang="ar-SA">
                <a:cs typeface="Ali_K_Alwand" pitchFamily="2" charset="-78"/>
              </a:rPr>
              <a:t>شؤ</a:t>
            </a:r>
            <a:r>
              <a:rPr lang="en-US">
                <a:cs typeface="Ali_K_Alwand" pitchFamily="2" charset="-78"/>
              </a:rPr>
              <a:t>+ </a:t>
            </a:r>
            <a:r>
              <a:rPr lang="ar-SA">
                <a:cs typeface="Ali_K_Alwand" pitchFamily="2" charset="-78"/>
              </a:rPr>
              <a:t>م</a:t>
            </a:r>
            <a:r>
              <a:rPr lang="en-US">
                <a:cs typeface="Ali_K_Alwand" pitchFamily="2" charset="-78"/>
              </a:rPr>
              <a:t>=   </a:t>
            </a:r>
            <a:r>
              <a:rPr lang="ar-SA">
                <a:cs typeface="Ali_K_Alwand" pitchFamily="2" charset="-78"/>
              </a:rPr>
              <a:t>دةشؤم</a:t>
            </a:r>
            <a:endParaRPr lang="en-US">
              <a:cs typeface="Ali_K_Alwand" pitchFamily="2" charset="-78"/>
            </a:endParaRPr>
          </a:p>
        </p:txBody>
      </p:sp>
    </p:spTree>
    <p:extLst>
      <p:ext uri="{BB962C8B-B14F-4D97-AF65-F5344CB8AC3E}">
        <p14:creationId xmlns:p14="http://schemas.microsoft.com/office/powerpoint/2010/main" val="17969686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81000" y="838200"/>
            <a:ext cx="8229600" cy="561975"/>
          </a:xfrm>
        </p:spPr>
        <p:txBody>
          <a:bodyPr>
            <a:normAutofit fontScale="90000"/>
          </a:bodyPr>
          <a:lstStyle/>
          <a:p>
            <a:pPr algn="r" rtl="1"/>
            <a:r>
              <a:rPr lang="ar-SA" sz="4000" dirty="0">
                <a:cs typeface="Ali_K_Sharif bold" pitchFamily="2" charset="-78"/>
              </a:rPr>
              <a:t>ئاستى</a:t>
            </a:r>
            <a:r>
              <a:rPr lang="en-US" sz="4000" dirty="0">
                <a:cs typeface="Ali_K_Sharif bold" pitchFamily="2" charset="-78"/>
              </a:rPr>
              <a:t> </a:t>
            </a:r>
            <a:r>
              <a:rPr lang="ar-SA" sz="4000" dirty="0">
                <a:cs typeface="Ali_K_Sharif bold" pitchFamily="2" charset="-78"/>
              </a:rPr>
              <a:t>رِستةسازى</a:t>
            </a:r>
            <a:r>
              <a:rPr lang="en-US" sz="4000" dirty="0">
                <a:cs typeface="Ali_K_Sharif bold" pitchFamily="2" charset="-78"/>
              </a:rPr>
              <a:t/>
            </a:r>
            <a:br>
              <a:rPr lang="en-US" sz="4000" dirty="0">
                <a:cs typeface="Ali_K_Sharif bold" pitchFamily="2" charset="-78"/>
              </a:rPr>
            </a:br>
            <a:r>
              <a:rPr lang="ar-SA" sz="4000" dirty="0" smtClean="0">
                <a:solidFill>
                  <a:srgbClr val="FF0000"/>
                </a:solidFill>
                <a:cs typeface="Ali_K_Sharif bold" pitchFamily="2" charset="-78"/>
              </a:rPr>
              <a:t>أ-ريَزبوونى كةرةستةكان</a:t>
            </a:r>
            <a:endParaRPr lang="en-US" sz="4000" dirty="0">
              <a:solidFill>
                <a:srgbClr val="FF0000"/>
              </a:solidFill>
              <a:cs typeface="Ali_K_Sharif bold" pitchFamily="2" charset="-78"/>
            </a:endParaRPr>
          </a:p>
        </p:txBody>
      </p:sp>
      <p:sp>
        <p:nvSpPr>
          <p:cNvPr id="120835" name="Rectangle 3"/>
          <p:cNvSpPr>
            <a:spLocks noGrp="1" noChangeArrowheads="1"/>
          </p:cNvSpPr>
          <p:nvPr>
            <p:ph type="body" idx="1"/>
          </p:nvPr>
        </p:nvSpPr>
        <p:spPr>
          <a:xfrm>
            <a:off x="457200" y="1773238"/>
            <a:ext cx="8229600" cy="4352925"/>
          </a:xfrm>
        </p:spPr>
        <p:txBody>
          <a:bodyPr/>
          <a:lstStyle/>
          <a:p>
            <a:pPr algn="r" rtl="1"/>
            <a:r>
              <a:rPr lang="ar-SA" dirty="0">
                <a:cs typeface="Ali_K_Alwand" pitchFamily="2" charset="-78"/>
              </a:rPr>
              <a:t>كةرستة</a:t>
            </a:r>
            <a:r>
              <a:rPr lang="en-US" dirty="0">
                <a:cs typeface="Ali_K_Alwand" pitchFamily="2" charset="-78"/>
              </a:rPr>
              <a:t> </a:t>
            </a:r>
            <a:r>
              <a:rPr lang="ar-SA" dirty="0">
                <a:cs typeface="Ali_K_Alwand" pitchFamily="2" charset="-78"/>
              </a:rPr>
              <a:t>سةرةكييةكانى</a:t>
            </a:r>
            <a:r>
              <a:rPr lang="en-US" dirty="0">
                <a:cs typeface="Ali_K_Alwand" pitchFamily="2" charset="-78"/>
              </a:rPr>
              <a:t> </a:t>
            </a:r>
            <a:r>
              <a:rPr lang="ar-SA" dirty="0">
                <a:cs typeface="Ali_K_Alwand" pitchFamily="2" charset="-78"/>
              </a:rPr>
              <a:t>رِستة</a:t>
            </a:r>
            <a:r>
              <a:rPr lang="en-US" dirty="0">
                <a:cs typeface="Ali_K_Alwand" pitchFamily="2" charset="-78"/>
              </a:rPr>
              <a:t>:</a:t>
            </a:r>
          </a:p>
          <a:p>
            <a:pPr algn="r" rtl="1"/>
            <a:r>
              <a:rPr lang="ar-SA" dirty="0">
                <a:cs typeface="Ali_K_Alwand" pitchFamily="2" charset="-78"/>
              </a:rPr>
              <a:t>بكةر</a:t>
            </a:r>
            <a:r>
              <a:rPr lang="en-US" dirty="0">
                <a:cs typeface="Ali_K_Alwand" pitchFamily="2" charset="-78"/>
              </a:rPr>
              <a:t>+  </a:t>
            </a:r>
            <a:r>
              <a:rPr lang="ar-SA" dirty="0">
                <a:cs typeface="Ali_K_Alwand" pitchFamily="2" charset="-78"/>
              </a:rPr>
              <a:t>كار</a:t>
            </a:r>
            <a:r>
              <a:rPr lang="en-US" dirty="0">
                <a:cs typeface="Ali_K_Alwand" pitchFamily="2" charset="-78"/>
              </a:rPr>
              <a:t>  = </a:t>
            </a:r>
            <a:r>
              <a:rPr lang="ar-SA" dirty="0">
                <a:cs typeface="Ali_K_Alwand" pitchFamily="2" charset="-78"/>
              </a:rPr>
              <a:t>رِستةى</a:t>
            </a:r>
            <a:r>
              <a:rPr lang="en-US" dirty="0">
                <a:cs typeface="Ali_K_Alwand" pitchFamily="2" charset="-78"/>
              </a:rPr>
              <a:t> </a:t>
            </a:r>
            <a:r>
              <a:rPr lang="ar-SA" dirty="0">
                <a:cs typeface="Ali_K_Alwand" pitchFamily="2" charset="-78"/>
              </a:rPr>
              <a:t>كار</a:t>
            </a:r>
            <a:r>
              <a:rPr lang="en-US" dirty="0">
                <a:cs typeface="Ali_K_Alwand" pitchFamily="2" charset="-78"/>
              </a:rPr>
              <a:t> </a:t>
            </a:r>
            <a:r>
              <a:rPr lang="ar-SA" dirty="0">
                <a:cs typeface="Ali_K_Alwand" pitchFamily="2" charset="-78"/>
              </a:rPr>
              <a:t>تيَنةثةرِ</a:t>
            </a:r>
            <a:endParaRPr lang="en-US" dirty="0">
              <a:cs typeface="Ali_K_Alwand" pitchFamily="2" charset="-78"/>
            </a:endParaRPr>
          </a:p>
          <a:p>
            <a:pPr algn="r" rtl="1">
              <a:buFontTx/>
              <a:buNone/>
            </a:pPr>
            <a:r>
              <a:rPr lang="ar-SA" dirty="0">
                <a:cs typeface="Ali_K_Alwand" pitchFamily="2" charset="-78"/>
              </a:rPr>
              <a:t>ئازاد</a:t>
            </a:r>
            <a:r>
              <a:rPr lang="en-US" dirty="0">
                <a:cs typeface="Ali_K_Alwand" pitchFamily="2" charset="-78"/>
              </a:rPr>
              <a:t> </a:t>
            </a:r>
            <a:r>
              <a:rPr lang="ar-SA" dirty="0">
                <a:cs typeface="Ali_K_Alwand" pitchFamily="2" charset="-78"/>
              </a:rPr>
              <a:t>خةوت،</a:t>
            </a:r>
            <a:r>
              <a:rPr lang="en-US" dirty="0">
                <a:cs typeface="Ali_K_Alwand" pitchFamily="2" charset="-78"/>
              </a:rPr>
              <a:t>     </a:t>
            </a:r>
            <a:r>
              <a:rPr lang="ar-SA" dirty="0">
                <a:cs typeface="Ali_K_Alwand" pitchFamily="2" charset="-78"/>
              </a:rPr>
              <a:t>زانا</a:t>
            </a:r>
            <a:r>
              <a:rPr lang="en-US" dirty="0">
                <a:cs typeface="Ali_K_Alwand" pitchFamily="2" charset="-78"/>
              </a:rPr>
              <a:t> </a:t>
            </a:r>
            <a:r>
              <a:rPr lang="ar-SA" dirty="0">
                <a:cs typeface="Ali_K_Alwand" pitchFamily="2" charset="-78"/>
              </a:rPr>
              <a:t>نوست</a:t>
            </a:r>
            <a:endParaRPr lang="en-US" dirty="0">
              <a:cs typeface="Ali_K_Alwand" pitchFamily="2" charset="-78"/>
            </a:endParaRPr>
          </a:p>
          <a:p>
            <a:pPr algn="r" rtl="1"/>
            <a:r>
              <a:rPr lang="ar-SA" dirty="0">
                <a:cs typeface="Ali_K_Alwand" pitchFamily="2" charset="-78"/>
              </a:rPr>
              <a:t>بكةر</a:t>
            </a:r>
            <a:r>
              <a:rPr lang="en-US" dirty="0">
                <a:cs typeface="Ali_K_Alwand" pitchFamily="2" charset="-78"/>
              </a:rPr>
              <a:t>+  </a:t>
            </a:r>
            <a:r>
              <a:rPr lang="ar-SA" dirty="0">
                <a:cs typeface="Ali_K_Alwand" pitchFamily="2" charset="-78"/>
              </a:rPr>
              <a:t>بةركار</a:t>
            </a:r>
            <a:r>
              <a:rPr lang="en-US" dirty="0">
                <a:cs typeface="Ali_K_Alwand" pitchFamily="2" charset="-78"/>
              </a:rPr>
              <a:t>+  </a:t>
            </a:r>
            <a:r>
              <a:rPr lang="ar-SA" dirty="0">
                <a:cs typeface="Ali_K_Alwand" pitchFamily="2" charset="-78"/>
              </a:rPr>
              <a:t>كار</a:t>
            </a:r>
            <a:r>
              <a:rPr lang="en-US" dirty="0">
                <a:cs typeface="Ali_K_Alwand" pitchFamily="2" charset="-78"/>
              </a:rPr>
              <a:t> = </a:t>
            </a:r>
            <a:r>
              <a:rPr lang="ar-SA" dirty="0">
                <a:cs typeface="Ali_K_Alwand" pitchFamily="2" charset="-78"/>
              </a:rPr>
              <a:t>رِستةى</a:t>
            </a:r>
            <a:r>
              <a:rPr lang="en-US" dirty="0">
                <a:cs typeface="Ali_K_Alwand" pitchFamily="2" charset="-78"/>
              </a:rPr>
              <a:t> </a:t>
            </a:r>
            <a:r>
              <a:rPr lang="ar-SA" dirty="0">
                <a:cs typeface="Ali_K_Alwand" pitchFamily="2" charset="-78"/>
              </a:rPr>
              <a:t>كار</a:t>
            </a:r>
            <a:r>
              <a:rPr lang="en-US" dirty="0">
                <a:cs typeface="Ali_K_Alwand" pitchFamily="2" charset="-78"/>
              </a:rPr>
              <a:t> </a:t>
            </a:r>
            <a:r>
              <a:rPr lang="ar-SA" dirty="0">
                <a:cs typeface="Ali_K_Alwand" pitchFamily="2" charset="-78"/>
              </a:rPr>
              <a:t>تيَثةرِ</a:t>
            </a:r>
            <a:endParaRPr lang="en-US" dirty="0">
              <a:cs typeface="Ali_K_Alwand" pitchFamily="2" charset="-78"/>
            </a:endParaRPr>
          </a:p>
          <a:p>
            <a:pPr algn="r" rtl="1">
              <a:buFontTx/>
              <a:buNone/>
            </a:pPr>
            <a:r>
              <a:rPr lang="ar-SA" dirty="0">
                <a:cs typeface="Ali_K_Alwand" pitchFamily="2" charset="-78"/>
              </a:rPr>
              <a:t>نامةكةم</a:t>
            </a:r>
            <a:r>
              <a:rPr lang="en-US" dirty="0">
                <a:cs typeface="Ali_K_Alwand" pitchFamily="2" charset="-78"/>
              </a:rPr>
              <a:t> </a:t>
            </a:r>
            <a:r>
              <a:rPr lang="ar-SA" dirty="0">
                <a:cs typeface="Ali_K_Alwand" pitchFamily="2" charset="-78"/>
              </a:rPr>
              <a:t>برد</a:t>
            </a:r>
            <a:r>
              <a:rPr lang="ar-IQ" dirty="0">
                <a:cs typeface="Ali_K_Alwand" pitchFamily="2" charset="-78"/>
              </a:rPr>
              <a:t>.</a:t>
            </a:r>
          </a:p>
          <a:p>
            <a:pPr algn="r" rtl="1">
              <a:buFontTx/>
              <a:buNone/>
            </a:pPr>
            <a:r>
              <a:rPr lang="ar-IQ" dirty="0">
                <a:cs typeface="Ali_K_Alwand" pitchFamily="2" charset="-78"/>
              </a:rPr>
              <a:t>كتيَبةكةم</a:t>
            </a:r>
            <a:r>
              <a:rPr lang="en-US" dirty="0">
                <a:cs typeface="Ali_K_Alwand" pitchFamily="2" charset="-78"/>
              </a:rPr>
              <a:t> </a:t>
            </a:r>
            <a:r>
              <a:rPr lang="ar-SA" dirty="0">
                <a:cs typeface="Ali_K_Alwand" pitchFamily="2" charset="-78"/>
              </a:rPr>
              <a:t>كرِى</a:t>
            </a:r>
            <a:r>
              <a:rPr lang="ar-IQ" dirty="0">
                <a:cs typeface="Ali_K_Alwand" pitchFamily="2" charset="-78"/>
              </a:rPr>
              <a:t>.</a:t>
            </a:r>
          </a:p>
          <a:p>
            <a:pPr algn="r" rtl="1">
              <a:buFontTx/>
              <a:buNone/>
            </a:pPr>
            <a:r>
              <a:rPr lang="ar-IQ" dirty="0">
                <a:cs typeface="Ali_K_Alwand" pitchFamily="2" charset="-78"/>
              </a:rPr>
              <a:t>وانةكةم</a:t>
            </a:r>
            <a:r>
              <a:rPr lang="en-US" dirty="0">
                <a:cs typeface="Ali_K_Alwand" pitchFamily="2" charset="-78"/>
              </a:rPr>
              <a:t> </a:t>
            </a:r>
            <a:r>
              <a:rPr lang="ar-SA" dirty="0">
                <a:cs typeface="Ali_K_Alwand" pitchFamily="2" charset="-78"/>
              </a:rPr>
              <a:t>خويَند</a:t>
            </a:r>
            <a:r>
              <a:rPr lang="ar-IQ" dirty="0">
                <a:cs typeface="Ali_K_Alwand" pitchFamily="2" charset="-78"/>
              </a:rPr>
              <a:t>.</a:t>
            </a:r>
            <a:endParaRPr lang="en-US" dirty="0">
              <a:cs typeface="Ali_K_Alwand" pitchFamily="2" charset="-78"/>
            </a:endParaRPr>
          </a:p>
        </p:txBody>
      </p:sp>
    </p:spTree>
    <p:extLst>
      <p:ext uri="{BB962C8B-B14F-4D97-AF65-F5344CB8AC3E}">
        <p14:creationId xmlns:p14="http://schemas.microsoft.com/office/powerpoint/2010/main" val="1107536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to="" calcmode="lin" valueType="num">
                                      <p:cBhvr>
                                        <p:cTn id="7" dur="1" fill="hold"/>
                                        <p:tgtEl>
                                          <p:spTgt spid="12083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0835">
                                            <p:txEl>
                                              <p:pRg st="0" end="0"/>
                                            </p:txEl>
                                          </p:spTgt>
                                        </p:tgtEl>
                                        <p:attrNameLst>
                                          <p:attrName>style.visibility</p:attrName>
                                        </p:attrNameLst>
                                      </p:cBhvr>
                                      <p:to>
                                        <p:strVal val="visible"/>
                                      </p:to>
                                    </p:set>
                                    <p:animEffect transition="in" filter="diamond(in)">
                                      <p:cBhvr>
                                        <p:cTn id="12" dur="2000"/>
                                        <p:tgtEl>
                                          <p:spTgt spid="12083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20835">
                                            <p:txEl>
                                              <p:pRg st="1" end="1"/>
                                            </p:txEl>
                                          </p:spTgt>
                                        </p:tgtEl>
                                        <p:attrNameLst>
                                          <p:attrName>style.visibility</p:attrName>
                                        </p:attrNameLst>
                                      </p:cBhvr>
                                      <p:to>
                                        <p:strVal val="visible"/>
                                      </p:to>
                                    </p:set>
                                    <p:animEffect transition="in" filter="diamond(in)">
                                      <p:cBhvr>
                                        <p:cTn id="15" dur="2000"/>
                                        <p:tgtEl>
                                          <p:spTgt spid="12083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20835">
                                            <p:txEl>
                                              <p:pRg st="2" end="2"/>
                                            </p:txEl>
                                          </p:spTgt>
                                        </p:tgtEl>
                                        <p:attrNameLst>
                                          <p:attrName>style.visibility</p:attrName>
                                        </p:attrNameLst>
                                      </p:cBhvr>
                                      <p:to>
                                        <p:strVal val="visible"/>
                                      </p:to>
                                    </p:set>
                                    <p:animEffect transition="in" filter="diamond(in)">
                                      <p:cBhvr>
                                        <p:cTn id="18" dur="2000"/>
                                        <p:tgtEl>
                                          <p:spTgt spid="120835">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20835">
                                            <p:txEl>
                                              <p:pRg st="3" end="3"/>
                                            </p:txEl>
                                          </p:spTgt>
                                        </p:tgtEl>
                                        <p:attrNameLst>
                                          <p:attrName>style.visibility</p:attrName>
                                        </p:attrNameLst>
                                      </p:cBhvr>
                                      <p:to>
                                        <p:strVal val="visible"/>
                                      </p:to>
                                    </p:set>
                                    <p:animEffect transition="in" filter="diamond(in)">
                                      <p:cBhvr>
                                        <p:cTn id="21" dur="2000"/>
                                        <p:tgtEl>
                                          <p:spTgt spid="120835">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20835">
                                            <p:txEl>
                                              <p:pRg st="4" end="4"/>
                                            </p:txEl>
                                          </p:spTgt>
                                        </p:tgtEl>
                                        <p:attrNameLst>
                                          <p:attrName>style.visibility</p:attrName>
                                        </p:attrNameLst>
                                      </p:cBhvr>
                                      <p:to>
                                        <p:strVal val="visible"/>
                                      </p:to>
                                    </p:set>
                                    <p:animEffect transition="in" filter="diamond(in)">
                                      <p:cBhvr>
                                        <p:cTn id="24" dur="2000"/>
                                        <p:tgtEl>
                                          <p:spTgt spid="120835">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20835">
                                            <p:txEl>
                                              <p:pRg st="5" end="5"/>
                                            </p:txEl>
                                          </p:spTgt>
                                        </p:tgtEl>
                                        <p:attrNameLst>
                                          <p:attrName>style.visibility</p:attrName>
                                        </p:attrNameLst>
                                      </p:cBhvr>
                                      <p:to>
                                        <p:strVal val="visible"/>
                                      </p:to>
                                    </p:set>
                                    <p:animEffect transition="in" filter="diamond(in)">
                                      <p:cBhvr>
                                        <p:cTn id="27" dur="2000"/>
                                        <p:tgtEl>
                                          <p:spTgt spid="120835">
                                            <p:txEl>
                                              <p:pRg st="5" end="5"/>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20835">
                                            <p:txEl>
                                              <p:pRg st="6" end="6"/>
                                            </p:txEl>
                                          </p:spTgt>
                                        </p:tgtEl>
                                        <p:attrNameLst>
                                          <p:attrName>style.visibility</p:attrName>
                                        </p:attrNameLst>
                                      </p:cBhvr>
                                      <p:to>
                                        <p:strVal val="visible"/>
                                      </p:to>
                                    </p:set>
                                    <p:animEffect transition="in" filter="diamond(in)">
                                      <p:cBhvr>
                                        <p:cTn id="30" dur="20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rtl="1"/>
            <a:r>
              <a:rPr lang="ar-SA" sz="4000">
                <a:cs typeface="Ali_K_Alwand" pitchFamily="2" charset="-78"/>
              </a:rPr>
              <a:t>لة</a:t>
            </a:r>
            <a:r>
              <a:rPr lang="en-US" sz="4000">
                <a:cs typeface="Ali_K_Alwand" pitchFamily="2" charset="-78"/>
              </a:rPr>
              <a:t> </a:t>
            </a:r>
            <a:r>
              <a:rPr lang="ar-SA" sz="4000">
                <a:cs typeface="Ali_K_Alwand" pitchFamily="2" charset="-78"/>
              </a:rPr>
              <a:t>زماندا</a:t>
            </a:r>
            <a:r>
              <a:rPr lang="en-US" sz="4000">
                <a:cs typeface="Ali_K_Alwand" pitchFamily="2" charset="-78"/>
              </a:rPr>
              <a:t> </a:t>
            </a:r>
            <a:r>
              <a:rPr lang="ar-SA" sz="4000">
                <a:cs typeface="Ali_K_Alwand" pitchFamily="2" charset="-78"/>
              </a:rPr>
              <a:t>دوو</a:t>
            </a:r>
            <a:r>
              <a:rPr lang="en-US" sz="4000">
                <a:cs typeface="Ali_K_Alwand" pitchFamily="2" charset="-78"/>
              </a:rPr>
              <a:t> </a:t>
            </a:r>
            <a:r>
              <a:rPr lang="ar-SA" sz="4000">
                <a:cs typeface="Ali_K_Alwand" pitchFamily="2" charset="-78"/>
              </a:rPr>
              <a:t>جؤر</a:t>
            </a:r>
            <a:r>
              <a:rPr lang="en-US" sz="4000">
                <a:cs typeface="Ali_K_Alwand" pitchFamily="2" charset="-78"/>
              </a:rPr>
              <a:t> </a:t>
            </a:r>
            <a:r>
              <a:rPr lang="ar-SA" sz="4000">
                <a:cs typeface="Ali_K_Alwand" pitchFamily="2" charset="-78"/>
              </a:rPr>
              <a:t>رِيزكردنى</a:t>
            </a:r>
            <a:r>
              <a:rPr lang="en-US" sz="4000">
                <a:cs typeface="Ali_K_Alwand" pitchFamily="2" charset="-78"/>
              </a:rPr>
              <a:t> </a:t>
            </a:r>
            <a:r>
              <a:rPr lang="ar-SA" sz="4000">
                <a:cs typeface="Ali_K_Alwand" pitchFamily="2" charset="-78"/>
              </a:rPr>
              <a:t>كةرستةكانى</a:t>
            </a:r>
            <a:r>
              <a:rPr lang="en-US" sz="4000">
                <a:cs typeface="Ali_K_Alwand" pitchFamily="2" charset="-78"/>
              </a:rPr>
              <a:t> </a:t>
            </a:r>
            <a:r>
              <a:rPr lang="ar-SA" sz="4000">
                <a:cs typeface="Ali_K_Alwand" pitchFamily="2" charset="-78"/>
              </a:rPr>
              <a:t>رِستة</a:t>
            </a:r>
            <a:r>
              <a:rPr lang="en-US" sz="4000">
                <a:cs typeface="Ali_K_Alwand" pitchFamily="2" charset="-78"/>
              </a:rPr>
              <a:t> </a:t>
            </a:r>
            <a:r>
              <a:rPr lang="ar-SA" sz="4000">
                <a:cs typeface="Ali_K_Alwand" pitchFamily="2" charset="-78"/>
              </a:rPr>
              <a:t>هةية</a:t>
            </a:r>
            <a:endParaRPr lang="en-US" sz="4000">
              <a:cs typeface="Ali_K_Alwand" pitchFamily="2" charset="-78"/>
            </a:endParaRPr>
          </a:p>
        </p:txBody>
      </p:sp>
      <p:sp>
        <p:nvSpPr>
          <p:cNvPr id="131075" name="Rectangle 3"/>
          <p:cNvSpPr>
            <a:spLocks noGrp="1" noChangeArrowheads="1"/>
          </p:cNvSpPr>
          <p:nvPr>
            <p:ph type="body" idx="1"/>
          </p:nvPr>
        </p:nvSpPr>
        <p:spPr/>
        <p:txBody>
          <a:bodyPr>
            <a:normAutofit lnSpcReduction="10000"/>
          </a:bodyPr>
          <a:lstStyle/>
          <a:p>
            <a:pPr marL="609600" indent="-609600" algn="r" rtl="1">
              <a:lnSpc>
                <a:spcPct val="90000"/>
              </a:lnSpc>
              <a:buFontTx/>
              <a:buAutoNum type="arabicPeriod"/>
            </a:pPr>
            <a:r>
              <a:rPr lang="ar-SA">
                <a:cs typeface="Ali_K_Alwand" pitchFamily="2" charset="-78"/>
              </a:rPr>
              <a:t>رِيزكردنى</a:t>
            </a:r>
            <a:r>
              <a:rPr lang="en-US">
                <a:cs typeface="Ali_K_Alwand" pitchFamily="2" charset="-78"/>
              </a:rPr>
              <a:t> </a:t>
            </a:r>
            <a:r>
              <a:rPr lang="ar-SA">
                <a:cs typeface="Ali_K_Alwand" pitchFamily="2" charset="-78"/>
              </a:rPr>
              <a:t>ضةسثاو</a:t>
            </a:r>
            <a:r>
              <a:rPr lang="en-US">
                <a:cs typeface="Ali_K_Alwand" pitchFamily="2" charset="-78"/>
              </a:rPr>
              <a:t>:</a:t>
            </a:r>
          </a:p>
          <a:p>
            <a:pPr marL="609600" indent="-609600" algn="r" rtl="1">
              <a:lnSpc>
                <a:spcPct val="90000"/>
              </a:lnSpc>
              <a:buFontTx/>
              <a:buNone/>
            </a:pPr>
            <a:r>
              <a:rPr lang="en-US">
                <a:cs typeface="Ali_K_Alwand" pitchFamily="2" charset="-78"/>
              </a:rPr>
              <a:t>       </a:t>
            </a:r>
            <a:r>
              <a:rPr lang="ar-SA">
                <a:cs typeface="Ali_K_Alwand" pitchFamily="2" charset="-78"/>
              </a:rPr>
              <a:t>لةم</a:t>
            </a:r>
            <a:r>
              <a:rPr lang="en-US">
                <a:cs typeface="Ali_K_Alwand" pitchFamily="2" charset="-78"/>
              </a:rPr>
              <a:t> </a:t>
            </a:r>
            <a:r>
              <a:rPr lang="ar-SA">
                <a:cs typeface="Ali_K_Alwand" pitchFamily="2" charset="-78"/>
              </a:rPr>
              <a:t>جؤرة</a:t>
            </a:r>
            <a:r>
              <a:rPr lang="en-US">
                <a:cs typeface="Ali_K_Alwand" pitchFamily="2" charset="-78"/>
              </a:rPr>
              <a:t> </a:t>
            </a:r>
            <a:r>
              <a:rPr lang="ar-SA">
                <a:cs typeface="Ali_K_Alwand" pitchFamily="2" charset="-78"/>
              </a:rPr>
              <a:t>رِيزكردنة</a:t>
            </a:r>
            <a:r>
              <a:rPr lang="en-US">
                <a:cs typeface="Ali_K_Alwand" pitchFamily="2" charset="-78"/>
              </a:rPr>
              <a:t> </a:t>
            </a:r>
            <a:r>
              <a:rPr lang="ar-SA">
                <a:cs typeface="Ali_K_Alwand" pitchFamily="2" charset="-78"/>
              </a:rPr>
              <a:t>بة</a:t>
            </a:r>
            <a:r>
              <a:rPr lang="en-US">
                <a:cs typeface="Ali_K_Alwand" pitchFamily="2" charset="-78"/>
              </a:rPr>
              <a:t> </a:t>
            </a:r>
            <a:r>
              <a:rPr lang="ar-SA">
                <a:cs typeface="Ali_K_Alwand" pitchFamily="2" charset="-78"/>
              </a:rPr>
              <a:t>هيض</a:t>
            </a:r>
            <a:r>
              <a:rPr lang="en-US">
                <a:cs typeface="Ali_K_Alwand" pitchFamily="2" charset="-78"/>
              </a:rPr>
              <a:t> </a:t>
            </a:r>
            <a:r>
              <a:rPr lang="ar-SA">
                <a:cs typeface="Ali_K_Alwand" pitchFamily="2" charset="-78"/>
              </a:rPr>
              <a:t>جؤريَك</a:t>
            </a:r>
            <a:r>
              <a:rPr lang="en-US">
                <a:cs typeface="Ali_K_Alwand" pitchFamily="2" charset="-78"/>
              </a:rPr>
              <a:t> </a:t>
            </a:r>
            <a:r>
              <a:rPr lang="ar-SA">
                <a:cs typeface="Ali_K_Alwand" pitchFamily="2" charset="-78"/>
              </a:rPr>
              <a:t>ناتوانين</a:t>
            </a:r>
            <a:r>
              <a:rPr lang="en-US">
                <a:cs typeface="Ali_K_Alwand" pitchFamily="2" charset="-78"/>
              </a:rPr>
              <a:t> </a:t>
            </a:r>
            <a:r>
              <a:rPr lang="ar-SA">
                <a:cs typeface="Ali_K_Alwand" pitchFamily="2" charset="-78"/>
              </a:rPr>
              <a:t>شويَنى</a:t>
            </a:r>
            <a:r>
              <a:rPr lang="en-US">
                <a:cs typeface="Ali_K_Alwand" pitchFamily="2" charset="-78"/>
              </a:rPr>
              <a:t> </a:t>
            </a:r>
            <a:r>
              <a:rPr lang="ar-SA">
                <a:cs typeface="Ali_K_Alwand" pitchFamily="2" charset="-78"/>
              </a:rPr>
              <a:t>كةرستةكانى</a:t>
            </a:r>
            <a:r>
              <a:rPr lang="en-US">
                <a:cs typeface="Ali_K_Alwand" pitchFamily="2" charset="-78"/>
              </a:rPr>
              <a:t> </a:t>
            </a:r>
            <a:r>
              <a:rPr lang="ar-SA">
                <a:cs typeface="Ali_K_Alwand" pitchFamily="2" charset="-78"/>
              </a:rPr>
              <a:t>رِستة</a:t>
            </a:r>
            <a:r>
              <a:rPr lang="en-US">
                <a:cs typeface="Ali_K_Alwand" pitchFamily="2" charset="-78"/>
              </a:rPr>
              <a:t> </a:t>
            </a:r>
            <a:r>
              <a:rPr lang="ar-SA">
                <a:cs typeface="Ali_K_Alwand" pitchFamily="2" charset="-78"/>
              </a:rPr>
              <a:t>بطؤرِين،</a:t>
            </a:r>
            <a:r>
              <a:rPr lang="en-US">
                <a:cs typeface="Ali_K_Alwand" pitchFamily="2" charset="-78"/>
              </a:rPr>
              <a:t> </a:t>
            </a:r>
            <a:r>
              <a:rPr lang="ar-SA">
                <a:cs typeface="Ali_K_Alwand" pitchFamily="2" charset="-78"/>
              </a:rPr>
              <a:t>ضونكة</a:t>
            </a:r>
            <a:r>
              <a:rPr lang="en-US">
                <a:cs typeface="Ali_K_Alwand" pitchFamily="2" charset="-78"/>
              </a:rPr>
              <a:t> </a:t>
            </a:r>
            <a:r>
              <a:rPr lang="ar-SA">
                <a:cs typeface="Ali_K_Alwand" pitchFamily="2" charset="-78"/>
              </a:rPr>
              <a:t>بة</a:t>
            </a:r>
            <a:r>
              <a:rPr lang="en-US">
                <a:cs typeface="Ali_K_Alwand" pitchFamily="2" charset="-78"/>
              </a:rPr>
              <a:t> </a:t>
            </a:r>
            <a:r>
              <a:rPr lang="ar-SA">
                <a:cs typeface="Ali_K_Alwand" pitchFamily="2" charset="-78"/>
              </a:rPr>
              <a:t>طؤرِينى</a:t>
            </a:r>
            <a:r>
              <a:rPr lang="en-US">
                <a:cs typeface="Ali_K_Alwand" pitchFamily="2" charset="-78"/>
              </a:rPr>
              <a:t> </a:t>
            </a:r>
            <a:r>
              <a:rPr lang="ar-SA">
                <a:cs typeface="Ali_K_Alwand" pitchFamily="2" charset="-78"/>
              </a:rPr>
              <a:t>شويَنى</a:t>
            </a:r>
            <a:r>
              <a:rPr lang="en-US">
                <a:cs typeface="Ali_K_Alwand" pitchFamily="2" charset="-78"/>
              </a:rPr>
              <a:t> </a:t>
            </a:r>
            <a:r>
              <a:rPr lang="ar-SA">
                <a:cs typeface="Ali_K_Alwand" pitchFamily="2" charset="-78"/>
              </a:rPr>
              <a:t>كةرستةكان</a:t>
            </a:r>
            <a:r>
              <a:rPr lang="en-US">
                <a:cs typeface="Ali_K_Alwand" pitchFamily="2" charset="-78"/>
              </a:rPr>
              <a:t> </a:t>
            </a:r>
            <a:r>
              <a:rPr lang="ar-SA">
                <a:cs typeface="Ali_K_Alwand" pitchFamily="2" charset="-78"/>
              </a:rPr>
              <a:t>ئةركى</a:t>
            </a:r>
            <a:r>
              <a:rPr lang="en-US">
                <a:cs typeface="Ali_K_Alwand" pitchFamily="2" charset="-78"/>
              </a:rPr>
              <a:t> </a:t>
            </a:r>
            <a:r>
              <a:rPr lang="ar-SA">
                <a:cs typeface="Ali_K_Alwand" pitchFamily="2" charset="-78"/>
              </a:rPr>
              <a:t>سنتاكسى</a:t>
            </a:r>
            <a:r>
              <a:rPr lang="en-US">
                <a:cs typeface="Ali_K_Alwand" pitchFamily="2" charset="-78"/>
              </a:rPr>
              <a:t> </a:t>
            </a:r>
            <a:r>
              <a:rPr lang="ar-SA">
                <a:cs typeface="Ali_K_Alwand" pitchFamily="2" charset="-78"/>
              </a:rPr>
              <a:t>كةرستةكان</a:t>
            </a:r>
            <a:r>
              <a:rPr lang="en-US">
                <a:cs typeface="Ali_K_Alwand" pitchFamily="2" charset="-78"/>
              </a:rPr>
              <a:t> </a:t>
            </a:r>
            <a:r>
              <a:rPr lang="ar-SA">
                <a:cs typeface="Ali_K_Alwand" pitchFamily="2" charset="-78"/>
              </a:rPr>
              <a:t>و</a:t>
            </a:r>
            <a:r>
              <a:rPr lang="en-US">
                <a:cs typeface="Ali_K_Alwand" pitchFamily="2" charset="-78"/>
              </a:rPr>
              <a:t> </a:t>
            </a:r>
            <a:r>
              <a:rPr lang="ar-SA">
                <a:cs typeface="Ali_K_Alwand" pitchFamily="2" charset="-78"/>
              </a:rPr>
              <a:t>ليَكدانةوةى</a:t>
            </a:r>
            <a:r>
              <a:rPr lang="en-US">
                <a:cs typeface="Ali_K_Alwand" pitchFamily="2" charset="-78"/>
              </a:rPr>
              <a:t> </a:t>
            </a:r>
            <a:r>
              <a:rPr lang="ar-SA">
                <a:cs typeface="Ali_K_Alwand" pitchFamily="2" charset="-78"/>
              </a:rPr>
              <a:t>واتاى</a:t>
            </a:r>
            <a:r>
              <a:rPr lang="en-US">
                <a:cs typeface="Ali_K_Alwand" pitchFamily="2" charset="-78"/>
              </a:rPr>
              <a:t> </a:t>
            </a:r>
            <a:r>
              <a:rPr lang="ar-SA">
                <a:cs typeface="Ali_K_Alwand" pitchFamily="2" charset="-78"/>
              </a:rPr>
              <a:t>رِستةكان</a:t>
            </a:r>
            <a:r>
              <a:rPr lang="en-US">
                <a:cs typeface="Ali_K_Alwand" pitchFamily="2" charset="-78"/>
              </a:rPr>
              <a:t> </a:t>
            </a:r>
            <a:r>
              <a:rPr lang="ar-SA">
                <a:cs typeface="Ali_K_Alwand" pitchFamily="2" charset="-78"/>
              </a:rPr>
              <a:t>دةطؤرِيَت</a:t>
            </a:r>
            <a:r>
              <a:rPr lang="en-US">
                <a:cs typeface="Ali_K_Alwand" pitchFamily="2" charset="-78"/>
              </a:rPr>
              <a:t>.</a:t>
            </a:r>
          </a:p>
          <a:p>
            <a:pPr marL="609600" indent="-609600" algn="r" rtl="1">
              <a:lnSpc>
                <a:spcPct val="90000"/>
              </a:lnSpc>
            </a:pPr>
            <a:r>
              <a:rPr lang="ar-SA">
                <a:cs typeface="Ali_K_Alwand" pitchFamily="2" charset="-78"/>
              </a:rPr>
              <a:t>طورطةكة</a:t>
            </a:r>
            <a:r>
              <a:rPr lang="en-US">
                <a:cs typeface="Ali_K_Alwand" pitchFamily="2" charset="-78"/>
              </a:rPr>
              <a:t> </a:t>
            </a:r>
            <a:r>
              <a:rPr lang="ar-SA">
                <a:cs typeface="Ali_K_Alwand" pitchFamily="2" charset="-78"/>
              </a:rPr>
              <a:t>مةرِةكةى</a:t>
            </a:r>
            <a:r>
              <a:rPr lang="en-US">
                <a:cs typeface="Ali_K_Alwand" pitchFamily="2" charset="-78"/>
              </a:rPr>
              <a:t> </a:t>
            </a:r>
            <a:r>
              <a:rPr lang="ar-SA">
                <a:cs typeface="Ali_K_Alwand" pitchFamily="2" charset="-78"/>
              </a:rPr>
              <a:t>خوارد</a:t>
            </a:r>
            <a:r>
              <a:rPr lang="en-US">
                <a:cs typeface="Ali_K_Alwand" pitchFamily="2" charset="-78"/>
              </a:rPr>
              <a:t>.</a:t>
            </a:r>
          </a:p>
          <a:p>
            <a:pPr marL="609600" indent="-609600" algn="r" rtl="1">
              <a:lnSpc>
                <a:spcPct val="90000"/>
              </a:lnSpc>
              <a:buFontTx/>
              <a:buNone/>
            </a:pPr>
            <a:r>
              <a:rPr lang="en-US">
                <a:cs typeface="Ali_K_Alwand" pitchFamily="2" charset="-78"/>
              </a:rPr>
              <a:t>     </a:t>
            </a:r>
            <a:r>
              <a:rPr lang="ar-SA">
                <a:cs typeface="Ali_K_Alwand" pitchFamily="2" charset="-78"/>
              </a:rPr>
              <a:t>مةرِةكة</a:t>
            </a:r>
            <a:r>
              <a:rPr lang="en-US">
                <a:cs typeface="Ali_K_Alwand" pitchFamily="2" charset="-78"/>
              </a:rPr>
              <a:t> </a:t>
            </a:r>
            <a:r>
              <a:rPr lang="ar-SA">
                <a:cs typeface="Ali_K_Alwand" pitchFamily="2" charset="-78"/>
              </a:rPr>
              <a:t>طورطةكةى</a:t>
            </a:r>
            <a:r>
              <a:rPr lang="en-US">
                <a:cs typeface="Ali_K_Alwand" pitchFamily="2" charset="-78"/>
              </a:rPr>
              <a:t> </a:t>
            </a:r>
            <a:r>
              <a:rPr lang="ar-SA">
                <a:cs typeface="Ali_K_Alwand" pitchFamily="2" charset="-78"/>
              </a:rPr>
              <a:t>خوارد</a:t>
            </a:r>
            <a:r>
              <a:rPr lang="en-US">
                <a:cs typeface="Ali_K_Alwand" pitchFamily="2" charset="-78"/>
              </a:rPr>
              <a:t>.</a:t>
            </a:r>
          </a:p>
          <a:p>
            <a:pPr marL="609600" indent="-609600" algn="r" rtl="1">
              <a:lnSpc>
                <a:spcPct val="90000"/>
              </a:lnSpc>
            </a:pPr>
            <a:r>
              <a:rPr lang="ar-SA">
                <a:cs typeface="Ali_K_Alwand" pitchFamily="2" charset="-78"/>
              </a:rPr>
              <a:t>شيَروان</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داراى</a:t>
            </a:r>
            <a:r>
              <a:rPr lang="en-US">
                <a:cs typeface="Ali_K_Alwand" pitchFamily="2" charset="-78"/>
              </a:rPr>
              <a:t> </a:t>
            </a:r>
            <a:r>
              <a:rPr lang="ar-SA">
                <a:cs typeface="Ali_K_Alwand" pitchFamily="2" charset="-78"/>
              </a:rPr>
              <a:t>دا</a:t>
            </a:r>
            <a:r>
              <a:rPr lang="en-US">
                <a:cs typeface="Ali_K_Alwand" pitchFamily="2" charset="-78"/>
              </a:rPr>
              <a:t>.</a:t>
            </a:r>
          </a:p>
          <a:p>
            <a:pPr marL="609600" indent="-609600" algn="r" rtl="1">
              <a:lnSpc>
                <a:spcPct val="90000"/>
              </a:lnSpc>
              <a:buFontTx/>
              <a:buNone/>
            </a:pPr>
            <a:r>
              <a:rPr lang="en-US">
                <a:cs typeface="Ali_K_Alwand" pitchFamily="2" charset="-78"/>
              </a:rPr>
              <a:t>     </a:t>
            </a:r>
            <a:r>
              <a:rPr lang="ar-SA">
                <a:cs typeface="Ali_K_Alwand" pitchFamily="2" charset="-78"/>
              </a:rPr>
              <a:t>دارا</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شيَروانى</a:t>
            </a:r>
            <a:r>
              <a:rPr lang="en-US">
                <a:cs typeface="Ali_K_Alwand" pitchFamily="2" charset="-78"/>
              </a:rPr>
              <a:t> </a:t>
            </a:r>
            <a:r>
              <a:rPr lang="ar-SA">
                <a:cs typeface="Ali_K_Alwand" pitchFamily="2" charset="-78"/>
              </a:rPr>
              <a:t>دا</a:t>
            </a:r>
            <a:r>
              <a:rPr lang="en-US">
                <a:cs typeface="Ali_K_Alwand" pitchFamily="2" charset="-78"/>
              </a:rPr>
              <a:t>.</a:t>
            </a:r>
          </a:p>
        </p:txBody>
      </p:sp>
    </p:spTree>
    <p:extLst>
      <p:ext uri="{BB962C8B-B14F-4D97-AF65-F5344CB8AC3E}">
        <p14:creationId xmlns:p14="http://schemas.microsoft.com/office/powerpoint/2010/main" val="2710215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diamond(in)">
                                      <p:cBhvr>
                                        <p:cTn id="7" dur="2000"/>
                                        <p:tgtEl>
                                          <p:spTgt spid="131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31075">
                                            <p:txEl>
                                              <p:pRg st="0" end="0"/>
                                            </p:txEl>
                                          </p:spTgt>
                                        </p:tgtEl>
                                        <p:attrNameLst>
                                          <p:attrName>style.visibility</p:attrName>
                                        </p:attrNameLst>
                                      </p:cBhvr>
                                      <p:to>
                                        <p:strVal val="visible"/>
                                      </p:to>
                                    </p:set>
                                    <p:animEffect transition="in" filter="wedge">
                                      <p:cBhvr>
                                        <p:cTn id="12" dur="2000"/>
                                        <p:tgtEl>
                                          <p:spTgt spid="131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31075">
                                            <p:txEl>
                                              <p:pRg st="1" end="1"/>
                                            </p:txEl>
                                          </p:spTgt>
                                        </p:tgtEl>
                                        <p:attrNameLst>
                                          <p:attrName>style.visibility</p:attrName>
                                        </p:attrNameLst>
                                      </p:cBhvr>
                                      <p:to>
                                        <p:strVal val="visible"/>
                                      </p:to>
                                    </p:set>
                                    <p:animEffect transition="in" filter="wedge">
                                      <p:cBhvr>
                                        <p:cTn id="17" dur="2000"/>
                                        <p:tgtEl>
                                          <p:spTgt spid="131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31075">
                                            <p:txEl>
                                              <p:pRg st="2" end="2"/>
                                            </p:txEl>
                                          </p:spTgt>
                                        </p:tgtEl>
                                        <p:attrNameLst>
                                          <p:attrName>style.visibility</p:attrName>
                                        </p:attrNameLst>
                                      </p:cBhvr>
                                      <p:to>
                                        <p:strVal val="visible"/>
                                      </p:to>
                                    </p:set>
                                    <p:animEffect transition="in" filter="wedge">
                                      <p:cBhvr>
                                        <p:cTn id="22" dur="2000"/>
                                        <p:tgtEl>
                                          <p:spTgt spid="1310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31075">
                                            <p:txEl>
                                              <p:pRg st="3" end="3"/>
                                            </p:txEl>
                                          </p:spTgt>
                                        </p:tgtEl>
                                        <p:attrNameLst>
                                          <p:attrName>style.visibility</p:attrName>
                                        </p:attrNameLst>
                                      </p:cBhvr>
                                      <p:to>
                                        <p:strVal val="visible"/>
                                      </p:to>
                                    </p:set>
                                    <p:animEffect transition="in" filter="wedge">
                                      <p:cBhvr>
                                        <p:cTn id="27" dur="2000"/>
                                        <p:tgtEl>
                                          <p:spTgt spid="1310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31075">
                                            <p:txEl>
                                              <p:pRg st="4" end="4"/>
                                            </p:txEl>
                                          </p:spTgt>
                                        </p:tgtEl>
                                        <p:attrNameLst>
                                          <p:attrName>style.visibility</p:attrName>
                                        </p:attrNameLst>
                                      </p:cBhvr>
                                      <p:to>
                                        <p:strVal val="visible"/>
                                      </p:to>
                                    </p:set>
                                    <p:animEffect transition="in" filter="wedge">
                                      <p:cBhvr>
                                        <p:cTn id="32" dur="2000"/>
                                        <p:tgtEl>
                                          <p:spTgt spid="13107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31075">
                                            <p:txEl>
                                              <p:pRg st="5" end="5"/>
                                            </p:txEl>
                                          </p:spTgt>
                                        </p:tgtEl>
                                        <p:attrNameLst>
                                          <p:attrName>style.visibility</p:attrName>
                                        </p:attrNameLst>
                                      </p:cBhvr>
                                      <p:to>
                                        <p:strVal val="visible"/>
                                      </p:to>
                                    </p:set>
                                    <p:animEffect transition="in" filter="wedge">
                                      <p:cBhvr>
                                        <p:cTn id="37" dur="2000"/>
                                        <p:tgtEl>
                                          <p:spTgt spid="131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rtl="1"/>
            <a:r>
              <a:rPr lang="en-US">
                <a:cs typeface="Ali_K_Alwand" pitchFamily="2" charset="-78"/>
              </a:rPr>
              <a:t>.2 </a:t>
            </a:r>
            <a:r>
              <a:rPr lang="ar-SA">
                <a:cs typeface="Ali_K_Alwand" pitchFamily="2" charset="-78"/>
              </a:rPr>
              <a:t>رِيزكردنى</a:t>
            </a:r>
            <a:r>
              <a:rPr lang="en-US">
                <a:cs typeface="Ali_K_Alwand" pitchFamily="2" charset="-78"/>
              </a:rPr>
              <a:t> </a:t>
            </a:r>
            <a:r>
              <a:rPr lang="ar-SA">
                <a:cs typeface="Ali_K_Alwand" pitchFamily="2" charset="-78"/>
              </a:rPr>
              <a:t>ئازاد</a:t>
            </a:r>
            <a:endParaRPr lang="en-US">
              <a:cs typeface="Ali_K_Alwand" pitchFamily="2" charset="-78"/>
            </a:endParaRPr>
          </a:p>
        </p:txBody>
      </p:sp>
      <p:sp>
        <p:nvSpPr>
          <p:cNvPr id="132099" name="Rectangle 3"/>
          <p:cNvSpPr>
            <a:spLocks noGrp="1" noChangeArrowheads="1"/>
          </p:cNvSpPr>
          <p:nvPr>
            <p:ph type="body" idx="1"/>
          </p:nvPr>
        </p:nvSpPr>
        <p:spPr/>
        <p:txBody>
          <a:bodyPr/>
          <a:lstStyle/>
          <a:p>
            <a:pPr algn="r" rtl="1"/>
            <a:r>
              <a:rPr lang="ar-SA" dirty="0">
                <a:cs typeface="Ali_K_Alwand" pitchFamily="2" charset="-78"/>
              </a:rPr>
              <a:t>ئةم</a:t>
            </a:r>
            <a:r>
              <a:rPr lang="en-US" dirty="0">
                <a:cs typeface="Ali_K_Alwand" pitchFamily="2" charset="-78"/>
              </a:rPr>
              <a:t> </a:t>
            </a:r>
            <a:r>
              <a:rPr lang="ar-SA" dirty="0">
                <a:cs typeface="Ali_K_Alwand" pitchFamily="2" charset="-78"/>
              </a:rPr>
              <a:t>جؤرة</a:t>
            </a:r>
            <a:r>
              <a:rPr lang="en-US" dirty="0">
                <a:cs typeface="Ali_K_Alwand" pitchFamily="2" charset="-78"/>
              </a:rPr>
              <a:t> </a:t>
            </a:r>
            <a:r>
              <a:rPr lang="ar-SA" dirty="0">
                <a:cs typeface="Ali_K_Alwand" pitchFamily="2" charset="-78"/>
              </a:rPr>
              <a:t>رِيزبوونة</a:t>
            </a:r>
            <a:r>
              <a:rPr lang="en-US" dirty="0">
                <a:cs typeface="Ali_K_Alwand" pitchFamily="2" charset="-78"/>
              </a:rPr>
              <a:t> </a:t>
            </a:r>
            <a:r>
              <a:rPr lang="ar-SA" dirty="0">
                <a:cs typeface="Ali_K_Alwand" pitchFamily="2" charset="-78"/>
              </a:rPr>
              <a:t>ثيَضةوانةى</a:t>
            </a:r>
            <a:r>
              <a:rPr lang="en-US" dirty="0">
                <a:cs typeface="Ali_K_Alwand" pitchFamily="2" charset="-78"/>
              </a:rPr>
              <a:t> </a:t>
            </a:r>
            <a:r>
              <a:rPr lang="ar-SA" dirty="0">
                <a:cs typeface="Ali_K_Alwand" pitchFamily="2" charset="-78"/>
              </a:rPr>
              <a:t>رِيزبوونى</a:t>
            </a:r>
            <a:r>
              <a:rPr lang="en-US" dirty="0">
                <a:cs typeface="Ali_K_Alwand" pitchFamily="2" charset="-78"/>
              </a:rPr>
              <a:t> </a:t>
            </a:r>
            <a:r>
              <a:rPr lang="ar-SA" dirty="0">
                <a:cs typeface="Ali_K_Alwand" pitchFamily="2" charset="-78"/>
              </a:rPr>
              <a:t>ضةسثاوة،</a:t>
            </a:r>
            <a:r>
              <a:rPr lang="en-US" dirty="0">
                <a:cs typeface="Ali_K_Alwand" pitchFamily="2" charset="-78"/>
              </a:rPr>
              <a:t> </a:t>
            </a:r>
            <a:r>
              <a:rPr lang="ar-SA" dirty="0">
                <a:cs typeface="Ali_K_Alwand" pitchFamily="2" charset="-78"/>
              </a:rPr>
              <a:t>ضونكة</a:t>
            </a:r>
            <a:r>
              <a:rPr lang="en-US" dirty="0">
                <a:cs typeface="Ali_K_Alwand" pitchFamily="2" charset="-78"/>
              </a:rPr>
              <a:t> </a:t>
            </a:r>
            <a:r>
              <a:rPr lang="ar-SA" dirty="0">
                <a:cs typeface="Ali_K_Alwand" pitchFamily="2" charset="-78"/>
              </a:rPr>
              <a:t>لةم</a:t>
            </a:r>
            <a:r>
              <a:rPr lang="en-US" dirty="0">
                <a:cs typeface="Ali_K_Alwand" pitchFamily="2" charset="-78"/>
              </a:rPr>
              <a:t> </a:t>
            </a:r>
            <a:r>
              <a:rPr lang="ar-SA" dirty="0">
                <a:cs typeface="Ali_K_Alwand" pitchFamily="2" charset="-78"/>
              </a:rPr>
              <a:t>جؤرة</a:t>
            </a:r>
            <a:r>
              <a:rPr lang="en-US" dirty="0">
                <a:cs typeface="Ali_K_Alwand" pitchFamily="2" charset="-78"/>
              </a:rPr>
              <a:t> </a:t>
            </a:r>
            <a:r>
              <a:rPr lang="ar-SA" dirty="0">
                <a:cs typeface="Ali_K_Alwand" pitchFamily="2" charset="-78"/>
              </a:rPr>
              <a:t>رِيزكردنة</a:t>
            </a:r>
            <a:r>
              <a:rPr lang="en-US" dirty="0">
                <a:cs typeface="Ali_K_Alwand" pitchFamily="2" charset="-78"/>
              </a:rPr>
              <a:t> </a:t>
            </a:r>
            <a:r>
              <a:rPr lang="ar-SA" dirty="0">
                <a:cs typeface="Ali_K_Alwand" pitchFamily="2" charset="-78"/>
              </a:rPr>
              <a:t>دةتوانين</a:t>
            </a:r>
            <a:r>
              <a:rPr lang="en-US" dirty="0">
                <a:cs typeface="Ali_K_Alwand" pitchFamily="2" charset="-78"/>
              </a:rPr>
              <a:t> </a:t>
            </a:r>
            <a:r>
              <a:rPr lang="ar-SA" dirty="0">
                <a:cs typeface="Ali_K_Alwand" pitchFamily="2" charset="-78"/>
              </a:rPr>
              <a:t>جيَطؤرِكى</a:t>
            </a:r>
            <a:r>
              <a:rPr lang="en-US" dirty="0">
                <a:cs typeface="Ali_K_Alwand" pitchFamily="2" charset="-78"/>
              </a:rPr>
              <a:t> </a:t>
            </a:r>
            <a:r>
              <a:rPr lang="ar-SA" dirty="0">
                <a:cs typeface="Ali_K_Alwand" pitchFamily="2" charset="-78"/>
              </a:rPr>
              <a:t>بكةين</a:t>
            </a:r>
            <a:r>
              <a:rPr lang="en-US" dirty="0">
                <a:cs typeface="Ali_K_Alwand" pitchFamily="2" charset="-78"/>
              </a:rPr>
              <a:t> </a:t>
            </a:r>
            <a:r>
              <a:rPr lang="ar-SA" dirty="0">
                <a:cs typeface="Ali_K_Alwand" pitchFamily="2" charset="-78"/>
              </a:rPr>
              <a:t>بة</a:t>
            </a:r>
            <a:r>
              <a:rPr lang="en-US" dirty="0">
                <a:cs typeface="Ali_K_Alwand" pitchFamily="2" charset="-78"/>
              </a:rPr>
              <a:t> </a:t>
            </a:r>
            <a:r>
              <a:rPr lang="ar-SA" dirty="0">
                <a:cs typeface="Ali_K_Alwand" pitchFamily="2" charset="-78"/>
              </a:rPr>
              <a:t>كةرستةكانى</a:t>
            </a:r>
            <a:r>
              <a:rPr lang="en-US" dirty="0">
                <a:cs typeface="Ali_K_Alwand" pitchFamily="2" charset="-78"/>
              </a:rPr>
              <a:t> </a:t>
            </a:r>
            <a:r>
              <a:rPr lang="ar-SA" dirty="0">
                <a:cs typeface="Ali_K_Alwand" pitchFamily="2" charset="-78"/>
              </a:rPr>
              <a:t>رِستة</a:t>
            </a:r>
            <a:r>
              <a:rPr lang="en-US" dirty="0">
                <a:cs typeface="Ali_K_Alwand" pitchFamily="2" charset="-78"/>
              </a:rPr>
              <a:t> </a:t>
            </a:r>
            <a:r>
              <a:rPr lang="ar-SA" dirty="0">
                <a:cs typeface="Ali_K_Alwand" pitchFamily="2" charset="-78"/>
              </a:rPr>
              <a:t>بيَ</a:t>
            </a:r>
            <a:r>
              <a:rPr lang="en-US" dirty="0">
                <a:cs typeface="Ali_K_Alwand" pitchFamily="2" charset="-78"/>
              </a:rPr>
              <a:t> </a:t>
            </a:r>
            <a:r>
              <a:rPr lang="ar-SA" dirty="0">
                <a:cs typeface="Ali_K_Alwand" pitchFamily="2" charset="-78"/>
              </a:rPr>
              <a:t>ئةوةى</a:t>
            </a:r>
            <a:r>
              <a:rPr lang="en-US" dirty="0">
                <a:cs typeface="Ali_K_Alwand" pitchFamily="2" charset="-78"/>
              </a:rPr>
              <a:t> </a:t>
            </a:r>
            <a:r>
              <a:rPr lang="ar-SA" dirty="0">
                <a:cs typeface="Ali_K_Alwand" pitchFamily="2" charset="-78"/>
              </a:rPr>
              <a:t>ببيَتة</a:t>
            </a:r>
            <a:r>
              <a:rPr lang="en-US" dirty="0">
                <a:cs typeface="Ali_K_Alwand" pitchFamily="2" charset="-78"/>
              </a:rPr>
              <a:t> </a:t>
            </a:r>
            <a:r>
              <a:rPr lang="ar-SA" dirty="0">
                <a:cs typeface="Ali_K_Alwand" pitchFamily="2" charset="-78"/>
              </a:rPr>
              <a:t>هؤى</a:t>
            </a:r>
            <a:r>
              <a:rPr lang="en-US" dirty="0">
                <a:cs typeface="Ali_K_Alwand" pitchFamily="2" charset="-78"/>
              </a:rPr>
              <a:t> </a:t>
            </a:r>
            <a:r>
              <a:rPr lang="ar-SA" dirty="0">
                <a:cs typeface="Ali_K_Alwand" pitchFamily="2" charset="-78"/>
              </a:rPr>
              <a:t>طؤرِينى</a:t>
            </a:r>
            <a:r>
              <a:rPr lang="en-US" dirty="0">
                <a:cs typeface="Ali_K_Alwand" pitchFamily="2" charset="-78"/>
              </a:rPr>
              <a:t> </a:t>
            </a:r>
            <a:r>
              <a:rPr lang="ar-SA" dirty="0">
                <a:cs typeface="Ali_K_Alwand" pitchFamily="2" charset="-78"/>
              </a:rPr>
              <a:t>واتاى</a:t>
            </a:r>
            <a:r>
              <a:rPr lang="en-US" dirty="0">
                <a:cs typeface="Ali_K_Alwand" pitchFamily="2" charset="-78"/>
              </a:rPr>
              <a:t> </a:t>
            </a:r>
            <a:r>
              <a:rPr lang="ar-SA" dirty="0">
                <a:cs typeface="Ali_K_Alwand" pitchFamily="2" charset="-78"/>
              </a:rPr>
              <a:t>رِستة</a:t>
            </a:r>
            <a:r>
              <a:rPr lang="en-US" dirty="0">
                <a:cs typeface="Ali_K_Alwand" pitchFamily="2" charset="-78"/>
              </a:rPr>
              <a:t>.</a:t>
            </a:r>
          </a:p>
          <a:p>
            <a:pPr algn="r" rtl="1"/>
            <a:r>
              <a:rPr lang="ar-SA" dirty="0">
                <a:cs typeface="Ali_K_Alwand" pitchFamily="2" charset="-78"/>
              </a:rPr>
              <a:t>ئةم</a:t>
            </a:r>
            <a:r>
              <a:rPr lang="en-US" dirty="0">
                <a:cs typeface="Ali_K_Alwand" pitchFamily="2" charset="-78"/>
              </a:rPr>
              <a:t> </a:t>
            </a:r>
            <a:r>
              <a:rPr lang="ar-SA" dirty="0">
                <a:cs typeface="Ali_K_Alwand" pitchFamily="2" charset="-78"/>
              </a:rPr>
              <a:t>خانووة</a:t>
            </a:r>
            <a:r>
              <a:rPr lang="en-US" dirty="0">
                <a:cs typeface="Ali_K_Alwand" pitchFamily="2" charset="-78"/>
              </a:rPr>
              <a:t> </a:t>
            </a:r>
            <a:r>
              <a:rPr lang="ar-SA" dirty="0">
                <a:cs typeface="Ali_K_Alwand" pitchFamily="2" charset="-78"/>
              </a:rPr>
              <a:t>باوكم</a:t>
            </a:r>
            <a:r>
              <a:rPr lang="en-US" dirty="0">
                <a:cs typeface="Ali_K_Alwand" pitchFamily="2" charset="-78"/>
              </a:rPr>
              <a:t> </a:t>
            </a:r>
            <a:r>
              <a:rPr lang="ar-SA" dirty="0">
                <a:cs typeface="Ali_K_Alwand" pitchFamily="2" charset="-78"/>
              </a:rPr>
              <a:t>دروستى</a:t>
            </a:r>
            <a:r>
              <a:rPr lang="en-US" dirty="0">
                <a:cs typeface="Ali_K_Alwand" pitchFamily="2" charset="-78"/>
              </a:rPr>
              <a:t> </a:t>
            </a:r>
            <a:r>
              <a:rPr lang="ar-SA" dirty="0">
                <a:cs typeface="Ali_K_Alwand" pitchFamily="2" charset="-78"/>
              </a:rPr>
              <a:t>كرد</a:t>
            </a:r>
            <a:r>
              <a:rPr lang="en-US" dirty="0">
                <a:cs typeface="Ali_K_Alwand" pitchFamily="2" charset="-78"/>
              </a:rPr>
              <a:t>.</a:t>
            </a:r>
          </a:p>
          <a:p>
            <a:pPr algn="r" rtl="1">
              <a:buFontTx/>
              <a:buNone/>
            </a:pPr>
            <a:r>
              <a:rPr lang="en-US" dirty="0">
                <a:cs typeface="Ali_K_Alwand" pitchFamily="2" charset="-78"/>
              </a:rPr>
              <a:t>   </a:t>
            </a:r>
            <a:r>
              <a:rPr lang="ar-SA" dirty="0">
                <a:cs typeface="Ali_K_Alwand" pitchFamily="2" charset="-78"/>
              </a:rPr>
              <a:t>باوكم</a:t>
            </a:r>
            <a:r>
              <a:rPr lang="en-US" dirty="0">
                <a:cs typeface="Ali_K_Alwand" pitchFamily="2" charset="-78"/>
              </a:rPr>
              <a:t> </a:t>
            </a:r>
            <a:r>
              <a:rPr lang="ar-SA" dirty="0">
                <a:cs typeface="Ali_K_Alwand" pitchFamily="2" charset="-78"/>
              </a:rPr>
              <a:t>ئةم</a:t>
            </a:r>
            <a:r>
              <a:rPr lang="en-US" dirty="0">
                <a:cs typeface="Ali_K_Alwand" pitchFamily="2" charset="-78"/>
              </a:rPr>
              <a:t> </a:t>
            </a:r>
            <a:r>
              <a:rPr lang="ar-SA" dirty="0">
                <a:cs typeface="Ali_K_Alwand" pitchFamily="2" charset="-78"/>
              </a:rPr>
              <a:t>خانووةى</a:t>
            </a:r>
            <a:r>
              <a:rPr lang="en-US" dirty="0">
                <a:cs typeface="Ali_K_Alwand" pitchFamily="2" charset="-78"/>
              </a:rPr>
              <a:t> </a:t>
            </a:r>
            <a:r>
              <a:rPr lang="ar-SA" dirty="0">
                <a:cs typeface="Ali_K_Alwand" pitchFamily="2" charset="-78"/>
              </a:rPr>
              <a:t>دروست</a:t>
            </a:r>
            <a:r>
              <a:rPr lang="en-US" dirty="0">
                <a:cs typeface="Ali_K_Alwand" pitchFamily="2" charset="-78"/>
              </a:rPr>
              <a:t> </a:t>
            </a:r>
            <a:r>
              <a:rPr lang="ar-SA" dirty="0">
                <a:cs typeface="Ali_K_Alwand" pitchFamily="2" charset="-78"/>
              </a:rPr>
              <a:t>كرد</a:t>
            </a:r>
            <a:r>
              <a:rPr lang="en-US" dirty="0">
                <a:cs typeface="Ali_K_Alwand" pitchFamily="2" charset="-78"/>
              </a:rPr>
              <a:t>.</a:t>
            </a:r>
          </a:p>
          <a:p>
            <a:pPr algn="r" rtl="1"/>
            <a:r>
              <a:rPr lang="ar-SA" dirty="0">
                <a:cs typeface="Ali_K_Alwand" pitchFamily="2" charset="-78"/>
              </a:rPr>
              <a:t>ئازاد</a:t>
            </a:r>
            <a:r>
              <a:rPr lang="en-US" dirty="0">
                <a:cs typeface="Ali_K_Alwand" pitchFamily="2" charset="-78"/>
              </a:rPr>
              <a:t> </a:t>
            </a:r>
            <a:r>
              <a:rPr lang="ar-SA" dirty="0">
                <a:cs typeface="Ali_K_Alwand" pitchFamily="2" charset="-78"/>
              </a:rPr>
              <a:t>نامةكةى</a:t>
            </a:r>
            <a:r>
              <a:rPr lang="en-US" dirty="0">
                <a:cs typeface="Ali_K_Alwand" pitchFamily="2" charset="-78"/>
              </a:rPr>
              <a:t> </a:t>
            </a:r>
            <a:r>
              <a:rPr lang="ar-SA" dirty="0">
                <a:cs typeface="Ali_K_Alwand" pitchFamily="2" charset="-78"/>
              </a:rPr>
              <a:t>نووسى</a:t>
            </a:r>
            <a:r>
              <a:rPr lang="en-US" dirty="0">
                <a:cs typeface="Ali_K_Alwand" pitchFamily="2" charset="-78"/>
              </a:rPr>
              <a:t>.</a:t>
            </a:r>
          </a:p>
          <a:p>
            <a:pPr algn="r" rtl="1">
              <a:buFontTx/>
              <a:buNone/>
            </a:pPr>
            <a:r>
              <a:rPr lang="en-US" dirty="0">
                <a:cs typeface="Ali_K_Alwand" pitchFamily="2" charset="-78"/>
              </a:rPr>
              <a:t>  </a:t>
            </a:r>
            <a:r>
              <a:rPr lang="ar-SA" dirty="0">
                <a:cs typeface="Ali_K_Alwand" pitchFamily="2" charset="-78"/>
              </a:rPr>
              <a:t>نامةكة</a:t>
            </a:r>
            <a:r>
              <a:rPr lang="en-US" dirty="0">
                <a:cs typeface="Ali_K_Alwand" pitchFamily="2" charset="-78"/>
              </a:rPr>
              <a:t> </a:t>
            </a:r>
            <a:r>
              <a:rPr lang="ar-SA" dirty="0">
                <a:cs typeface="Ali_K_Alwand" pitchFamily="2" charset="-78"/>
              </a:rPr>
              <a:t>ئازاد</a:t>
            </a:r>
            <a:r>
              <a:rPr lang="en-US" dirty="0">
                <a:cs typeface="Ali_K_Alwand" pitchFamily="2" charset="-78"/>
              </a:rPr>
              <a:t> </a:t>
            </a:r>
            <a:r>
              <a:rPr lang="ar-SA" dirty="0">
                <a:cs typeface="Ali_K_Alwand" pitchFamily="2" charset="-78"/>
              </a:rPr>
              <a:t>نووسى</a:t>
            </a:r>
            <a:r>
              <a:rPr lang="en-US" dirty="0">
                <a:cs typeface="Ali_K_Alwand" pitchFamily="2" charset="-78"/>
              </a:rPr>
              <a:t>.</a:t>
            </a:r>
          </a:p>
          <a:p>
            <a:pPr algn="r" rtl="1"/>
            <a:endParaRPr lang="en-US" dirty="0">
              <a:cs typeface="Ali_K_Alwand" pitchFamily="2" charset="-78"/>
            </a:endParaRPr>
          </a:p>
        </p:txBody>
      </p:sp>
    </p:spTree>
    <p:extLst>
      <p:ext uri="{BB962C8B-B14F-4D97-AF65-F5344CB8AC3E}">
        <p14:creationId xmlns:p14="http://schemas.microsoft.com/office/powerpoint/2010/main" val="2354859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dissolve">
                                      <p:cBhvr>
                                        <p:cTn id="7" dur="500"/>
                                        <p:tgtEl>
                                          <p:spTgt spid="132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circle(in)">
                                      <p:cBhvr>
                                        <p:cTn id="12" dur="2000"/>
                                        <p:tgtEl>
                                          <p:spTgt spid="132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circle(in)">
                                      <p:cBhvr>
                                        <p:cTn id="17" dur="2000"/>
                                        <p:tgtEl>
                                          <p:spTgt spid="132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circle(in)">
                                      <p:cBhvr>
                                        <p:cTn id="22" dur="2000"/>
                                        <p:tgtEl>
                                          <p:spTgt spid="132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32099">
                                            <p:txEl>
                                              <p:pRg st="3" end="3"/>
                                            </p:txEl>
                                          </p:spTgt>
                                        </p:tgtEl>
                                        <p:attrNameLst>
                                          <p:attrName>style.visibility</p:attrName>
                                        </p:attrNameLst>
                                      </p:cBhvr>
                                      <p:to>
                                        <p:strVal val="visible"/>
                                      </p:to>
                                    </p:set>
                                    <p:animEffect transition="in" filter="circle(in)">
                                      <p:cBhvr>
                                        <p:cTn id="27" dur="2000"/>
                                        <p:tgtEl>
                                          <p:spTgt spid="132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2099">
                                            <p:txEl>
                                              <p:pRg st="4" end="4"/>
                                            </p:txEl>
                                          </p:spTgt>
                                        </p:tgtEl>
                                        <p:attrNameLst>
                                          <p:attrName>style.visibility</p:attrName>
                                        </p:attrNameLst>
                                      </p:cBhvr>
                                      <p:to>
                                        <p:strVal val="visible"/>
                                      </p:to>
                                    </p:set>
                                    <p:animEffect transition="in" filter="circle(in)">
                                      <p:cBhvr>
                                        <p:cTn id="32" dur="2000"/>
                                        <p:tgtEl>
                                          <p:spTgt spid="132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latin typeface="Afshin - Khurmawa" pitchFamily="2" charset="0"/>
                <a:cs typeface="Ali_K_Alwand" pitchFamily="2" charset="-78"/>
              </a:rPr>
              <a:t>ب - ثيَكهاتى رِستة</a:t>
            </a:r>
            <a:endParaRPr lang="en-US" dirty="0">
              <a:solidFill>
                <a:srgbClr val="FF0000"/>
              </a:solidFill>
              <a:latin typeface="Afshin - Khurmawa" pitchFamily="2" charset="0"/>
              <a:cs typeface="Ali_K_Alwand" pitchFamily="2" charset="-78"/>
            </a:endParaRPr>
          </a:p>
        </p:txBody>
      </p:sp>
      <p:sp>
        <p:nvSpPr>
          <p:cNvPr id="3" name="Content Placeholder 2"/>
          <p:cNvSpPr>
            <a:spLocks noGrp="1"/>
          </p:cNvSpPr>
          <p:nvPr>
            <p:ph idx="1"/>
          </p:nvPr>
        </p:nvSpPr>
        <p:spPr/>
        <p:txBody>
          <a:bodyPr>
            <a:normAutofit/>
          </a:bodyPr>
          <a:lstStyle/>
          <a:p>
            <a:pPr marL="0" indent="0" algn="r">
              <a:buNone/>
            </a:pPr>
            <a:r>
              <a:rPr lang="ar-SA" sz="2800" dirty="0" smtClean="0">
                <a:cs typeface="Ali_K_Alwand" pitchFamily="2" charset="-78"/>
              </a:rPr>
              <a:t>مةبةست </a:t>
            </a:r>
            <a:r>
              <a:rPr lang="ar-SA" sz="2800" dirty="0">
                <a:cs typeface="Ali_K_Alwand" pitchFamily="2" charset="-78"/>
              </a:rPr>
              <a:t>لة </a:t>
            </a:r>
            <a:r>
              <a:rPr lang="ar-SA" sz="2800" dirty="0" smtClean="0">
                <a:cs typeface="Ali_K_Alwand" pitchFamily="2" charset="-78"/>
              </a:rPr>
              <a:t>بنضينةى رِستة </a:t>
            </a:r>
            <a:r>
              <a:rPr lang="ar-SA" sz="2800" dirty="0">
                <a:cs typeface="Ali_K_Alwand" pitchFamily="2" charset="-78"/>
              </a:rPr>
              <a:t>هةموو </a:t>
            </a:r>
            <a:r>
              <a:rPr lang="ar-SA" sz="2800" dirty="0" smtClean="0">
                <a:cs typeface="Ali_K_Alwand" pitchFamily="2" charset="-78"/>
              </a:rPr>
              <a:t>ئةو كةرةستانة دةطريَتةوة كة بةشدارى دةكةن لة در</a:t>
            </a:r>
            <a:r>
              <a:rPr lang="ar-IQ" sz="2800" dirty="0" smtClean="0">
                <a:cs typeface="Ali_K_Alwand" pitchFamily="2" charset="-78"/>
              </a:rPr>
              <a:t>و</a:t>
            </a:r>
            <a:r>
              <a:rPr lang="ar-SA" sz="2800" dirty="0" smtClean="0">
                <a:cs typeface="Ali_K_Alwand" pitchFamily="2" charset="-78"/>
              </a:rPr>
              <a:t>ست كردنى طةورةترين و ئالوزترين دانةى زمان ، كة رِستةية و سادةترين رِستةش لة طريَى ناوى وطريَى كارى ثيَكديَت وةك :</a:t>
            </a:r>
          </a:p>
          <a:p>
            <a:pPr marL="0" indent="0" algn="r">
              <a:buNone/>
            </a:pPr>
            <a:r>
              <a:rPr lang="ar-SA" sz="2800" dirty="0" smtClean="0">
                <a:cs typeface="Ali_K_Alwand" pitchFamily="2" charset="-78"/>
              </a:rPr>
              <a:t>ِئازاد هات</a:t>
            </a:r>
          </a:p>
          <a:p>
            <a:pPr marL="0" indent="0" algn="r">
              <a:buNone/>
            </a:pPr>
            <a:r>
              <a:rPr lang="ar-SA" sz="2800" dirty="0" smtClean="0">
                <a:cs typeface="Ali_K_Alwand" pitchFamily="2" charset="-78"/>
              </a:rPr>
              <a:t>ط.ن.ناو(ئازاد) </a:t>
            </a:r>
          </a:p>
          <a:p>
            <a:pPr marL="0" indent="0" algn="r">
              <a:buNone/>
            </a:pPr>
            <a:r>
              <a:rPr lang="ar-SA" sz="2800" dirty="0" smtClean="0">
                <a:cs typeface="Ali_K_Alwand" pitchFamily="2" charset="-78"/>
              </a:rPr>
              <a:t>ط.ك.  كارى (هات)</a:t>
            </a:r>
          </a:p>
          <a:p>
            <a:pPr marL="0" indent="0" algn="r">
              <a:buNone/>
            </a:pPr>
            <a:endParaRPr lang="en-US" sz="2800" dirty="0">
              <a:cs typeface="Ali_K_Alwand" pitchFamily="2" charset="-78"/>
            </a:endParaRPr>
          </a:p>
        </p:txBody>
      </p:sp>
    </p:spTree>
    <p:extLst>
      <p:ext uri="{BB962C8B-B14F-4D97-AF65-F5344CB8AC3E}">
        <p14:creationId xmlns:p14="http://schemas.microsoft.com/office/powerpoint/2010/main" val="39005460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Ali_K_Alwand" pitchFamily="2" charset="-78"/>
              </a:rPr>
              <a:t>قالبى رستةى بنجى</a:t>
            </a:r>
            <a:endParaRPr lang="en-US" dirty="0">
              <a:cs typeface="Ali_K_Alwand"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lgn="just" rtl="1">
              <a:buNone/>
            </a:pPr>
            <a:r>
              <a:rPr lang="ar-SA" sz="2400" dirty="0" smtClean="0">
                <a:cs typeface="Ali_K_Alwand" pitchFamily="2" charset="-78"/>
              </a:rPr>
              <a:t>مةبةست لة رستةى بنجى ئةو جؤرة رستةيةية , كة هيض زيادةيةكى لةطةلَدا بةكار نةهاتووة : ئاولَناو و ديارخةرة ئاولكارى و جؤرةكانى ....هتد بةلَكو تةنيا لة كةرستة سةرةكييةكانى رستة ثيَكهاتووة  كة ئةوانيش (ب, ك, بة , تة) ن: </a:t>
            </a:r>
            <a:endParaRPr lang="ar-SA" dirty="0" smtClean="0"/>
          </a:p>
          <a:p>
            <a:pPr marL="0" indent="0" algn="just" rtl="1">
              <a:buNone/>
            </a:pPr>
            <a:r>
              <a:rPr lang="ar-SA" u="sng" dirty="0" smtClean="0">
                <a:cs typeface="Ali_K_Alwand" pitchFamily="2" charset="-78"/>
              </a:rPr>
              <a:t> رؤنانى رستة</a:t>
            </a:r>
            <a:r>
              <a:rPr lang="ar-SA" dirty="0" smtClean="0">
                <a:cs typeface="Ali_K_Alwand" pitchFamily="2" charset="-78"/>
              </a:rPr>
              <a:t>                                        </a:t>
            </a:r>
            <a:r>
              <a:rPr lang="ar-SA" u="sng" dirty="0" smtClean="0">
                <a:cs typeface="Ali_K_Alwand" pitchFamily="2" charset="-78"/>
              </a:rPr>
              <a:t>  نموونة  </a:t>
            </a:r>
          </a:p>
          <a:p>
            <a:pPr marL="0" indent="0" algn="just" rtl="1">
              <a:buNone/>
            </a:pPr>
            <a:r>
              <a:rPr lang="ar-SA" dirty="0" smtClean="0">
                <a:cs typeface="Ali_K_Alwand" pitchFamily="2" charset="-78"/>
              </a:rPr>
              <a:t>ب . ك                                          مندالةكة نووست.</a:t>
            </a:r>
          </a:p>
          <a:p>
            <a:pPr marL="0" indent="0" algn="just" rtl="1">
              <a:buNone/>
            </a:pPr>
            <a:r>
              <a:rPr lang="ar-SA" dirty="0" smtClean="0">
                <a:cs typeface="Ali_K_Alwand" pitchFamily="2" charset="-78"/>
              </a:rPr>
              <a:t>ب. بة. ك                                      ذن ذن ناخوات.</a:t>
            </a:r>
          </a:p>
          <a:p>
            <a:pPr marL="0" indent="0" algn="just" rtl="1">
              <a:buNone/>
            </a:pPr>
            <a:r>
              <a:rPr lang="ar-SA" dirty="0" smtClean="0">
                <a:cs typeface="Ali_K_Alwand" pitchFamily="2" charset="-78"/>
              </a:rPr>
              <a:t>ب.تة. ك                                       بنيَشت بة دةستيةوة لكا.</a:t>
            </a:r>
          </a:p>
          <a:p>
            <a:pPr marL="0" indent="0" algn="just" rtl="1">
              <a:buNone/>
            </a:pPr>
            <a:r>
              <a:rPr lang="ar-SA" dirty="0" smtClean="0">
                <a:cs typeface="Ali_K_Alwand" pitchFamily="2" charset="-78"/>
              </a:rPr>
              <a:t>ب.بة.ك.تة                                     ئةو دةستى خستة ئاوةكة.</a:t>
            </a:r>
          </a:p>
          <a:p>
            <a:pPr marL="0" indent="0" algn="just" rtl="1">
              <a:buNone/>
            </a:pPr>
            <a:r>
              <a:rPr lang="ar-SA" dirty="0" smtClean="0">
                <a:cs typeface="Ali_K_Alwand" pitchFamily="2" charset="-78"/>
              </a:rPr>
              <a:t>ب.بة. تة. ك                                   من تؤ بة ئازا دةزانم.</a:t>
            </a:r>
            <a:endParaRPr lang="en-US" dirty="0">
              <a:cs typeface="Ali_K_Alwand" pitchFamily="2" charset="-78"/>
            </a:endParaRPr>
          </a:p>
        </p:txBody>
      </p:sp>
    </p:spTree>
    <p:extLst>
      <p:ext uri="{BB962C8B-B14F-4D97-AF65-F5344CB8AC3E}">
        <p14:creationId xmlns:p14="http://schemas.microsoft.com/office/powerpoint/2010/main" val="465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sz="3200" dirty="0" smtClean="0">
                <a:solidFill>
                  <a:srgbClr val="FF0000"/>
                </a:solidFill>
                <a:cs typeface="Ali_K_Alwand" pitchFamily="2" charset="-78"/>
              </a:rPr>
              <a:t>ج- رِستة ى بكةر ناديار</a:t>
            </a:r>
            <a:endParaRPr lang="en-US" sz="3200" dirty="0">
              <a:solidFill>
                <a:srgbClr val="FF0000"/>
              </a:solidFill>
              <a:cs typeface="Ali_K_Alwand" pitchFamily="2" charset="-78"/>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lgn="r">
              <a:buNone/>
            </a:pPr>
            <a:r>
              <a:rPr lang="ar-SA" dirty="0" smtClean="0">
                <a:cs typeface="Ali_K_Alwand" pitchFamily="2" charset="-78"/>
              </a:rPr>
              <a:t>رِستةى بكةر ناديار لة زارى ناوة رِاستدا بة م هةنطاوانةى خوارةوة دروست دةبيَت :</a:t>
            </a:r>
          </a:p>
          <a:p>
            <a:pPr marL="0" indent="0" algn="r">
              <a:buNone/>
            </a:pPr>
            <a:r>
              <a:rPr lang="ar-SA" dirty="0" smtClean="0">
                <a:cs typeface="Ali_K_Alwand" pitchFamily="2" charset="-78"/>
              </a:rPr>
              <a:t>1- تةنيا كارى تيَثةر شيَوةى ناديارى هةية. </a:t>
            </a:r>
            <a:endParaRPr lang="ar-SA" dirty="0">
              <a:cs typeface="Ali_K_Alwand" pitchFamily="2" charset="-78"/>
            </a:endParaRPr>
          </a:p>
          <a:p>
            <a:pPr marL="0" indent="0" algn="r">
              <a:buNone/>
            </a:pPr>
            <a:r>
              <a:rPr lang="ar-SA" dirty="0" smtClean="0">
                <a:cs typeface="Ali_K_Alwand" pitchFamily="2" charset="-78"/>
              </a:rPr>
              <a:t>2 - بكةرى رستة و جيَناوى ريَكةوتن  لادةبريَن. </a:t>
            </a:r>
          </a:p>
          <a:p>
            <a:pPr marL="0" indent="0" algn="r">
              <a:buNone/>
            </a:pPr>
            <a:r>
              <a:rPr lang="ar-SA" dirty="0" smtClean="0">
                <a:cs typeface="Ali_K_Alwand" pitchFamily="2" charset="-78"/>
              </a:rPr>
              <a:t>3- بةركار جيَطةى  بكةر دةطريَتةوة .</a:t>
            </a:r>
          </a:p>
          <a:p>
            <a:pPr marL="0" indent="0" algn="r">
              <a:buNone/>
            </a:pPr>
            <a:r>
              <a:rPr lang="ar-SA" dirty="0" smtClean="0">
                <a:cs typeface="Ali_K_Alwand" pitchFamily="2" charset="-78"/>
              </a:rPr>
              <a:t>4- كارى تيَثةرى رستةى بكةر ديار بةم ياسايةى خوارةوة دةطؤرين:</a:t>
            </a:r>
          </a:p>
          <a:p>
            <a:pPr marL="0" indent="0" algn="r" rtl="1">
              <a:buNone/>
            </a:pPr>
            <a:r>
              <a:rPr lang="ar-SA" dirty="0" smtClean="0">
                <a:cs typeface="Ali_K_Alwand" pitchFamily="2" charset="-78"/>
              </a:rPr>
              <a:t>  رةطى كار + مؤرفيمى بكةر ناديار (ر) + مؤرفيمى كات  </a:t>
            </a:r>
            <a:r>
              <a:rPr lang="en-US" dirty="0" smtClean="0">
                <a:cs typeface="Ali_K_Alwand" pitchFamily="2" charset="-78"/>
              </a:rPr>
              <a:t>}</a:t>
            </a:r>
            <a:r>
              <a:rPr lang="ar-SA" dirty="0" smtClean="0">
                <a:cs typeface="Ali_K_Alwand" pitchFamily="2" charset="-78"/>
              </a:rPr>
              <a:t>رابوردوو(ا ) و رانةبوردوو (آ) </a:t>
            </a:r>
            <a:r>
              <a:rPr lang="en-US" dirty="0">
                <a:cs typeface="Ali_K_Alwand" pitchFamily="2" charset="-78"/>
              </a:rPr>
              <a:t>{</a:t>
            </a:r>
            <a:endParaRPr lang="ar-SA" dirty="0" smtClean="0">
              <a:cs typeface="Ali_K_Alwand" pitchFamily="2" charset="-78"/>
            </a:endParaRPr>
          </a:p>
          <a:p>
            <a:pPr marL="0" indent="0" algn="r">
              <a:buNone/>
            </a:pPr>
            <a:r>
              <a:rPr lang="ar-SA" dirty="0" smtClean="0">
                <a:cs typeface="Ali_K_Alwand" pitchFamily="2" charset="-78"/>
              </a:rPr>
              <a:t>5- رةطى كارةكة وةردةطيريَت </a:t>
            </a:r>
          </a:p>
          <a:p>
            <a:pPr marL="0" indent="0" algn="r">
              <a:buNone/>
            </a:pPr>
            <a:r>
              <a:rPr lang="ar-SA" dirty="0" smtClean="0">
                <a:cs typeface="Ali_K_Alwand" pitchFamily="2" charset="-78"/>
              </a:rPr>
              <a:t>6- مؤرفيمى ناديار (ر)دةخريَتة سةر كارةكة </a:t>
            </a:r>
          </a:p>
          <a:p>
            <a:pPr marL="0" indent="0" algn="r">
              <a:buNone/>
            </a:pPr>
            <a:r>
              <a:rPr lang="ar-SA" dirty="0" smtClean="0">
                <a:cs typeface="Ali_K_Alwand" pitchFamily="2" charset="-78"/>
              </a:rPr>
              <a:t>7- مؤرفيمى كات دةخريَتة سةر كارةكة (ا) بؤ رِابردوو و (ىَ) بؤ رِانةبردوو</a:t>
            </a:r>
          </a:p>
          <a:p>
            <a:pPr marL="0" indent="0" algn="r">
              <a:buNone/>
            </a:pPr>
            <a:r>
              <a:rPr lang="ar-SA" dirty="0" smtClean="0">
                <a:cs typeface="Ali_K_Alwand" pitchFamily="2" charset="-78"/>
              </a:rPr>
              <a:t>8- مؤرفيمى بةردةوامى (دة) لة شويَنى خؤى دةميَنيَت.</a:t>
            </a:r>
          </a:p>
          <a:p>
            <a:pPr marL="0" indent="0" algn="r">
              <a:buNone/>
            </a:pPr>
            <a:r>
              <a:rPr lang="ar-SA" dirty="0" smtClean="0">
                <a:cs typeface="Ali_K_Alwand" pitchFamily="2" charset="-78"/>
              </a:rPr>
              <a:t>6- بة ثيَى كة س و ذمارة بةركار رِاناوى لكاو وةردةطريَت وةك :</a:t>
            </a:r>
          </a:p>
          <a:p>
            <a:pPr marL="0" indent="0" algn="r">
              <a:buNone/>
            </a:pPr>
            <a:r>
              <a:rPr lang="ar-SA" dirty="0" smtClean="0">
                <a:cs typeface="Ali_K_Alwand" pitchFamily="2" charset="-78"/>
              </a:rPr>
              <a:t> </a:t>
            </a:r>
          </a:p>
          <a:p>
            <a:pPr marL="0" indent="0" algn="r">
              <a:buNone/>
            </a:pPr>
            <a:r>
              <a:rPr lang="ar-SA" dirty="0" smtClean="0">
                <a:cs typeface="Ali_K_Alwand" pitchFamily="2" charset="-78"/>
              </a:rPr>
              <a:t>ئازاد نامةكةى نووسى      نامةكة نووسرا  </a:t>
            </a:r>
          </a:p>
          <a:p>
            <a:pPr marL="0" indent="0" algn="r">
              <a:buNone/>
            </a:pPr>
            <a:r>
              <a:rPr lang="ar-SA" dirty="0" smtClean="0">
                <a:cs typeface="Ali_K_Alwand" pitchFamily="2" charset="-78"/>
              </a:rPr>
              <a:t>  </a:t>
            </a:r>
          </a:p>
          <a:p>
            <a:pPr marL="0" indent="0" algn="r">
              <a:buNone/>
            </a:pPr>
            <a:r>
              <a:rPr lang="ar-SA" dirty="0" smtClean="0">
                <a:cs typeface="Ali_K_Alwand" pitchFamily="2" charset="-78"/>
              </a:rPr>
              <a:t>نازدار ئيَمة دةناسيَت   ئيَمة دةناسريَين   </a:t>
            </a:r>
            <a:endParaRPr lang="en-US" dirty="0">
              <a:cs typeface="Ali_K_Alwand" pitchFamily="2" charset="-78"/>
            </a:endParaRPr>
          </a:p>
        </p:txBody>
      </p:sp>
    </p:spTree>
    <p:extLst>
      <p:ext uri="{BB962C8B-B14F-4D97-AF65-F5344CB8AC3E}">
        <p14:creationId xmlns:p14="http://schemas.microsoft.com/office/powerpoint/2010/main" val="42279447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Ali_K_Alwand" pitchFamily="2" charset="-78"/>
              </a:rPr>
              <a:t>ئاستى واتا</a:t>
            </a:r>
            <a:endParaRPr lang="en-US" dirty="0">
              <a:cs typeface="Ali_K_Alwand" pitchFamily="2" charset="-78"/>
            </a:endParaRPr>
          </a:p>
        </p:txBody>
      </p:sp>
      <p:sp>
        <p:nvSpPr>
          <p:cNvPr id="3" name="Content Placeholder 2"/>
          <p:cNvSpPr>
            <a:spLocks noGrp="1"/>
          </p:cNvSpPr>
          <p:nvPr>
            <p:ph idx="1"/>
          </p:nvPr>
        </p:nvSpPr>
        <p:spPr/>
        <p:txBody>
          <a:bodyPr/>
          <a:lstStyle/>
          <a:p>
            <a:pPr marL="0" indent="0" algn="r">
              <a:buNone/>
            </a:pPr>
            <a:r>
              <a:rPr lang="ar-SA" dirty="0" smtClean="0">
                <a:cs typeface="Ali_K_Alwand" pitchFamily="2" charset="-78"/>
              </a:rPr>
              <a:t>أ-جياوازى ليَكسيكى</a:t>
            </a:r>
          </a:p>
          <a:p>
            <a:pPr marL="0" indent="0" algn="r">
              <a:buNone/>
            </a:pPr>
            <a:r>
              <a:rPr lang="ar-SA" dirty="0" smtClean="0">
                <a:cs typeface="Ali_K_Alwand" pitchFamily="2" charset="-78"/>
              </a:rPr>
              <a:t>ب-هة مان فؤرم بة واتاى جياواز</a:t>
            </a:r>
          </a:p>
          <a:p>
            <a:pPr marL="0" indent="0" algn="r">
              <a:buNone/>
            </a:pPr>
            <a:r>
              <a:rPr lang="ar-SA" dirty="0" smtClean="0">
                <a:cs typeface="Ali_K_Alwand" pitchFamily="2" charset="-78"/>
              </a:rPr>
              <a:t>ج-واتاى دةق</a:t>
            </a:r>
          </a:p>
          <a:p>
            <a:pPr marL="0" indent="0" algn="r">
              <a:buNone/>
            </a:pPr>
            <a:endParaRPr lang="ar-SA" dirty="0" smtClean="0">
              <a:cs typeface="Ali_K_Alwand" pitchFamily="2" charset="-78"/>
            </a:endParaRPr>
          </a:p>
          <a:p>
            <a:pPr marL="0" indent="0" algn="r">
              <a:buNone/>
            </a:pPr>
            <a:r>
              <a:rPr lang="ar-SA" dirty="0" smtClean="0">
                <a:cs typeface="Ali_K_Alwand" pitchFamily="2" charset="-78"/>
              </a:rPr>
              <a:t>لة بةشى زارى ذوورو ئةمانة بةراورد دة كة ين .</a:t>
            </a:r>
            <a:endParaRPr lang="en-US" dirty="0">
              <a:cs typeface="Ali_K_Alwand" pitchFamily="2" charset="-78"/>
            </a:endParaRPr>
          </a:p>
        </p:txBody>
      </p:sp>
    </p:spTree>
    <p:extLst>
      <p:ext uri="{BB962C8B-B14F-4D97-AF65-F5344CB8AC3E}">
        <p14:creationId xmlns:p14="http://schemas.microsoft.com/office/powerpoint/2010/main" val="2740859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763000" cy="5638800"/>
          </a:xfrm>
        </p:spPr>
        <p:txBody>
          <a:bodyPr>
            <a:normAutofit/>
          </a:bodyPr>
          <a:lstStyle/>
          <a:p>
            <a:pPr marL="342900" lvl="0" indent="-342900" algn="r"/>
            <a:r>
              <a:rPr lang="ar-SA" dirty="0">
                <a:solidFill>
                  <a:prstClr val="black"/>
                </a:solidFill>
                <a:cs typeface="Ali_K_Alwand" pitchFamily="2" charset="-78"/>
              </a:rPr>
              <a:t>وةكو : يةكيَك بلَيَت : دةنطى زةنطى دةرطاية</a:t>
            </a:r>
          </a:p>
          <a:p>
            <a:pPr marL="342900" lvl="0" indent="-342900" algn="r"/>
            <a:r>
              <a:rPr lang="ar-SA" dirty="0">
                <a:solidFill>
                  <a:prstClr val="black"/>
                </a:solidFill>
                <a:cs typeface="Ali_K_Alwand" pitchFamily="2" charset="-78"/>
              </a:rPr>
              <a:t>كةسيَكى تر لة ولامدانةوة بلَيَت : من دةخينمةوة     من دةخينمةوة: بة</a:t>
            </a:r>
            <a:endParaRPr lang="en-US" dirty="0">
              <a:solidFill>
                <a:prstClr val="black"/>
              </a:solidFill>
              <a:cs typeface="Ali_K_Alwand" pitchFamily="2" charset="-78"/>
            </a:endParaRPr>
          </a:p>
          <a:p>
            <a:pPr marL="342900" lvl="0" indent="-342900" algn="r"/>
            <a:r>
              <a:rPr lang="ar-SA" dirty="0">
                <a:solidFill>
                  <a:prstClr val="black"/>
                </a:solidFill>
                <a:cs typeface="Ali_K_Alwand" pitchFamily="2" charset="-78"/>
              </a:rPr>
              <a:t>                                                       </a:t>
            </a:r>
            <a:r>
              <a:rPr lang="ar-SA" dirty="0" smtClean="0">
                <a:solidFill>
                  <a:prstClr val="black"/>
                </a:solidFill>
                <a:cs typeface="Ali_K_Alwand" pitchFamily="2" charset="-78"/>
              </a:rPr>
              <a:t>   </a:t>
            </a:r>
            <a:r>
              <a:rPr lang="ar-SA" dirty="0">
                <a:solidFill>
                  <a:prstClr val="black"/>
                </a:solidFill>
                <a:cs typeface="Ali_K_Alwand" pitchFamily="2" charset="-78"/>
              </a:rPr>
              <a:t>واتاى (سيمانتيك) ديَت</a:t>
            </a:r>
          </a:p>
          <a:p>
            <a:pPr marL="342900" lvl="0" indent="-342900" algn="r"/>
            <a:r>
              <a:rPr lang="ar-SA" dirty="0">
                <a:solidFill>
                  <a:prstClr val="black"/>
                </a:solidFill>
                <a:cs typeface="Ali_K_Alwand" pitchFamily="2" charset="-78"/>
              </a:rPr>
              <a:t>                                                           ناضم خؤت برو. بة                                                       </a:t>
            </a:r>
            <a:r>
              <a:rPr lang="ar-SA" dirty="0" smtClean="0">
                <a:solidFill>
                  <a:prstClr val="black"/>
                </a:solidFill>
                <a:cs typeface="Ali_K_Alwand" pitchFamily="2" charset="-78"/>
              </a:rPr>
              <a:t>   واتاى(ثرِاطماتيك</a:t>
            </a:r>
            <a:r>
              <a:rPr lang="ar-SA" dirty="0">
                <a:solidFill>
                  <a:prstClr val="black"/>
                </a:solidFill>
                <a:cs typeface="Ali_K_Alwand" pitchFamily="2" charset="-78"/>
              </a:rPr>
              <a:t>) ديَت                  </a:t>
            </a:r>
          </a:p>
          <a:p>
            <a:endParaRPr lang="en-US" dirty="0"/>
          </a:p>
        </p:txBody>
      </p:sp>
      <p:cxnSp>
        <p:nvCxnSpPr>
          <p:cNvPr id="4" name="Straight Arrow Connector 3"/>
          <p:cNvCxnSpPr/>
          <p:nvPr/>
        </p:nvCxnSpPr>
        <p:spPr>
          <a:xfrm flipH="1">
            <a:off x="2705595" y="15240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3030187" y="1726870"/>
            <a:ext cx="76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97017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latin typeface="Palace Script MT" pitchFamily="66" charset="0"/>
              <a:cs typeface="Ali_k_kanaqen" pitchFamily="2" charset="-78"/>
            </a:endParaRPr>
          </a:p>
          <a:p>
            <a:pPr algn="ctr">
              <a:buNone/>
            </a:pPr>
            <a:endParaRPr lang="en-US" dirty="0" smtClean="0">
              <a:latin typeface="Palace Script MT" pitchFamily="66" charset="0"/>
              <a:cs typeface="Ali_k_kanaqen" pitchFamily="2" charset="-78"/>
            </a:endParaRPr>
          </a:p>
          <a:p>
            <a:pPr algn="ctr">
              <a:buNone/>
            </a:pPr>
            <a:r>
              <a:rPr lang="ar-IQ" sz="4800" dirty="0" smtClean="0">
                <a:solidFill>
                  <a:srgbClr val="C00000"/>
                </a:solidFill>
                <a:latin typeface="Palace Script MT" pitchFamily="66" charset="0"/>
                <a:cs typeface="Ali_k_kanaqen" pitchFamily="2" charset="-78"/>
              </a:rPr>
              <a:t>زارى ذووروو</a:t>
            </a:r>
            <a:endParaRPr lang="en-US" sz="4800" dirty="0" smtClean="0">
              <a:solidFill>
                <a:srgbClr val="C00000"/>
              </a:solidFill>
              <a:latin typeface="Palace Script MT" pitchFamily="66" charset="0"/>
              <a:cs typeface="Ali_k_kanaqen" pitchFamily="2" charset="-78"/>
            </a:endParaRPr>
          </a:p>
          <a:p>
            <a:pPr algn="r">
              <a:buNone/>
            </a:pPr>
            <a:endParaRPr lang="en-US" dirty="0" smtClean="0">
              <a:latin typeface="Palace Script MT" pitchFamily="66" charset="0"/>
              <a:cs typeface="Ali_k_kanaqen" pitchFamily="2" charset="-78"/>
            </a:endParaRPr>
          </a:p>
          <a:p>
            <a:pPr>
              <a:buNone/>
            </a:pPr>
            <a:endParaRPr lang="en-US" dirty="0" smtClean="0">
              <a:latin typeface="Palace Script MT" pitchFamily="66" charset="0"/>
              <a:cs typeface="Ali_k_kanaqen"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ar-IQ" sz="3200">
                <a:cs typeface="Ali_K_Jiddah" pitchFamily="2" charset="-78"/>
              </a:rPr>
              <a:t>سنوورى جوطرافياى زارى ذووروو</a:t>
            </a:r>
            <a:endParaRPr lang="en-US" sz="3200">
              <a:cs typeface="Ali_K_Jiddah" pitchFamily="2" charset="-78"/>
            </a:endParaRPr>
          </a:p>
        </p:txBody>
      </p:sp>
      <p:sp>
        <p:nvSpPr>
          <p:cNvPr id="141315" name="Rectangle 3"/>
          <p:cNvSpPr>
            <a:spLocks noGrp="1" noChangeArrowheads="1"/>
          </p:cNvSpPr>
          <p:nvPr>
            <p:ph type="body" idx="1"/>
          </p:nvPr>
        </p:nvSpPr>
        <p:spPr/>
        <p:txBody>
          <a:bodyPr/>
          <a:lstStyle/>
          <a:p>
            <a:pPr algn="r" rtl="1"/>
            <a:r>
              <a:rPr lang="ar-IQ" dirty="0">
                <a:cs typeface="Ali_K_Alwand" pitchFamily="2" charset="-78"/>
              </a:rPr>
              <a:t>لة زيَى طةورة تاكو شاخةكانى هةكارى( بادينان)ة، رِؤذهةلاتى شاخةكانى هةكارى (شةمدينان)ة، لة رِؤذئاواى زاخؤ تا ماردين و ديَرزوور(بؤتان)ة.</a:t>
            </a:r>
          </a:p>
          <a:p>
            <a:pPr algn="r" rtl="1"/>
            <a:r>
              <a:rPr lang="ar-IQ" dirty="0">
                <a:cs typeface="Ali_K_Alwand" pitchFamily="2" charset="-78"/>
              </a:rPr>
              <a:t>زارؤضكةكانى زارى ذووروو:</a:t>
            </a:r>
          </a:p>
          <a:p>
            <a:pPr algn="r" rtl="1">
              <a:buFontTx/>
              <a:buNone/>
            </a:pPr>
            <a:r>
              <a:rPr lang="ar-IQ" dirty="0">
                <a:cs typeface="Ali_K_Alwand" pitchFamily="2" charset="-78"/>
              </a:rPr>
              <a:t>بؤتانى، جةزيرى، هةكارى، بادينانى، ئاشتةيى، بايةزيدى</a:t>
            </a:r>
            <a:endParaRPr lang="en-US" dirty="0">
              <a:cs typeface="Ali_K_Alwand" pitchFamily="2" charset="-78"/>
            </a:endParaRPr>
          </a:p>
        </p:txBody>
      </p:sp>
    </p:spTree>
    <p:extLst>
      <p:ext uri="{BB962C8B-B14F-4D97-AF65-F5344CB8AC3E}">
        <p14:creationId xmlns:p14="http://schemas.microsoft.com/office/powerpoint/2010/main" val="2693401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dissolve">
                                      <p:cBhvr>
                                        <p:cTn id="7" dur="500"/>
                                        <p:tgtEl>
                                          <p:spTgt spid="141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41315">
                                            <p:txEl>
                                              <p:pRg st="0" end="0"/>
                                            </p:txEl>
                                          </p:spTgt>
                                        </p:tgtEl>
                                        <p:attrNameLst>
                                          <p:attrName>style.visibility</p:attrName>
                                        </p:attrNameLst>
                                      </p:cBhvr>
                                      <p:to>
                                        <p:strVal val="visible"/>
                                      </p:to>
                                    </p:set>
                                    <p:animEffect transition="in" filter="wheel(4)">
                                      <p:cBhvr>
                                        <p:cTn id="12" dur="2000"/>
                                        <p:tgtEl>
                                          <p:spTgt spid="141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41315">
                                            <p:txEl>
                                              <p:pRg st="1" end="1"/>
                                            </p:txEl>
                                          </p:spTgt>
                                        </p:tgtEl>
                                        <p:attrNameLst>
                                          <p:attrName>style.visibility</p:attrName>
                                        </p:attrNameLst>
                                      </p:cBhvr>
                                      <p:to>
                                        <p:strVal val="visible"/>
                                      </p:to>
                                    </p:set>
                                    <p:animEffect transition="in" filter="wheel(4)">
                                      <p:cBhvr>
                                        <p:cTn id="17" dur="2000"/>
                                        <p:tgtEl>
                                          <p:spTgt spid="141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41315">
                                            <p:txEl>
                                              <p:pRg st="2" end="2"/>
                                            </p:txEl>
                                          </p:spTgt>
                                        </p:tgtEl>
                                        <p:attrNameLst>
                                          <p:attrName>style.visibility</p:attrName>
                                        </p:attrNameLst>
                                      </p:cBhvr>
                                      <p:to>
                                        <p:strVal val="visible"/>
                                      </p:to>
                                    </p:set>
                                    <p:animEffect transition="in" filter="wheel(4)">
                                      <p:cBhvr>
                                        <p:cTn id="22" dur="2000"/>
                                        <p:tgtEl>
                                          <p:spTgt spid="141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err="1" smtClean="0">
                <a:cs typeface="Ali_K_Alwand" pitchFamily="2" charset="-78"/>
              </a:rPr>
              <a:t>ئاستةكانى</a:t>
            </a:r>
            <a:r>
              <a:rPr lang="ar-IQ" dirty="0" smtClean="0">
                <a:cs typeface="Ali_K_Alwand" pitchFamily="2" charset="-78"/>
              </a:rPr>
              <a:t> زمان</a:t>
            </a:r>
            <a:endParaRPr lang="en-US" dirty="0"/>
          </a:p>
        </p:txBody>
      </p:sp>
      <p:sp>
        <p:nvSpPr>
          <p:cNvPr id="3" name="Content Placeholder 2"/>
          <p:cNvSpPr>
            <a:spLocks noGrp="1"/>
          </p:cNvSpPr>
          <p:nvPr>
            <p:ph idx="1"/>
          </p:nvPr>
        </p:nvSpPr>
        <p:spPr>
          <a:xfrm>
            <a:off x="533400" y="1524000"/>
            <a:ext cx="8229600" cy="4525963"/>
          </a:xfrm>
        </p:spPr>
        <p:txBody>
          <a:bodyPr>
            <a:normAutofit/>
          </a:bodyPr>
          <a:lstStyle/>
          <a:p>
            <a:pPr marL="609600" indent="-609600" algn="r" rtl="1"/>
            <a:r>
              <a:rPr lang="ar-IQ" dirty="0" err="1" smtClean="0">
                <a:cs typeface="Ali_K_Alwand" pitchFamily="2" charset="-78"/>
              </a:rPr>
              <a:t>ئاستى</a:t>
            </a:r>
            <a:r>
              <a:rPr lang="ar-IQ" dirty="0" smtClean="0">
                <a:cs typeface="Ali_K_Alwand" pitchFamily="2" charset="-78"/>
              </a:rPr>
              <a:t> </a:t>
            </a:r>
            <a:r>
              <a:rPr lang="ar-IQ" dirty="0" err="1" smtClean="0">
                <a:cs typeface="Ali_K_Alwand" pitchFamily="2" charset="-78"/>
              </a:rPr>
              <a:t>دةنطسازى:</a:t>
            </a:r>
            <a:endParaRPr lang="ar-IQ" dirty="0" smtClean="0">
              <a:cs typeface="Ali_K_Alwand" pitchFamily="2" charset="-78"/>
            </a:endParaRPr>
          </a:p>
          <a:p>
            <a:pPr marL="0" indent="0" algn="r" rtl="1">
              <a:buNone/>
            </a:pPr>
            <a:r>
              <a:rPr lang="ar-IQ" dirty="0" smtClean="0">
                <a:cs typeface="Ali_K_Alwand" pitchFamily="2" charset="-78"/>
              </a:rPr>
              <a:t>دياردة فؤنؤلؤذييةكانى زارى ذووروو:</a:t>
            </a:r>
          </a:p>
          <a:p>
            <a:pPr marL="0" indent="0" algn="r" rtl="1">
              <a:buNone/>
            </a:pPr>
            <a:r>
              <a:rPr lang="ar-IQ" sz="2400" dirty="0" smtClean="0">
                <a:latin typeface="Ali_K_Alwand" pitchFamily="2" charset="-78"/>
                <a:cs typeface="Ali_K_Alwand" pitchFamily="2" charset="-78"/>
              </a:rPr>
              <a:t>يةكةم : دةنططؤركىَ :</a:t>
            </a:r>
          </a:p>
          <a:p>
            <a:pPr marL="0" indent="0" algn="r" rtl="1">
              <a:buNone/>
            </a:pPr>
            <a:r>
              <a:rPr lang="ar-IQ" sz="2400" dirty="0" smtClean="0">
                <a:latin typeface="Ali_K_Alwand" pitchFamily="2" charset="-78"/>
                <a:cs typeface="Ali_K_Alwand" pitchFamily="2" charset="-78"/>
              </a:rPr>
              <a:t>ا-دةنططؤركيَى نةبزويَنةكان:</a:t>
            </a:r>
          </a:p>
          <a:p>
            <a:pPr marL="0" indent="0" algn="r" rtl="1">
              <a:buNone/>
            </a:pPr>
            <a:r>
              <a:rPr lang="ar-IQ" sz="2400" dirty="0" smtClean="0">
                <a:latin typeface="Ali_K_Alwand" pitchFamily="2" charset="-78"/>
                <a:cs typeface="Ali_K_Alwand" pitchFamily="2" charset="-78"/>
              </a:rPr>
              <a:t>1- طؤرينى </a:t>
            </a:r>
            <a:r>
              <a:rPr lang="en-US" sz="2400" dirty="0">
                <a:latin typeface="Ali_K_Alwand" pitchFamily="2" charset="-78"/>
                <a:cs typeface="Ali_K_Alwand" pitchFamily="2" charset="-78"/>
              </a:rPr>
              <a:t>/</a:t>
            </a:r>
            <a:r>
              <a:rPr lang="ar-IQ" sz="2400" dirty="0" smtClean="0">
                <a:latin typeface="Ali_K_Alwand" pitchFamily="2" charset="-78"/>
                <a:cs typeface="Ali_K_Alwand" pitchFamily="2" charset="-78"/>
              </a:rPr>
              <a:t>لَ</a:t>
            </a:r>
            <a:r>
              <a:rPr lang="en-US" sz="2400" dirty="0" smtClean="0">
                <a:latin typeface="Ali_K_Alwand" pitchFamily="2" charset="-78"/>
                <a:cs typeface="Ali_K_Alwand" pitchFamily="2" charset="-78"/>
              </a:rPr>
              <a:t>/ </a:t>
            </a:r>
            <a:r>
              <a:rPr lang="ar-IQ" sz="2400" dirty="0" smtClean="0">
                <a:latin typeface="Ali_K_Alwand" pitchFamily="2" charset="-78"/>
                <a:cs typeface="Ali_K_Alwand" pitchFamily="2" charset="-78"/>
              </a:rPr>
              <a:t> </a:t>
            </a:r>
            <a:r>
              <a:rPr lang="ar-SA" sz="2400" dirty="0">
                <a:latin typeface="Ali_K_Alwand" pitchFamily="2" charset="-78"/>
                <a:cs typeface="Ali_K_Alwand" pitchFamily="2" charset="-78"/>
              </a:rPr>
              <a:t>بؤ /</a:t>
            </a:r>
            <a:r>
              <a:rPr lang="ar-SA" sz="2400" dirty="0" smtClean="0">
                <a:latin typeface="Ali_K_Alwand" pitchFamily="2" charset="-78"/>
                <a:cs typeface="Ali_K_Alwand" pitchFamily="2" charset="-78"/>
              </a:rPr>
              <a:t>ل/  ئةم طؤرينة بة زؤرى لة زارى ذووروو روودةدات ,وةك:</a:t>
            </a:r>
          </a:p>
          <a:p>
            <a:pPr marL="0" indent="0" algn="r" rtl="1">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58695855"/>
              </p:ext>
            </p:extLst>
          </p:nvPr>
        </p:nvGraphicFramePr>
        <p:xfrm>
          <a:off x="1905000" y="4267200"/>
          <a:ext cx="5410200" cy="1483360"/>
        </p:xfrm>
        <a:graphic>
          <a:graphicData uri="http://schemas.openxmlformats.org/drawingml/2006/table">
            <a:tbl>
              <a:tblPr firstRow="1" bandRow="1">
                <a:tableStyleId>{5C22544A-7EE6-4342-B048-85BDC9FD1C3A}</a:tableStyleId>
              </a:tblPr>
              <a:tblGrid>
                <a:gridCol w="2833914"/>
                <a:gridCol w="2576286"/>
              </a:tblGrid>
              <a:tr h="370840">
                <a:tc>
                  <a:txBody>
                    <a:bodyPr/>
                    <a:lstStyle/>
                    <a:p>
                      <a:r>
                        <a:rPr lang="ar-SA" dirty="0" smtClean="0">
                          <a:cs typeface="Ali_K_Alwand" pitchFamily="2" charset="-78"/>
                        </a:rPr>
                        <a:t>وشة لة زارى ذووروو</a:t>
                      </a:r>
                      <a:endParaRPr lang="en-US" dirty="0">
                        <a:cs typeface="Ali_K_Alwand" pitchFamily="2" charset="-78"/>
                      </a:endParaRPr>
                    </a:p>
                  </a:txBody>
                  <a:tcPr/>
                </a:tc>
                <a:tc>
                  <a:txBody>
                    <a:bodyPr/>
                    <a:lstStyle/>
                    <a:p>
                      <a:r>
                        <a:rPr lang="ar-SA" dirty="0" smtClean="0">
                          <a:cs typeface="Ali_K_Alwand" pitchFamily="2" charset="-78"/>
                        </a:rPr>
                        <a:t>وشة لة</a:t>
                      </a:r>
                      <a:r>
                        <a:rPr lang="ar-SA" baseline="0" dirty="0" smtClean="0">
                          <a:cs typeface="Ali_K_Alwand" pitchFamily="2" charset="-78"/>
                        </a:rPr>
                        <a:t> زارى ناوةراست</a:t>
                      </a:r>
                      <a:endParaRPr lang="en-US" dirty="0">
                        <a:cs typeface="Ali_K_Alwand" pitchFamily="2" charset="-78"/>
                      </a:endParaRPr>
                    </a:p>
                  </a:txBody>
                  <a:tcPr/>
                </a:tc>
              </a:tr>
              <a:tr h="370840">
                <a:tc>
                  <a:txBody>
                    <a:bodyPr/>
                    <a:lstStyle/>
                    <a:p>
                      <a:pPr algn="ctr"/>
                      <a:r>
                        <a:rPr lang="ar-SA" dirty="0" smtClean="0">
                          <a:cs typeface="Ali_K_Alwand" pitchFamily="2" charset="-78"/>
                        </a:rPr>
                        <a:t>طول</a:t>
                      </a:r>
                      <a:endParaRPr lang="en-US" dirty="0">
                        <a:cs typeface="Ali_K_Alwand" pitchFamily="2" charset="-78"/>
                      </a:endParaRPr>
                    </a:p>
                  </a:txBody>
                  <a:tcPr/>
                </a:tc>
                <a:tc>
                  <a:txBody>
                    <a:bodyPr/>
                    <a:lstStyle/>
                    <a:p>
                      <a:pPr algn="ctr"/>
                      <a:r>
                        <a:rPr lang="ar-SA" dirty="0" smtClean="0">
                          <a:cs typeface="Ali_K_Alwand" pitchFamily="2" charset="-78"/>
                        </a:rPr>
                        <a:t>طولَ</a:t>
                      </a:r>
                      <a:endParaRPr lang="en-US" dirty="0">
                        <a:cs typeface="Ali_K_Alwand" pitchFamily="2" charset="-78"/>
                      </a:endParaRPr>
                    </a:p>
                  </a:txBody>
                  <a:tcPr/>
                </a:tc>
              </a:tr>
              <a:tr h="370840">
                <a:tc>
                  <a:txBody>
                    <a:bodyPr/>
                    <a:lstStyle/>
                    <a:p>
                      <a:pPr algn="ctr"/>
                      <a:r>
                        <a:rPr lang="ar-SA" dirty="0" smtClean="0">
                          <a:cs typeface="Ali_K_Alwand" pitchFamily="2" charset="-78"/>
                        </a:rPr>
                        <a:t>دل</a:t>
                      </a:r>
                      <a:endParaRPr lang="en-US" dirty="0">
                        <a:cs typeface="Ali_K_Alwand" pitchFamily="2" charset="-78"/>
                      </a:endParaRPr>
                    </a:p>
                  </a:txBody>
                  <a:tcPr/>
                </a:tc>
                <a:tc>
                  <a:txBody>
                    <a:bodyPr/>
                    <a:lstStyle/>
                    <a:p>
                      <a:pPr algn="ctr"/>
                      <a:r>
                        <a:rPr lang="ar-SA" dirty="0" smtClean="0">
                          <a:cs typeface="Ali_K_Alwand" pitchFamily="2" charset="-78"/>
                        </a:rPr>
                        <a:t>دلَ </a:t>
                      </a:r>
                      <a:endParaRPr lang="en-US" dirty="0">
                        <a:cs typeface="Ali_K_Alwand" pitchFamily="2" charset="-78"/>
                      </a:endParaRPr>
                    </a:p>
                  </a:txBody>
                  <a:tcPr/>
                </a:tc>
              </a:tr>
              <a:tr h="370840">
                <a:tc>
                  <a:txBody>
                    <a:bodyPr/>
                    <a:lstStyle/>
                    <a:p>
                      <a:pPr algn="ctr"/>
                      <a:r>
                        <a:rPr lang="ar-SA" dirty="0" smtClean="0">
                          <a:cs typeface="Ali_K_Alwand" pitchFamily="2" charset="-78"/>
                        </a:rPr>
                        <a:t>مال</a:t>
                      </a:r>
                      <a:endParaRPr lang="en-US" dirty="0">
                        <a:cs typeface="Ali_K_Alwand" pitchFamily="2" charset="-78"/>
                      </a:endParaRPr>
                    </a:p>
                  </a:txBody>
                  <a:tcPr/>
                </a:tc>
                <a:tc>
                  <a:txBody>
                    <a:bodyPr/>
                    <a:lstStyle/>
                    <a:p>
                      <a:pPr algn="ctr"/>
                      <a:r>
                        <a:rPr lang="ar-SA" dirty="0" smtClean="0">
                          <a:cs typeface="Ali_K_Alwand" pitchFamily="2" charset="-78"/>
                        </a:rPr>
                        <a:t>مالَ</a:t>
                      </a:r>
                      <a:r>
                        <a:rPr lang="ar-SA" baseline="0" dirty="0" smtClean="0">
                          <a:cs typeface="Ali_K_Alwand" pitchFamily="2" charset="-78"/>
                        </a:rPr>
                        <a:t> </a:t>
                      </a:r>
                      <a:endParaRPr lang="en-US" dirty="0">
                        <a:cs typeface="Ali_K_Alwand"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a:bodyPr>
          <a:lstStyle/>
          <a:p>
            <a:pPr algn="r">
              <a:buNone/>
            </a:pPr>
            <a:r>
              <a:rPr lang="ar-SA" dirty="0" smtClean="0">
                <a:cs typeface="Ali_K_Alwand" pitchFamily="2" charset="-78"/>
              </a:rPr>
              <a:t>2- </a:t>
            </a:r>
            <a:r>
              <a:rPr lang="ar-SA" dirty="0">
                <a:cs typeface="Ali_K_Alwand" pitchFamily="2" charset="-78"/>
              </a:rPr>
              <a:t>طؤرينى </a:t>
            </a:r>
            <a:r>
              <a:rPr lang="ar-SA" dirty="0" smtClean="0">
                <a:cs typeface="Ali_K_Alwand" pitchFamily="2" charset="-78"/>
              </a:rPr>
              <a:t>/و /  </a:t>
            </a:r>
            <a:r>
              <a:rPr lang="ar-SA" dirty="0">
                <a:cs typeface="Ali_K_Alwand" pitchFamily="2" charset="-78"/>
              </a:rPr>
              <a:t>بؤ </a:t>
            </a:r>
            <a:r>
              <a:rPr lang="ar-SA" dirty="0" smtClean="0">
                <a:cs typeface="Ali_K_Alwand" pitchFamily="2" charset="-78"/>
              </a:rPr>
              <a:t>/</a:t>
            </a:r>
            <a:r>
              <a:rPr lang="ar-SA" dirty="0">
                <a:cs typeface="Ali_K_Alwand" pitchFamily="2" charset="-78"/>
              </a:rPr>
              <a:t>ظ</a:t>
            </a:r>
            <a:r>
              <a:rPr lang="ar-SA" dirty="0" smtClean="0">
                <a:cs typeface="Ali_K_Alwand" pitchFamily="2" charset="-78"/>
              </a:rPr>
              <a:t>/  لة ناوةراست يان كؤتايي وشة </a:t>
            </a:r>
            <a:r>
              <a:rPr lang="ar-SA" dirty="0">
                <a:cs typeface="Ali_K_Alwand" pitchFamily="2" charset="-78"/>
              </a:rPr>
              <a:t>,وةك:</a:t>
            </a:r>
          </a:p>
          <a:p>
            <a:pPr algn="r">
              <a:buNone/>
            </a:pPr>
            <a:endParaRPr lang="ar-IQ" dirty="0">
              <a:cs typeface="Ali_K_Alwand"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817518930"/>
              </p:ext>
            </p:extLst>
          </p:nvPr>
        </p:nvGraphicFramePr>
        <p:xfrm>
          <a:off x="1524000" y="2915920"/>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ar-SA" dirty="0" smtClean="0">
                          <a:cs typeface="Ali_K_Alwand" pitchFamily="2" charset="-78"/>
                        </a:rPr>
                        <a:t>وشة لة زارى ذووروو</a:t>
                      </a:r>
                      <a:endParaRPr lang="en-US" dirty="0">
                        <a:cs typeface="Ali_K_Alwand" pitchFamily="2" charset="-78"/>
                      </a:endParaRPr>
                    </a:p>
                  </a:txBody>
                  <a:tcPr/>
                </a:tc>
                <a:tc>
                  <a:txBody>
                    <a:bodyPr/>
                    <a:lstStyle/>
                    <a:p>
                      <a:r>
                        <a:rPr lang="ar-SA" dirty="0" smtClean="0">
                          <a:cs typeface="Ali_K_Alwand" pitchFamily="2" charset="-78"/>
                        </a:rPr>
                        <a:t>وشة لة</a:t>
                      </a:r>
                      <a:r>
                        <a:rPr lang="ar-SA" baseline="0" dirty="0" smtClean="0">
                          <a:cs typeface="Ali_K_Alwand" pitchFamily="2" charset="-78"/>
                        </a:rPr>
                        <a:t> زارى ناوةراست</a:t>
                      </a:r>
                      <a:endParaRPr lang="en-US" dirty="0">
                        <a:cs typeface="Ali_K_Alwand" pitchFamily="2" charset="-78"/>
                      </a:endParaRPr>
                    </a:p>
                  </a:txBody>
                  <a:tcPr/>
                </a:tc>
              </a:tr>
              <a:tr h="370840">
                <a:tc>
                  <a:txBody>
                    <a:bodyPr/>
                    <a:lstStyle/>
                    <a:p>
                      <a:pPr algn="ctr"/>
                      <a:r>
                        <a:rPr lang="ar-IQ" dirty="0" smtClean="0">
                          <a:cs typeface="Ali_K_Alwand" pitchFamily="2" charset="-78"/>
                        </a:rPr>
                        <a:t>سلآظ</a:t>
                      </a:r>
                      <a:endParaRPr lang="en-US" dirty="0">
                        <a:cs typeface="Ali_K_Alwand" pitchFamily="2" charset="-78"/>
                      </a:endParaRPr>
                    </a:p>
                  </a:txBody>
                  <a:tcPr/>
                </a:tc>
                <a:tc>
                  <a:txBody>
                    <a:bodyPr/>
                    <a:lstStyle/>
                    <a:p>
                      <a:pPr algn="ctr"/>
                      <a:r>
                        <a:rPr lang="ar-IQ" dirty="0" smtClean="0">
                          <a:cs typeface="Ali_K_Alwand" pitchFamily="2" charset="-78"/>
                        </a:rPr>
                        <a:t>سلآو</a:t>
                      </a:r>
                      <a:r>
                        <a:rPr lang="ar-IQ" baseline="0" dirty="0" smtClean="0">
                          <a:cs typeface="Ali_K_Alwand" pitchFamily="2" charset="-78"/>
                        </a:rPr>
                        <a:t> </a:t>
                      </a:r>
                      <a:endParaRPr lang="en-US" dirty="0">
                        <a:cs typeface="Ali_K_Alwand" pitchFamily="2" charset="-78"/>
                      </a:endParaRPr>
                    </a:p>
                  </a:txBody>
                  <a:tcPr/>
                </a:tc>
              </a:tr>
              <a:tr h="370840">
                <a:tc>
                  <a:txBody>
                    <a:bodyPr/>
                    <a:lstStyle/>
                    <a:p>
                      <a:pPr algn="ctr"/>
                      <a:r>
                        <a:rPr lang="ar-IQ" dirty="0" smtClean="0">
                          <a:cs typeface="Ali_K_Alwand" pitchFamily="2" charset="-78"/>
                        </a:rPr>
                        <a:t>كةظل</a:t>
                      </a:r>
                      <a:endParaRPr lang="en-US" dirty="0">
                        <a:cs typeface="Ali_K_Alwand" pitchFamily="2" charset="-78"/>
                      </a:endParaRPr>
                    </a:p>
                  </a:txBody>
                  <a:tcPr/>
                </a:tc>
                <a:tc>
                  <a:txBody>
                    <a:bodyPr/>
                    <a:lstStyle/>
                    <a:p>
                      <a:pPr algn="ctr"/>
                      <a:r>
                        <a:rPr lang="ar-IQ" dirty="0" smtClean="0">
                          <a:cs typeface="Ali_K_Alwand" pitchFamily="2" charset="-78"/>
                        </a:rPr>
                        <a:t>كةولَ</a:t>
                      </a:r>
                      <a:endParaRPr lang="en-US" dirty="0">
                        <a:cs typeface="Ali_K_Alwand" pitchFamily="2" charset="-78"/>
                      </a:endParaRPr>
                    </a:p>
                  </a:txBody>
                  <a:tcPr/>
                </a:tc>
              </a:tr>
              <a:tr h="370840">
                <a:tc>
                  <a:txBody>
                    <a:bodyPr/>
                    <a:lstStyle/>
                    <a:p>
                      <a:pPr algn="ctr"/>
                      <a:r>
                        <a:rPr lang="ar-IQ" dirty="0" smtClean="0">
                          <a:cs typeface="Ali_K_Alwand" pitchFamily="2" charset="-78"/>
                        </a:rPr>
                        <a:t>ئاظ</a:t>
                      </a:r>
                      <a:endParaRPr lang="en-US" dirty="0">
                        <a:cs typeface="Ali_K_Alwand" pitchFamily="2" charset="-78"/>
                      </a:endParaRPr>
                    </a:p>
                  </a:txBody>
                  <a:tcPr/>
                </a:tc>
                <a:tc>
                  <a:txBody>
                    <a:bodyPr/>
                    <a:lstStyle/>
                    <a:p>
                      <a:pPr algn="ctr"/>
                      <a:r>
                        <a:rPr lang="ar-IQ" dirty="0" smtClean="0">
                          <a:cs typeface="Ali_K_Alwand" pitchFamily="2" charset="-78"/>
                        </a:rPr>
                        <a:t>ئاو</a:t>
                      </a:r>
                      <a:endParaRPr lang="en-US" dirty="0">
                        <a:cs typeface="Ali_K_Alwand" pitchFamily="2" charset="-78"/>
                      </a:endParaRPr>
                    </a:p>
                  </a:txBody>
                  <a:tcPr/>
                </a:tc>
              </a:tr>
              <a:tr h="370840">
                <a:tc>
                  <a:txBody>
                    <a:bodyPr/>
                    <a:lstStyle/>
                    <a:p>
                      <a:pPr algn="ctr"/>
                      <a:r>
                        <a:rPr lang="ar-IQ" dirty="0" smtClean="0">
                          <a:cs typeface="Ali_K_Alwand" pitchFamily="2" charset="-78"/>
                        </a:rPr>
                        <a:t>نيظ</a:t>
                      </a:r>
                      <a:endParaRPr lang="en-US" dirty="0">
                        <a:cs typeface="Ali_K_Alwand" pitchFamily="2" charset="-78"/>
                      </a:endParaRPr>
                    </a:p>
                  </a:txBody>
                  <a:tcPr/>
                </a:tc>
                <a:tc>
                  <a:txBody>
                    <a:bodyPr/>
                    <a:lstStyle/>
                    <a:p>
                      <a:pPr algn="ctr"/>
                      <a:r>
                        <a:rPr lang="ar-IQ" dirty="0" smtClean="0">
                          <a:cs typeface="Ali_K_Alwand" pitchFamily="2" charset="-78"/>
                        </a:rPr>
                        <a:t>نيو</a:t>
                      </a:r>
                      <a:endParaRPr lang="en-US" dirty="0">
                        <a:cs typeface="Ali_K_Alwand" pitchFamily="2" charset="-78"/>
                      </a:endParaRPr>
                    </a:p>
                  </a:txBody>
                  <a:tcPr/>
                </a:tc>
              </a:tr>
              <a:tr h="370840">
                <a:tc>
                  <a:txBody>
                    <a:bodyPr/>
                    <a:lstStyle/>
                    <a:p>
                      <a:pPr algn="ctr"/>
                      <a:r>
                        <a:rPr lang="ar-IQ" dirty="0" smtClean="0">
                          <a:cs typeface="Ali_K_Alwand" pitchFamily="2" charset="-78"/>
                        </a:rPr>
                        <a:t>شظان</a:t>
                      </a:r>
                      <a:endParaRPr lang="en-US" dirty="0">
                        <a:cs typeface="Ali_K_Alwand" pitchFamily="2" charset="-78"/>
                      </a:endParaRPr>
                    </a:p>
                  </a:txBody>
                  <a:tcPr/>
                </a:tc>
                <a:tc>
                  <a:txBody>
                    <a:bodyPr/>
                    <a:lstStyle/>
                    <a:p>
                      <a:pPr algn="ctr"/>
                      <a:r>
                        <a:rPr lang="ar-IQ" dirty="0" smtClean="0">
                          <a:cs typeface="Ali_K_Alwand" pitchFamily="2" charset="-78"/>
                        </a:rPr>
                        <a:t>شوان </a:t>
                      </a:r>
                      <a:endParaRPr lang="en-US" dirty="0">
                        <a:cs typeface="Ali_K_Alwand" pitchFamily="2" charset="-78"/>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17518930"/>
              </p:ext>
            </p:extLst>
          </p:nvPr>
        </p:nvGraphicFramePr>
        <p:xfrm>
          <a:off x="1524000" y="2895600"/>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ar-SA" dirty="0" smtClean="0">
                          <a:cs typeface="Ali_K_Alwand" pitchFamily="2" charset="-78"/>
                        </a:rPr>
                        <a:t>وشة لة زارى ذووروو</a:t>
                      </a:r>
                      <a:endParaRPr lang="en-US" dirty="0">
                        <a:cs typeface="Ali_K_Alwand" pitchFamily="2" charset="-78"/>
                      </a:endParaRPr>
                    </a:p>
                  </a:txBody>
                  <a:tcPr/>
                </a:tc>
                <a:tc>
                  <a:txBody>
                    <a:bodyPr/>
                    <a:lstStyle/>
                    <a:p>
                      <a:r>
                        <a:rPr lang="ar-SA" dirty="0" smtClean="0">
                          <a:cs typeface="Ali_K_Alwand" pitchFamily="2" charset="-78"/>
                        </a:rPr>
                        <a:t>وشة لة</a:t>
                      </a:r>
                      <a:r>
                        <a:rPr lang="ar-SA" baseline="0" dirty="0" smtClean="0">
                          <a:cs typeface="Ali_K_Alwand" pitchFamily="2" charset="-78"/>
                        </a:rPr>
                        <a:t> زارى ناوةراست</a:t>
                      </a:r>
                      <a:endParaRPr lang="en-US" dirty="0">
                        <a:cs typeface="Ali_K_Alwand" pitchFamily="2" charset="-78"/>
                      </a:endParaRPr>
                    </a:p>
                  </a:txBody>
                  <a:tcPr/>
                </a:tc>
              </a:tr>
              <a:tr h="370840">
                <a:tc>
                  <a:txBody>
                    <a:bodyPr/>
                    <a:lstStyle/>
                    <a:p>
                      <a:pPr algn="ctr"/>
                      <a:r>
                        <a:rPr lang="ar-IQ" dirty="0" smtClean="0">
                          <a:cs typeface="Ali_K_Alwand" pitchFamily="2" charset="-78"/>
                        </a:rPr>
                        <a:t>سلآظ</a:t>
                      </a:r>
                      <a:endParaRPr lang="en-US" dirty="0">
                        <a:cs typeface="Ali_K_Alwand" pitchFamily="2" charset="-78"/>
                      </a:endParaRPr>
                    </a:p>
                  </a:txBody>
                  <a:tcPr/>
                </a:tc>
                <a:tc>
                  <a:txBody>
                    <a:bodyPr/>
                    <a:lstStyle/>
                    <a:p>
                      <a:pPr algn="ctr"/>
                      <a:r>
                        <a:rPr lang="ar-IQ" dirty="0" smtClean="0">
                          <a:cs typeface="Ali_K_Alwand" pitchFamily="2" charset="-78"/>
                        </a:rPr>
                        <a:t>سلآو</a:t>
                      </a:r>
                      <a:r>
                        <a:rPr lang="ar-IQ" baseline="0" dirty="0" smtClean="0">
                          <a:cs typeface="Ali_K_Alwand" pitchFamily="2" charset="-78"/>
                        </a:rPr>
                        <a:t> </a:t>
                      </a:r>
                      <a:endParaRPr lang="en-US" dirty="0">
                        <a:cs typeface="Ali_K_Alwand" pitchFamily="2" charset="-78"/>
                      </a:endParaRPr>
                    </a:p>
                  </a:txBody>
                  <a:tcPr/>
                </a:tc>
              </a:tr>
              <a:tr h="370840">
                <a:tc>
                  <a:txBody>
                    <a:bodyPr/>
                    <a:lstStyle/>
                    <a:p>
                      <a:pPr algn="ctr"/>
                      <a:r>
                        <a:rPr lang="ar-IQ" dirty="0" smtClean="0">
                          <a:cs typeface="Ali_K_Alwand" pitchFamily="2" charset="-78"/>
                        </a:rPr>
                        <a:t>كةظل</a:t>
                      </a:r>
                      <a:endParaRPr lang="en-US" dirty="0">
                        <a:cs typeface="Ali_K_Alwand" pitchFamily="2" charset="-78"/>
                      </a:endParaRPr>
                    </a:p>
                  </a:txBody>
                  <a:tcPr/>
                </a:tc>
                <a:tc>
                  <a:txBody>
                    <a:bodyPr/>
                    <a:lstStyle/>
                    <a:p>
                      <a:pPr algn="ctr"/>
                      <a:r>
                        <a:rPr lang="ar-IQ" dirty="0" smtClean="0">
                          <a:cs typeface="Ali_K_Alwand" pitchFamily="2" charset="-78"/>
                        </a:rPr>
                        <a:t>كةولَ</a:t>
                      </a:r>
                      <a:endParaRPr lang="en-US" dirty="0">
                        <a:cs typeface="Ali_K_Alwand" pitchFamily="2" charset="-78"/>
                      </a:endParaRPr>
                    </a:p>
                  </a:txBody>
                  <a:tcPr/>
                </a:tc>
              </a:tr>
              <a:tr h="370840">
                <a:tc>
                  <a:txBody>
                    <a:bodyPr/>
                    <a:lstStyle/>
                    <a:p>
                      <a:pPr algn="ctr"/>
                      <a:r>
                        <a:rPr lang="ar-IQ" dirty="0" smtClean="0">
                          <a:cs typeface="Ali_K_Alwand" pitchFamily="2" charset="-78"/>
                        </a:rPr>
                        <a:t>ئاظ</a:t>
                      </a:r>
                      <a:endParaRPr lang="en-US" dirty="0">
                        <a:cs typeface="Ali_K_Alwand" pitchFamily="2" charset="-78"/>
                      </a:endParaRPr>
                    </a:p>
                  </a:txBody>
                  <a:tcPr/>
                </a:tc>
                <a:tc>
                  <a:txBody>
                    <a:bodyPr/>
                    <a:lstStyle/>
                    <a:p>
                      <a:pPr algn="ctr"/>
                      <a:r>
                        <a:rPr lang="ar-IQ" dirty="0" smtClean="0">
                          <a:cs typeface="Ali_K_Alwand" pitchFamily="2" charset="-78"/>
                        </a:rPr>
                        <a:t>ئاو</a:t>
                      </a:r>
                      <a:endParaRPr lang="en-US" dirty="0">
                        <a:cs typeface="Ali_K_Alwand" pitchFamily="2" charset="-78"/>
                      </a:endParaRPr>
                    </a:p>
                  </a:txBody>
                  <a:tcPr/>
                </a:tc>
              </a:tr>
              <a:tr h="370840">
                <a:tc>
                  <a:txBody>
                    <a:bodyPr/>
                    <a:lstStyle/>
                    <a:p>
                      <a:pPr algn="ctr"/>
                      <a:r>
                        <a:rPr lang="ar-IQ" dirty="0" smtClean="0">
                          <a:cs typeface="Ali_K_Alwand" pitchFamily="2" charset="-78"/>
                        </a:rPr>
                        <a:t>نيظ</a:t>
                      </a:r>
                      <a:endParaRPr lang="en-US" dirty="0">
                        <a:cs typeface="Ali_K_Alwand" pitchFamily="2" charset="-78"/>
                      </a:endParaRPr>
                    </a:p>
                  </a:txBody>
                  <a:tcPr/>
                </a:tc>
                <a:tc>
                  <a:txBody>
                    <a:bodyPr/>
                    <a:lstStyle/>
                    <a:p>
                      <a:pPr algn="ctr"/>
                      <a:r>
                        <a:rPr lang="ar-IQ" dirty="0" smtClean="0">
                          <a:cs typeface="Ali_K_Alwand" pitchFamily="2" charset="-78"/>
                        </a:rPr>
                        <a:t>نيو</a:t>
                      </a:r>
                      <a:endParaRPr lang="en-US" dirty="0">
                        <a:cs typeface="Ali_K_Alwand" pitchFamily="2" charset="-78"/>
                      </a:endParaRPr>
                    </a:p>
                  </a:txBody>
                  <a:tcPr/>
                </a:tc>
              </a:tr>
              <a:tr h="370840">
                <a:tc>
                  <a:txBody>
                    <a:bodyPr/>
                    <a:lstStyle/>
                    <a:p>
                      <a:pPr algn="ctr"/>
                      <a:r>
                        <a:rPr lang="ar-IQ" dirty="0" smtClean="0">
                          <a:cs typeface="Ali_K_Alwand" pitchFamily="2" charset="-78"/>
                        </a:rPr>
                        <a:t>شظان</a:t>
                      </a:r>
                      <a:endParaRPr lang="en-US" dirty="0">
                        <a:cs typeface="Ali_K_Alwand" pitchFamily="2" charset="-78"/>
                      </a:endParaRPr>
                    </a:p>
                  </a:txBody>
                  <a:tcPr/>
                </a:tc>
                <a:tc>
                  <a:txBody>
                    <a:bodyPr/>
                    <a:lstStyle/>
                    <a:p>
                      <a:pPr algn="ctr"/>
                      <a:r>
                        <a:rPr lang="ar-IQ" dirty="0" smtClean="0">
                          <a:cs typeface="Ali_K_Alwand" pitchFamily="2" charset="-78"/>
                        </a:rPr>
                        <a:t>شوان </a:t>
                      </a:r>
                      <a:endParaRPr lang="en-US" dirty="0">
                        <a:cs typeface="Ali_K_Alwand"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IQ" b="1" dirty="0" smtClean="0">
                <a:cs typeface="Ali_K_Alwand" pitchFamily="2" charset="-78"/>
              </a:rPr>
              <a:t> </a:t>
            </a:r>
            <a:endParaRPr lang="en-US" dirty="0">
              <a:cs typeface="Ali_K_Alwand" pitchFamily="2" charset="-78"/>
            </a:endParaRPr>
          </a:p>
        </p:txBody>
      </p:sp>
      <p:sp>
        <p:nvSpPr>
          <p:cNvPr id="2" name="Rectangle 1"/>
          <p:cNvSpPr/>
          <p:nvPr/>
        </p:nvSpPr>
        <p:spPr>
          <a:xfrm>
            <a:off x="533400" y="304800"/>
            <a:ext cx="8382000" cy="646331"/>
          </a:xfrm>
          <a:prstGeom prst="rect">
            <a:avLst/>
          </a:prstGeom>
        </p:spPr>
        <p:txBody>
          <a:bodyPr wrap="square">
            <a:spAutoFit/>
          </a:bodyPr>
          <a:lstStyle/>
          <a:p>
            <a:r>
              <a:rPr lang="ar-IQ" sz="3600" dirty="0" smtClean="0">
                <a:cs typeface="Ali_K_Alwand" pitchFamily="2" charset="-78"/>
              </a:rPr>
              <a:t>3- </a:t>
            </a:r>
            <a:r>
              <a:rPr lang="ar-IQ" sz="3600" dirty="0">
                <a:cs typeface="Ali_K_Alwand" pitchFamily="2" charset="-78"/>
              </a:rPr>
              <a:t>طؤرينى </a:t>
            </a:r>
            <a:r>
              <a:rPr lang="ar-IQ" sz="3600" dirty="0" smtClean="0">
                <a:cs typeface="Ali_K_Alwand" pitchFamily="2" charset="-78"/>
              </a:rPr>
              <a:t>/د/  </a:t>
            </a:r>
            <a:r>
              <a:rPr lang="ar-IQ" sz="3600" dirty="0">
                <a:cs typeface="Ali_K_Alwand" pitchFamily="2" charset="-78"/>
              </a:rPr>
              <a:t>بؤ </a:t>
            </a:r>
            <a:r>
              <a:rPr lang="ar-IQ" sz="3600" dirty="0" smtClean="0">
                <a:cs typeface="Ali_K_Alwand" pitchFamily="2" charset="-78"/>
              </a:rPr>
              <a:t>/ت/  </a:t>
            </a:r>
            <a:r>
              <a:rPr lang="ar-IQ" sz="3600" dirty="0">
                <a:cs typeface="Ali_K_Alwand" pitchFamily="2" charset="-78"/>
              </a:rPr>
              <a:t>لة </a:t>
            </a:r>
            <a:r>
              <a:rPr lang="ar-IQ" sz="3600" dirty="0" smtClean="0">
                <a:cs typeface="Ali_K_Alwand" pitchFamily="2" charset="-78"/>
              </a:rPr>
              <a:t>هةنديَك ضاوطى دالى دا ,وةك</a:t>
            </a:r>
            <a:r>
              <a:rPr lang="ar-IQ" dirty="0"/>
              <a:t>:</a:t>
            </a:r>
          </a:p>
        </p:txBody>
      </p:sp>
      <p:graphicFrame>
        <p:nvGraphicFramePr>
          <p:cNvPr id="4" name="Table 3"/>
          <p:cNvGraphicFramePr>
            <a:graphicFrameLocks noGrp="1"/>
          </p:cNvGraphicFramePr>
          <p:nvPr>
            <p:extLst>
              <p:ext uri="{D42A27DB-BD31-4B8C-83A1-F6EECF244321}">
                <p14:modId xmlns:p14="http://schemas.microsoft.com/office/powerpoint/2010/main" val="594214426"/>
              </p:ext>
            </p:extLst>
          </p:nvPr>
        </p:nvGraphicFramePr>
        <p:xfrm>
          <a:off x="1524000" y="1397000"/>
          <a:ext cx="6096000" cy="1790700"/>
        </p:xfrm>
        <a:graphic>
          <a:graphicData uri="http://schemas.openxmlformats.org/drawingml/2006/table">
            <a:tbl>
              <a:tblPr firstRow="1" bandRow="1">
                <a:tableStyleId>{5C22544A-7EE6-4342-B048-85BDC9FD1C3A}</a:tableStyleId>
              </a:tblPr>
              <a:tblGrid>
                <a:gridCol w="3048000"/>
                <a:gridCol w="3048000"/>
              </a:tblGrid>
              <a:tr h="596900">
                <a:tc>
                  <a:txBody>
                    <a:bodyPr/>
                    <a:lstStyle/>
                    <a:p>
                      <a:pPr algn="ctr"/>
                      <a:r>
                        <a:rPr lang="ar-IQ" sz="3200" dirty="0" smtClean="0">
                          <a:cs typeface="Ali_K_Alwand" pitchFamily="2" charset="-78"/>
                        </a:rPr>
                        <a:t>هلبذارتن</a:t>
                      </a:r>
                      <a:endParaRPr lang="en-US" sz="3200" dirty="0">
                        <a:cs typeface="Ali_K_Alwand" pitchFamily="2" charset="-78"/>
                      </a:endParaRPr>
                    </a:p>
                  </a:txBody>
                  <a:tcPr/>
                </a:tc>
                <a:tc>
                  <a:txBody>
                    <a:bodyPr/>
                    <a:lstStyle/>
                    <a:p>
                      <a:pPr algn="ctr"/>
                      <a:r>
                        <a:rPr lang="ar-IQ" sz="3200" dirty="0" smtClean="0">
                          <a:cs typeface="Ali_K_Alwand" pitchFamily="2" charset="-78"/>
                        </a:rPr>
                        <a:t>هةلَبذاردن</a:t>
                      </a:r>
                      <a:endParaRPr lang="en-US" sz="3200" dirty="0">
                        <a:cs typeface="Ali_K_Alwand" pitchFamily="2" charset="-78"/>
                      </a:endParaRPr>
                    </a:p>
                  </a:txBody>
                  <a:tcPr/>
                </a:tc>
              </a:tr>
              <a:tr h="596900">
                <a:tc>
                  <a:txBody>
                    <a:bodyPr/>
                    <a:lstStyle/>
                    <a:p>
                      <a:pPr algn="ctr"/>
                      <a:r>
                        <a:rPr lang="ar-IQ" sz="3200" dirty="0" smtClean="0">
                          <a:cs typeface="Ali_K_Alwand" pitchFamily="2" charset="-78"/>
                        </a:rPr>
                        <a:t>ذمارتن</a:t>
                      </a:r>
                      <a:endParaRPr lang="en-US" sz="3200" dirty="0">
                        <a:cs typeface="Ali_K_Alwand" pitchFamily="2" charset="-78"/>
                      </a:endParaRPr>
                    </a:p>
                  </a:txBody>
                  <a:tcPr/>
                </a:tc>
                <a:tc>
                  <a:txBody>
                    <a:bodyPr/>
                    <a:lstStyle/>
                    <a:p>
                      <a:pPr algn="ctr"/>
                      <a:r>
                        <a:rPr lang="ar-IQ" sz="3200" dirty="0" smtClean="0">
                          <a:cs typeface="Ali_K_Alwand" pitchFamily="2" charset="-78"/>
                        </a:rPr>
                        <a:t>ذماردن </a:t>
                      </a:r>
                      <a:endParaRPr lang="en-US" sz="3200" dirty="0">
                        <a:cs typeface="Ali_K_Alwand" pitchFamily="2" charset="-78"/>
                      </a:endParaRPr>
                    </a:p>
                  </a:txBody>
                  <a:tcPr/>
                </a:tc>
              </a:tr>
              <a:tr h="596900">
                <a:tc>
                  <a:txBody>
                    <a:bodyPr/>
                    <a:lstStyle/>
                    <a:p>
                      <a:pPr algn="ctr"/>
                      <a:r>
                        <a:rPr lang="ar-IQ" sz="3200" dirty="0" smtClean="0">
                          <a:cs typeface="Ali_K_Alwand" pitchFamily="2" charset="-78"/>
                        </a:rPr>
                        <a:t>هنارتن</a:t>
                      </a:r>
                      <a:endParaRPr lang="en-US" sz="3200" dirty="0">
                        <a:cs typeface="Ali_K_Alwand" pitchFamily="2" charset="-78"/>
                      </a:endParaRPr>
                    </a:p>
                  </a:txBody>
                  <a:tcPr/>
                </a:tc>
                <a:tc>
                  <a:txBody>
                    <a:bodyPr/>
                    <a:lstStyle/>
                    <a:p>
                      <a:pPr algn="ctr"/>
                      <a:r>
                        <a:rPr lang="ar-IQ" sz="3200" dirty="0" smtClean="0">
                          <a:cs typeface="Ali_K_Alwand" pitchFamily="2" charset="-78"/>
                        </a:rPr>
                        <a:t>هةناردن</a:t>
                      </a:r>
                      <a:endParaRPr lang="en-US" sz="3200" dirty="0">
                        <a:cs typeface="Ali_K_Alwand"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610600" cy="5440363"/>
          </a:xfrm>
        </p:spPr>
        <p:txBody>
          <a:bodyPr/>
          <a:lstStyle/>
          <a:p>
            <a:pPr algn="r">
              <a:buNone/>
            </a:pPr>
            <a:r>
              <a:rPr lang="ar-SA" dirty="0" smtClean="0">
                <a:cs typeface="Ali_K_Alwand" pitchFamily="2" charset="-78"/>
              </a:rPr>
              <a:t> 4</a:t>
            </a:r>
            <a:r>
              <a:rPr lang="ar-IQ" dirty="0" smtClean="0">
                <a:cs typeface="Ali_K_Alwand" pitchFamily="2" charset="-78"/>
              </a:rPr>
              <a:t>- </a:t>
            </a:r>
            <a:r>
              <a:rPr lang="ar-IQ" dirty="0">
                <a:cs typeface="Ali_K_Alwand" pitchFamily="2" charset="-78"/>
              </a:rPr>
              <a:t>طؤرينى </a:t>
            </a:r>
            <a:r>
              <a:rPr lang="ar-IQ" dirty="0" smtClean="0">
                <a:cs typeface="Ali_K_Alwand" pitchFamily="2" charset="-78"/>
              </a:rPr>
              <a:t>/ه/  </a:t>
            </a:r>
            <a:r>
              <a:rPr lang="ar-IQ" dirty="0">
                <a:cs typeface="Ali_K_Alwand" pitchFamily="2" charset="-78"/>
              </a:rPr>
              <a:t>بؤ </a:t>
            </a:r>
            <a:r>
              <a:rPr lang="ar-IQ" dirty="0" smtClean="0">
                <a:cs typeface="Ali_K_Alwand" pitchFamily="2" charset="-78"/>
              </a:rPr>
              <a:t>/</a:t>
            </a:r>
            <a:r>
              <a:rPr lang="ar-SA" dirty="0" smtClean="0">
                <a:cs typeface="Ali_K_Alwand" pitchFamily="2" charset="-78"/>
              </a:rPr>
              <a:t>ئ</a:t>
            </a:r>
            <a:r>
              <a:rPr lang="ar-IQ" dirty="0" smtClean="0">
                <a:cs typeface="Ali_K_Alwand" pitchFamily="2" charset="-78"/>
              </a:rPr>
              <a:t>/</a:t>
            </a:r>
            <a:r>
              <a:rPr lang="ar-SA" dirty="0" smtClean="0">
                <a:cs typeface="Ali_K_Alwand" pitchFamily="2" charset="-78"/>
              </a:rPr>
              <a:t>هةمزة </a:t>
            </a:r>
            <a:r>
              <a:rPr lang="ar-IQ" dirty="0" smtClean="0">
                <a:cs typeface="Ali_K_Alwand" pitchFamily="2" charset="-78"/>
              </a:rPr>
              <a:t>,وةك</a:t>
            </a:r>
            <a:r>
              <a:rPr lang="ar-IQ" dirty="0">
                <a:cs typeface="Ali_K_Alwand" pitchFamily="2" charset="-78"/>
              </a:rPr>
              <a:t>:</a:t>
            </a:r>
          </a:p>
        </p:txBody>
      </p:sp>
      <p:graphicFrame>
        <p:nvGraphicFramePr>
          <p:cNvPr id="2" name="Table 1"/>
          <p:cNvGraphicFramePr>
            <a:graphicFrameLocks noGrp="1"/>
          </p:cNvGraphicFramePr>
          <p:nvPr>
            <p:extLst>
              <p:ext uri="{D42A27DB-BD31-4B8C-83A1-F6EECF244321}">
                <p14:modId xmlns:p14="http://schemas.microsoft.com/office/powerpoint/2010/main" val="1073502819"/>
              </p:ext>
            </p:extLst>
          </p:nvPr>
        </p:nvGraphicFramePr>
        <p:xfrm>
          <a:off x="1524000" y="1397000"/>
          <a:ext cx="6096000" cy="18694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ar-SA" dirty="0" smtClean="0">
                          <a:cs typeface="Ali_K_Alwand" pitchFamily="2" charset="-78"/>
                        </a:rPr>
                        <a:t>ئينان </a:t>
                      </a:r>
                      <a:endParaRPr lang="en-US" dirty="0">
                        <a:cs typeface="Ali_K_Alwand" pitchFamily="2" charset="-78"/>
                      </a:endParaRPr>
                    </a:p>
                  </a:txBody>
                  <a:tcPr/>
                </a:tc>
                <a:tc>
                  <a:txBody>
                    <a:bodyPr/>
                    <a:lstStyle/>
                    <a:p>
                      <a:pPr algn="ctr"/>
                      <a:r>
                        <a:rPr lang="ar-SA" dirty="0" smtClean="0">
                          <a:cs typeface="Ali_K_Alwand" pitchFamily="2" charset="-78"/>
                        </a:rPr>
                        <a:t>هيَنان</a:t>
                      </a:r>
                      <a:endParaRPr lang="en-US" dirty="0">
                        <a:cs typeface="Ali_K_Alwand" pitchFamily="2" charset="-78"/>
                      </a:endParaRPr>
                    </a:p>
                  </a:txBody>
                  <a:tcPr/>
                </a:tc>
              </a:tr>
              <a:tr h="370840">
                <a:tc>
                  <a:txBody>
                    <a:bodyPr/>
                    <a:lstStyle/>
                    <a:p>
                      <a:pPr algn="ctr"/>
                      <a:r>
                        <a:rPr lang="ar-SA" dirty="0" smtClean="0">
                          <a:cs typeface="Ali_K_Alwand" pitchFamily="2" charset="-78"/>
                        </a:rPr>
                        <a:t>ئةظر</a:t>
                      </a:r>
                      <a:endParaRPr lang="en-US" dirty="0">
                        <a:cs typeface="Ali_K_Alwand" pitchFamily="2" charset="-78"/>
                      </a:endParaRPr>
                    </a:p>
                  </a:txBody>
                  <a:tcPr/>
                </a:tc>
                <a:tc>
                  <a:txBody>
                    <a:bodyPr/>
                    <a:lstStyle/>
                    <a:p>
                      <a:pPr algn="ctr"/>
                      <a:r>
                        <a:rPr lang="ar-SA" dirty="0" smtClean="0">
                          <a:cs typeface="Ali_K_Alwand" pitchFamily="2" charset="-78"/>
                        </a:rPr>
                        <a:t>هةور</a:t>
                      </a:r>
                      <a:endParaRPr lang="en-US" dirty="0">
                        <a:cs typeface="Ali_K_Alwand" pitchFamily="2" charset="-78"/>
                      </a:endParaRPr>
                    </a:p>
                  </a:txBody>
                  <a:tcPr/>
                </a:tc>
              </a:tr>
              <a:tr h="370840">
                <a:tc>
                  <a:txBody>
                    <a:bodyPr/>
                    <a:lstStyle/>
                    <a:p>
                      <a:pPr algn="ctr"/>
                      <a:r>
                        <a:rPr lang="ar-SA" dirty="0" smtClean="0">
                          <a:cs typeface="Ali_K_Alwand" pitchFamily="2" charset="-78"/>
                        </a:rPr>
                        <a:t>ئةظراز</a:t>
                      </a:r>
                      <a:endParaRPr lang="en-US" dirty="0">
                        <a:cs typeface="Ali_K_Alwand" pitchFamily="2" charset="-78"/>
                      </a:endParaRPr>
                    </a:p>
                  </a:txBody>
                  <a:tcPr/>
                </a:tc>
                <a:tc>
                  <a:txBody>
                    <a:bodyPr/>
                    <a:lstStyle/>
                    <a:p>
                      <a:pPr algn="ctr"/>
                      <a:r>
                        <a:rPr lang="ar-SA" dirty="0" smtClean="0">
                          <a:cs typeface="Ali_K_Alwand" pitchFamily="2" charset="-78"/>
                        </a:rPr>
                        <a:t>هةوراز</a:t>
                      </a:r>
                      <a:endParaRPr lang="en-US" dirty="0">
                        <a:cs typeface="Ali_K_Alwand" pitchFamily="2" charset="-78"/>
                      </a:endParaRPr>
                    </a:p>
                  </a:txBody>
                  <a:tcPr/>
                </a:tc>
              </a:tr>
              <a:tr h="386080">
                <a:tc>
                  <a:txBody>
                    <a:bodyPr/>
                    <a:lstStyle/>
                    <a:p>
                      <a:pPr algn="ctr"/>
                      <a:endParaRPr lang="en-US" dirty="0">
                        <a:cs typeface="Ali_K_Alwand" pitchFamily="2" charset="-78"/>
                      </a:endParaRPr>
                    </a:p>
                  </a:txBody>
                  <a:tcPr/>
                </a:tc>
                <a:tc>
                  <a:txBody>
                    <a:bodyPr/>
                    <a:lstStyle/>
                    <a:p>
                      <a:pPr algn="ctr"/>
                      <a:endParaRPr lang="en-US" dirty="0">
                        <a:cs typeface="Ali_K_Alwand" pitchFamily="2" charset="-78"/>
                      </a:endParaRPr>
                    </a:p>
                  </a:txBody>
                  <a:tcPr/>
                </a:tc>
              </a:tr>
              <a:tr h="370840">
                <a:tc>
                  <a:txBody>
                    <a:bodyPr/>
                    <a:lstStyle/>
                    <a:p>
                      <a:pPr algn="ctr"/>
                      <a:endParaRPr lang="en-US" dirty="0">
                        <a:cs typeface="Ali_K_Alwand" pitchFamily="2" charset="-78"/>
                      </a:endParaRPr>
                    </a:p>
                  </a:txBody>
                  <a:tcPr/>
                </a:tc>
                <a:tc>
                  <a:txBody>
                    <a:bodyPr/>
                    <a:lstStyle/>
                    <a:p>
                      <a:pPr algn="ctr"/>
                      <a:endParaRPr lang="en-US" dirty="0">
                        <a:cs typeface="Ali_K_Alwand" pitchFamily="2" charset="-78"/>
                      </a:endParaRPr>
                    </a:p>
                  </a:txBody>
                  <a:tcPr/>
                </a:tc>
              </a:tr>
            </a:tbl>
          </a:graphicData>
        </a:graphic>
      </p:graphicFrame>
      <p:sp>
        <p:nvSpPr>
          <p:cNvPr id="4" name="Rectangle 3"/>
          <p:cNvSpPr/>
          <p:nvPr/>
        </p:nvSpPr>
        <p:spPr>
          <a:xfrm>
            <a:off x="2514600" y="3440668"/>
            <a:ext cx="6388720" cy="2062103"/>
          </a:xfrm>
          <a:prstGeom prst="rect">
            <a:avLst/>
          </a:prstGeom>
        </p:spPr>
        <p:txBody>
          <a:bodyPr wrap="square">
            <a:spAutoFit/>
          </a:bodyPr>
          <a:lstStyle/>
          <a:p>
            <a:pPr algn="r" rtl="1"/>
            <a:r>
              <a:rPr lang="ar-SA" sz="3200" dirty="0" smtClean="0"/>
              <a:t>5</a:t>
            </a:r>
            <a:r>
              <a:rPr lang="ar-SA" sz="3200" dirty="0" smtClean="0">
                <a:cs typeface="Ali_K_Alwand" pitchFamily="2" charset="-78"/>
              </a:rPr>
              <a:t>- </a:t>
            </a:r>
            <a:r>
              <a:rPr lang="ar-IQ" sz="3200" dirty="0" smtClean="0">
                <a:cs typeface="Ali_K_Alwand" pitchFamily="2" charset="-78"/>
              </a:rPr>
              <a:t> </a:t>
            </a:r>
            <a:r>
              <a:rPr lang="ar-IQ" sz="3200" dirty="0">
                <a:cs typeface="Ali_K_Alwand" pitchFamily="2" charset="-78"/>
              </a:rPr>
              <a:t>طؤرينى </a:t>
            </a:r>
            <a:r>
              <a:rPr lang="ar-IQ" sz="3200" dirty="0" smtClean="0">
                <a:cs typeface="Ali_K_Alwand" pitchFamily="2" charset="-78"/>
              </a:rPr>
              <a:t>/</a:t>
            </a:r>
            <a:r>
              <a:rPr lang="ar-SA" sz="3200" dirty="0" smtClean="0">
                <a:cs typeface="Ali_K_Alwand" pitchFamily="2" charset="-78"/>
              </a:rPr>
              <a:t>ك</a:t>
            </a:r>
            <a:r>
              <a:rPr lang="ar-IQ" sz="3200" dirty="0" smtClean="0">
                <a:cs typeface="Ali_K_Alwand" pitchFamily="2" charset="-78"/>
              </a:rPr>
              <a:t>/  </a:t>
            </a:r>
            <a:r>
              <a:rPr lang="ar-IQ" sz="3200" dirty="0">
                <a:cs typeface="Ali_K_Alwand" pitchFamily="2" charset="-78"/>
              </a:rPr>
              <a:t>بؤ </a:t>
            </a:r>
            <a:r>
              <a:rPr lang="ar-IQ" sz="3200" dirty="0" smtClean="0">
                <a:cs typeface="Ali_K_Alwand" pitchFamily="2" charset="-78"/>
              </a:rPr>
              <a:t>/</a:t>
            </a:r>
            <a:r>
              <a:rPr lang="ar-SA" sz="3200" dirty="0" smtClean="0">
                <a:cs typeface="Ali_K_Alwand" pitchFamily="2" charset="-78"/>
              </a:rPr>
              <a:t>ق</a:t>
            </a:r>
            <a:r>
              <a:rPr lang="ar-IQ" sz="3200" dirty="0" smtClean="0">
                <a:cs typeface="Ali_K_Alwand" pitchFamily="2" charset="-78"/>
              </a:rPr>
              <a:t>/ ,وةك:</a:t>
            </a:r>
            <a:endParaRPr lang="ar-SA" sz="3200" dirty="0" smtClean="0">
              <a:cs typeface="Ali_K_Alwand" pitchFamily="2" charset="-78"/>
            </a:endParaRPr>
          </a:p>
          <a:p>
            <a:pPr algn="r" rtl="1"/>
            <a:endParaRPr lang="ar-SA" sz="3200" dirty="0">
              <a:cs typeface="Ali_K_Alwand" pitchFamily="2" charset="-78"/>
            </a:endParaRPr>
          </a:p>
          <a:p>
            <a:pPr algn="r" rtl="1"/>
            <a:r>
              <a:rPr lang="ar-SA" sz="3200" dirty="0" smtClean="0">
                <a:cs typeface="Ali_K_Alwand" pitchFamily="2" charset="-78"/>
              </a:rPr>
              <a:t>ثاكذ    ثاقذ</a:t>
            </a:r>
          </a:p>
          <a:p>
            <a:pPr algn="r" rtl="1"/>
            <a:endParaRPr lang="ar-IQ" sz="3200" dirty="0">
              <a:cs typeface="Ali_K_Alwand"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ar-SA" dirty="0" smtClean="0">
                <a:cs typeface="Ali_K_Alwand" pitchFamily="2" charset="-78"/>
              </a:rPr>
              <a:t>6- طؤرينى /م/  </a:t>
            </a:r>
            <a:r>
              <a:rPr lang="ar-SA" dirty="0">
                <a:cs typeface="Ali_K_Alwand" pitchFamily="2" charset="-78"/>
              </a:rPr>
              <a:t>بؤ </a:t>
            </a:r>
            <a:r>
              <a:rPr lang="ar-SA" dirty="0" smtClean="0">
                <a:cs typeface="Ali_K_Alwand" pitchFamily="2" charset="-78"/>
              </a:rPr>
              <a:t>/ظ/ ,</a:t>
            </a:r>
            <a:r>
              <a:rPr lang="ar-SA" dirty="0">
                <a:cs typeface="Ali_K_Alwand" pitchFamily="2" charset="-78"/>
              </a:rPr>
              <a:t>وةك</a:t>
            </a:r>
            <a:r>
              <a:rPr lang="ar-SA" dirty="0" smtClean="0">
                <a:cs typeface="Ali_K_Alwand" pitchFamily="2" charset="-78"/>
              </a:rPr>
              <a:t>:</a:t>
            </a:r>
          </a:p>
          <a:p>
            <a:pPr algn="r" rtl="1">
              <a:buNone/>
            </a:pPr>
            <a:r>
              <a:rPr lang="ar-SA" dirty="0" smtClean="0">
                <a:cs typeface="Ali_K_Alwand" pitchFamily="2" charset="-78"/>
              </a:rPr>
              <a:t>ئةمة    ئةظة</a:t>
            </a:r>
          </a:p>
          <a:p>
            <a:pPr algn="r" rtl="1">
              <a:buNone/>
            </a:pPr>
            <a:r>
              <a:rPr lang="ar-SA" dirty="0" smtClean="0">
                <a:cs typeface="Ali_K_Alwand" pitchFamily="2" charset="-78"/>
              </a:rPr>
              <a:t>دةم    دةظ</a:t>
            </a:r>
          </a:p>
          <a:p>
            <a:pPr algn="r" rtl="1">
              <a:buNone/>
            </a:pPr>
            <a:endParaRPr lang="ar-SA" dirty="0">
              <a:cs typeface="Ali_K_Alwand" pitchFamily="2" charset="-78"/>
            </a:endParaRPr>
          </a:p>
          <a:p>
            <a:pPr algn="r" rtl="1">
              <a:buNone/>
            </a:pPr>
            <a:r>
              <a:rPr lang="ar-SA" dirty="0" smtClean="0">
                <a:cs typeface="Ali_K_Alwand" pitchFamily="2" charset="-78"/>
              </a:rPr>
              <a:t>7- </a:t>
            </a:r>
            <a:r>
              <a:rPr lang="ar-SA" dirty="0">
                <a:cs typeface="Ali_K_Alwand" pitchFamily="2" charset="-78"/>
              </a:rPr>
              <a:t>طؤرينى </a:t>
            </a:r>
            <a:r>
              <a:rPr lang="ar-SA" dirty="0" smtClean="0">
                <a:cs typeface="Ali_K_Alwand" pitchFamily="2" charset="-78"/>
              </a:rPr>
              <a:t>/و/  </a:t>
            </a:r>
            <a:r>
              <a:rPr lang="ar-SA" dirty="0">
                <a:cs typeface="Ali_K_Alwand" pitchFamily="2" charset="-78"/>
              </a:rPr>
              <a:t>بؤ </a:t>
            </a:r>
            <a:r>
              <a:rPr lang="ar-SA" dirty="0" smtClean="0">
                <a:cs typeface="Ali_K_Alwand" pitchFamily="2" charset="-78"/>
              </a:rPr>
              <a:t>/ه/   لة سةرةتاى وشةوة ,وةك:</a:t>
            </a:r>
          </a:p>
          <a:p>
            <a:pPr algn="r" rtl="1">
              <a:buNone/>
            </a:pPr>
            <a:endParaRPr lang="ar-SA" dirty="0">
              <a:cs typeface="Ali_K_Alwand"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1985341712"/>
              </p:ext>
            </p:extLst>
          </p:nvPr>
        </p:nvGraphicFramePr>
        <p:xfrm>
          <a:off x="3048000" y="4648200"/>
          <a:ext cx="4876800" cy="1889760"/>
        </p:xfrm>
        <a:graphic>
          <a:graphicData uri="http://schemas.openxmlformats.org/drawingml/2006/table">
            <a:tbl>
              <a:tblPr firstRow="1" bandRow="1">
                <a:tableStyleId>{5C22544A-7EE6-4342-B048-85BDC9FD1C3A}</a:tableStyleId>
              </a:tblPr>
              <a:tblGrid>
                <a:gridCol w="1219200"/>
                <a:gridCol w="1219200"/>
                <a:gridCol w="1219200"/>
                <a:gridCol w="1219200"/>
              </a:tblGrid>
              <a:tr h="8763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800" dirty="0" smtClean="0">
                          <a:cs typeface="Ali_K_Alwand" pitchFamily="2" charset="-78"/>
                        </a:rPr>
                        <a:t>هرض</a:t>
                      </a:r>
                    </a:p>
                    <a:p>
                      <a:pPr algn="ctr"/>
                      <a:endParaRPr lang="en-US" sz="2800" dirty="0"/>
                    </a:p>
                  </a:txBody>
                  <a:tcPr/>
                </a:tc>
                <a:tc>
                  <a:txBody>
                    <a:bodyPr/>
                    <a:lstStyle/>
                    <a:p>
                      <a:pPr algn="ctr"/>
                      <a:r>
                        <a:rPr lang="ar-SA" sz="2800" dirty="0" smtClean="0">
                          <a:cs typeface="Ali_K_Alwand" pitchFamily="2" charset="-78"/>
                        </a:rPr>
                        <a:t>ورض </a:t>
                      </a:r>
                      <a:endParaRPr lang="en-US" sz="2800" dirty="0"/>
                    </a:p>
                  </a:txBody>
                  <a:tcPr/>
                </a:tc>
                <a:tc>
                  <a:txBody>
                    <a:bodyPr/>
                    <a:lstStyle/>
                    <a:p>
                      <a:pPr algn="ctr"/>
                      <a:r>
                        <a:rPr lang="ar-SA" sz="2800" dirty="0" smtClean="0">
                          <a:cs typeface="Ali_K_Alwand" pitchFamily="2" charset="-78"/>
                        </a:rPr>
                        <a:t>هشك</a:t>
                      </a:r>
                      <a:endParaRPr lang="en-US" sz="2800" dirty="0"/>
                    </a:p>
                  </a:txBody>
                  <a:tcPr/>
                </a:tc>
                <a:tc>
                  <a:txBody>
                    <a:bodyPr/>
                    <a:lstStyle/>
                    <a:p>
                      <a:pPr algn="ctr"/>
                      <a:r>
                        <a:rPr lang="ar-SA" sz="2800" dirty="0" smtClean="0">
                          <a:cs typeface="Ali_K_Alwand" pitchFamily="2" charset="-78"/>
                        </a:rPr>
                        <a:t>وشك</a:t>
                      </a:r>
                      <a:endParaRPr lang="en-US" sz="2800" dirty="0"/>
                    </a:p>
                  </a:txBody>
                  <a:tcPr/>
                </a:tc>
              </a:tr>
              <a:tr h="8763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800" dirty="0" smtClean="0">
                          <a:cs typeface="Ali_K_Alwand" pitchFamily="2" charset="-78"/>
                        </a:rPr>
                        <a:t>هوير</a:t>
                      </a:r>
                    </a:p>
                    <a:p>
                      <a:pPr algn="ctr"/>
                      <a:endParaRPr lang="en-US" sz="2800" dirty="0"/>
                    </a:p>
                  </a:txBody>
                  <a:tcPr/>
                </a:tc>
                <a:tc>
                  <a:txBody>
                    <a:bodyPr/>
                    <a:lstStyle/>
                    <a:p>
                      <a:pPr algn="ctr"/>
                      <a:r>
                        <a:rPr lang="ar-SA" sz="2800" dirty="0" smtClean="0">
                          <a:cs typeface="Ali_K_Alwand" pitchFamily="2" charset="-78"/>
                        </a:rPr>
                        <a:t>ورد</a:t>
                      </a:r>
                      <a:endParaRPr lang="en-US" sz="2800" dirty="0"/>
                    </a:p>
                  </a:txBody>
                  <a:tcPr/>
                </a:tc>
                <a:tc>
                  <a:txBody>
                    <a:bodyPr/>
                    <a:lstStyle/>
                    <a:p>
                      <a:pPr algn="ctr"/>
                      <a:r>
                        <a:rPr lang="ar-SA" sz="2800" dirty="0" smtClean="0">
                          <a:cs typeface="Ali_K_Alwand" pitchFamily="2" charset="-78"/>
                        </a:rPr>
                        <a:t>هشيار</a:t>
                      </a:r>
                      <a:endParaRPr lang="en-US" sz="2800" dirty="0"/>
                    </a:p>
                  </a:txBody>
                  <a:tcPr/>
                </a:tc>
                <a:tc>
                  <a:txBody>
                    <a:bodyPr/>
                    <a:lstStyle/>
                    <a:p>
                      <a:pPr algn="ctr"/>
                      <a:r>
                        <a:rPr lang="ar-SA" sz="2800" dirty="0" smtClean="0">
                          <a:cs typeface="Ali_K_Alwand" pitchFamily="2" charset="-78"/>
                        </a:rPr>
                        <a:t>وشيار</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715000"/>
          </a:xfrm>
        </p:spPr>
        <p:txBody>
          <a:bodyPr>
            <a:normAutofit/>
          </a:bodyPr>
          <a:lstStyle/>
          <a:p>
            <a:pPr algn="r">
              <a:buNone/>
            </a:pPr>
            <a:r>
              <a:rPr lang="ar-IQ" b="1" dirty="0" smtClean="0">
                <a:cs typeface="Ali_K_Alwand" pitchFamily="2" charset="-78"/>
              </a:rPr>
              <a:t>ب- دةنططؤرِكيَى بزويَنةكان:</a:t>
            </a:r>
            <a:r>
              <a:rPr lang="en-US" b="1" dirty="0" smtClean="0">
                <a:cs typeface="Ali_K_Alwand" pitchFamily="2" charset="-78"/>
              </a:rPr>
              <a:t> </a:t>
            </a:r>
            <a:endParaRPr lang="ar-SA" dirty="0" smtClean="0">
              <a:cs typeface="Ali_K_Alwand" pitchFamily="2" charset="-78"/>
            </a:endParaRPr>
          </a:p>
          <a:p>
            <a:pPr algn="r">
              <a:buNone/>
            </a:pPr>
            <a:r>
              <a:rPr lang="ar-IQ" dirty="0" smtClean="0">
                <a:cs typeface="Ali_K_Alwand" pitchFamily="2" charset="-78"/>
              </a:rPr>
              <a:t>1- </a:t>
            </a:r>
            <a:r>
              <a:rPr lang="ar-IQ" dirty="0">
                <a:cs typeface="Ali_K_Alwand" pitchFamily="2" charset="-78"/>
              </a:rPr>
              <a:t>طؤرينى </a:t>
            </a:r>
            <a:r>
              <a:rPr lang="ar-IQ" dirty="0" smtClean="0">
                <a:cs typeface="Ali_K_Alwand" pitchFamily="2" charset="-78"/>
              </a:rPr>
              <a:t>/وو/  </a:t>
            </a:r>
            <a:r>
              <a:rPr lang="ar-IQ" dirty="0">
                <a:cs typeface="Ali_K_Alwand" pitchFamily="2" charset="-78"/>
              </a:rPr>
              <a:t>بؤ </a:t>
            </a:r>
            <a:r>
              <a:rPr lang="ar-IQ" dirty="0" smtClean="0">
                <a:cs typeface="Ali_K_Alwand" pitchFamily="2" charset="-78"/>
              </a:rPr>
              <a:t>/ي/ يان بؤ وى ,وةك</a:t>
            </a:r>
            <a:r>
              <a:rPr lang="ar-IQ" dirty="0">
                <a:cs typeface="Ali_K_Alwand" pitchFamily="2" charset="-78"/>
              </a:rPr>
              <a:t>:</a:t>
            </a:r>
          </a:p>
          <a:p>
            <a:pPr algn="r">
              <a:buNone/>
            </a:pPr>
            <a:r>
              <a:rPr lang="ar-IQ" dirty="0" smtClean="0">
                <a:cs typeface="Ali_K_Alwand" pitchFamily="2" charset="-78"/>
              </a:rPr>
              <a:t>هةموو     </a:t>
            </a:r>
            <a:r>
              <a:rPr lang="ar-IQ" dirty="0">
                <a:cs typeface="Ali_K_Alwand" pitchFamily="2" charset="-78"/>
              </a:rPr>
              <a:t>هةمى </a:t>
            </a:r>
            <a:r>
              <a:rPr lang="ar-IQ" dirty="0" smtClean="0">
                <a:cs typeface="Ali_K_Alwand" pitchFamily="2" charset="-78"/>
              </a:rPr>
              <a:t>/ هةموى</a:t>
            </a:r>
          </a:p>
          <a:p>
            <a:pPr algn="r">
              <a:buNone/>
            </a:pPr>
            <a:r>
              <a:rPr lang="ar-IQ" dirty="0" smtClean="0">
                <a:cs typeface="Ali_K_Alwand" pitchFamily="2" charset="-78"/>
              </a:rPr>
              <a:t>هةبوو       هةبى </a:t>
            </a:r>
          </a:p>
          <a:p>
            <a:pPr algn="r">
              <a:buNone/>
            </a:pPr>
            <a:r>
              <a:rPr lang="ar-IQ" dirty="0">
                <a:cs typeface="Ali_K_Alwand" pitchFamily="2" charset="-78"/>
              </a:rPr>
              <a:t>زوو          زى </a:t>
            </a:r>
            <a:r>
              <a:rPr lang="ar-IQ" dirty="0" smtClean="0">
                <a:cs typeface="Ali_K_Alwand" pitchFamily="2" charset="-78"/>
              </a:rPr>
              <a:t>/ زوى</a:t>
            </a:r>
          </a:p>
          <a:p>
            <a:pPr algn="r">
              <a:buNone/>
            </a:pPr>
            <a:r>
              <a:rPr lang="ar-IQ" dirty="0">
                <a:cs typeface="Ali_K_Alwand" pitchFamily="2" charset="-78"/>
              </a:rPr>
              <a:t>بووك       بيك </a:t>
            </a:r>
            <a:r>
              <a:rPr lang="ar-IQ" dirty="0" smtClean="0">
                <a:cs typeface="Ali_K_Alwand" pitchFamily="2" charset="-78"/>
              </a:rPr>
              <a:t>/ بويك</a:t>
            </a:r>
          </a:p>
          <a:p>
            <a:pPr algn="r">
              <a:buNone/>
            </a:pPr>
            <a:r>
              <a:rPr lang="ar-IQ" dirty="0" smtClean="0">
                <a:cs typeface="Ali_K_Alwand" pitchFamily="2" charset="-78"/>
              </a:rPr>
              <a:t>خابوور      خابير </a:t>
            </a:r>
          </a:p>
          <a:p>
            <a:pPr algn="r">
              <a:buNone/>
            </a:pPr>
            <a:r>
              <a:rPr lang="ar-IQ" dirty="0" smtClean="0">
                <a:cs typeface="Ali_K_Alwand" pitchFamily="2" charset="-78"/>
              </a:rPr>
              <a:t>موو            </a:t>
            </a:r>
            <a:r>
              <a:rPr lang="ar-IQ" dirty="0">
                <a:cs typeface="Ali_K_Alwand" pitchFamily="2" charset="-78"/>
              </a:rPr>
              <a:t>مى </a:t>
            </a:r>
            <a:r>
              <a:rPr lang="ar-IQ" dirty="0" smtClean="0">
                <a:cs typeface="Ali_K_Alwand" pitchFamily="2" charset="-78"/>
              </a:rPr>
              <a:t>/ موى     </a:t>
            </a:r>
            <a:r>
              <a:rPr lang="en-US"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962400"/>
          </a:xfrm>
        </p:spPr>
        <p:txBody>
          <a:bodyPr/>
          <a:lstStyle/>
          <a:p>
            <a:pPr algn="r">
              <a:buNone/>
            </a:pPr>
            <a:r>
              <a:rPr lang="ar-IQ" b="1" dirty="0" smtClean="0">
                <a:cs typeface="Ali_K_Alwand" pitchFamily="2" charset="-78"/>
              </a:rPr>
              <a:t> </a:t>
            </a:r>
            <a:r>
              <a:rPr lang="ar-IQ" dirty="0" smtClean="0">
                <a:cs typeface="Ali_K_Alwand" pitchFamily="2" charset="-78"/>
              </a:rPr>
              <a:t>دةكةم      دكةم</a:t>
            </a:r>
          </a:p>
          <a:p>
            <a:pPr algn="r">
              <a:buNone/>
            </a:pPr>
            <a:r>
              <a:rPr lang="ar-IQ" dirty="0" smtClean="0">
                <a:cs typeface="Ali_K_Alwand" pitchFamily="2" charset="-78"/>
              </a:rPr>
              <a:t>دةخؤم      دخؤم</a:t>
            </a:r>
          </a:p>
          <a:p>
            <a:pPr algn="r">
              <a:buNone/>
            </a:pPr>
            <a:r>
              <a:rPr lang="ar-IQ" dirty="0" smtClean="0">
                <a:cs typeface="Ali_K_Alwand" pitchFamily="2" charset="-78"/>
              </a:rPr>
              <a:t>لة           ل</a:t>
            </a:r>
          </a:p>
          <a:p>
            <a:pPr algn="r">
              <a:buNone/>
            </a:pPr>
            <a:r>
              <a:rPr lang="ar-IQ" dirty="0" smtClean="0">
                <a:cs typeface="Ali_K_Alwand" pitchFamily="2" charset="-78"/>
              </a:rPr>
              <a:t>بة           ب</a:t>
            </a:r>
          </a:p>
          <a:p>
            <a:pPr algn="r">
              <a:buNone/>
            </a:pPr>
            <a:r>
              <a:rPr lang="ar-IQ" dirty="0" smtClean="0">
                <a:cs typeface="Ali_K_Alwand" pitchFamily="2" charset="-78"/>
              </a:rPr>
              <a:t>هةل</a:t>
            </a:r>
            <a:r>
              <a:rPr lang="ar-SA" smtClean="0">
                <a:cs typeface="Ali_K_Alwand" pitchFamily="2" charset="-78"/>
              </a:rPr>
              <a:t>َ</a:t>
            </a:r>
            <a:r>
              <a:rPr lang="ar-IQ" smtClean="0">
                <a:cs typeface="Ali_K_Alwand" pitchFamily="2" charset="-78"/>
              </a:rPr>
              <a:t>كردن   هلكرن</a:t>
            </a:r>
            <a:endParaRPr lang="ar-IQ" dirty="0" smtClean="0">
              <a:cs typeface="Ali_K_Alwand" pitchFamily="2" charset="-78"/>
            </a:endParaRPr>
          </a:p>
          <a:p>
            <a:pPr algn="r">
              <a:buNone/>
            </a:pPr>
            <a:r>
              <a:rPr lang="ar-IQ" dirty="0" smtClean="0">
                <a:cs typeface="Ali_K_Alwand" pitchFamily="2" charset="-78"/>
              </a:rPr>
              <a:t>هةلَدان      هلدان </a:t>
            </a:r>
            <a:endParaRPr lang="ar-SA" dirty="0" smtClean="0">
              <a:cs typeface="Ali_K_Alwand" pitchFamily="2" charset="-78"/>
            </a:endParaRPr>
          </a:p>
        </p:txBody>
      </p:sp>
      <p:sp>
        <p:nvSpPr>
          <p:cNvPr id="2" name="Rectangle 1"/>
          <p:cNvSpPr/>
          <p:nvPr/>
        </p:nvSpPr>
        <p:spPr>
          <a:xfrm>
            <a:off x="3429000" y="838200"/>
            <a:ext cx="5502932" cy="584775"/>
          </a:xfrm>
          <a:prstGeom prst="rect">
            <a:avLst/>
          </a:prstGeom>
        </p:spPr>
        <p:txBody>
          <a:bodyPr wrap="square">
            <a:spAutoFit/>
          </a:bodyPr>
          <a:lstStyle/>
          <a:p>
            <a:r>
              <a:rPr lang="ar-IQ" sz="3200" dirty="0" smtClean="0">
                <a:cs typeface="Ali_K_Alwand" pitchFamily="2" charset="-78"/>
              </a:rPr>
              <a:t>2- </a:t>
            </a:r>
            <a:r>
              <a:rPr lang="ar-IQ" sz="3200" dirty="0">
                <a:cs typeface="Ali_K_Alwand" pitchFamily="2" charset="-78"/>
              </a:rPr>
              <a:t>طؤرينى </a:t>
            </a:r>
            <a:r>
              <a:rPr lang="ar-IQ" sz="3200" dirty="0" smtClean="0">
                <a:cs typeface="Ali_K_Alwand" pitchFamily="2" charset="-78"/>
              </a:rPr>
              <a:t>/ة/  </a:t>
            </a:r>
            <a:r>
              <a:rPr lang="ar-IQ" sz="3200" dirty="0">
                <a:cs typeface="Ali_K_Alwand" pitchFamily="2" charset="-78"/>
              </a:rPr>
              <a:t>بؤ </a:t>
            </a:r>
            <a:r>
              <a:rPr lang="ar-IQ" sz="3200" dirty="0" smtClean="0">
                <a:cs typeface="Ali_K_Alwand" pitchFamily="2" charset="-78"/>
              </a:rPr>
              <a:t>/بزرؤكة/ ,</a:t>
            </a:r>
            <a:r>
              <a:rPr lang="ar-IQ" sz="3200" dirty="0">
                <a:cs typeface="Ali_K_Alwand" pitchFamily="2" charset="-78"/>
              </a:rPr>
              <a:t>وةك:</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10000"/>
          </a:bodyPr>
          <a:lstStyle/>
          <a:p>
            <a:pPr algn="r">
              <a:buNone/>
            </a:pPr>
            <a:r>
              <a:rPr lang="ar-SA" dirty="0" smtClean="0">
                <a:solidFill>
                  <a:srgbClr val="FF0000"/>
                </a:solidFill>
                <a:cs typeface="Ali_K_Alwand" pitchFamily="2" charset="-78"/>
              </a:rPr>
              <a:t>2-</a:t>
            </a:r>
            <a:r>
              <a:rPr lang="ar-IQ" dirty="0" smtClean="0">
                <a:solidFill>
                  <a:srgbClr val="FF0000"/>
                </a:solidFill>
                <a:cs typeface="Ali_K_Alwand" pitchFamily="2" charset="-78"/>
              </a:rPr>
              <a:t> سوان(تياضوون) ى فؤنيم</a:t>
            </a:r>
            <a:r>
              <a:rPr lang="ar-SA" dirty="0" smtClean="0">
                <a:solidFill>
                  <a:srgbClr val="FF0000"/>
                </a:solidFill>
                <a:cs typeface="Ali_K_Alwand" pitchFamily="2" charset="-78"/>
              </a:rPr>
              <a:t>:</a:t>
            </a:r>
          </a:p>
          <a:p>
            <a:pPr algn="r">
              <a:buNone/>
            </a:pPr>
            <a:r>
              <a:rPr lang="ar-IQ" dirty="0" smtClean="0">
                <a:cs typeface="Ali_K_Alwand" pitchFamily="2" charset="-78"/>
              </a:rPr>
              <a:t>1-سووانى /د/  لة دواى/ر/ لة كؤتايي وشةو ضاوطة (دالي)يةكان , جطة لة ضةند وشةيةكى وةك( كورد,مةرد, دةرد....) وةك:</a:t>
            </a:r>
            <a:endParaRPr lang="ar-IQ" dirty="0">
              <a:cs typeface="Ali_K_Alwand" pitchFamily="2" charset="-78"/>
            </a:endParaRPr>
          </a:p>
          <a:p>
            <a:pPr algn="r">
              <a:buNone/>
            </a:pPr>
            <a:r>
              <a:rPr lang="ar-IQ" dirty="0" smtClean="0">
                <a:cs typeface="Ali_K_Alwand" pitchFamily="2" charset="-78"/>
              </a:rPr>
              <a:t>زةرد    زةر</a:t>
            </a:r>
          </a:p>
          <a:p>
            <a:pPr algn="r">
              <a:buNone/>
            </a:pPr>
            <a:r>
              <a:rPr lang="ar-IQ" dirty="0" smtClean="0">
                <a:cs typeface="Ali_K_Alwand" pitchFamily="2" charset="-78"/>
              </a:rPr>
              <a:t>سارد   سار</a:t>
            </a:r>
          </a:p>
          <a:p>
            <a:pPr algn="r">
              <a:buNone/>
            </a:pPr>
            <a:r>
              <a:rPr lang="ar-IQ" dirty="0" smtClean="0">
                <a:cs typeface="Ali_K_Alwand" pitchFamily="2" charset="-78"/>
              </a:rPr>
              <a:t>ئارد    ئار</a:t>
            </a:r>
          </a:p>
          <a:p>
            <a:pPr algn="r" rtl="1">
              <a:buNone/>
            </a:pPr>
            <a:r>
              <a:rPr lang="ar-IQ" dirty="0" smtClean="0">
                <a:cs typeface="Ali_K_Alwand" pitchFamily="2" charset="-78"/>
              </a:rPr>
              <a:t>ثرد    ثر </a:t>
            </a:r>
          </a:p>
          <a:p>
            <a:pPr algn="r" rtl="1">
              <a:buNone/>
            </a:pPr>
            <a:endParaRPr lang="ar-SA" dirty="0" smtClean="0">
              <a:cs typeface="Ali_K_Alwand" pitchFamily="2" charset="-78"/>
            </a:endParaRPr>
          </a:p>
          <a:p>
            <a:pPr marL="0" indent="0" algn="r" rtl="1">
              <a:buNone/>
            </a:pPr>
            <a:r>
              <a:rPr lang="ar-IQ" dirty="0">
                <a:cs typeface="Ali_K_Alwand" pitchFamily="2" charset="-78"/>
              </a:rPr>
              <a:t>2</a:t>
            </a:r>
            <a:r>
              <a:rPr lang="ar-IQ" dirty="0" smtClean="0">
                <a:cs typeface="Ali_K_Alwand" pitchFamily="2" charset="-78"/>
              </a:rPr>
              <a:t>- سووانى /ش/  </a:t>
            </a:r>
            <a:r>
              <a:rPr lang="ar-IQ" dirty="0">
                <a:cs typeface="Ali_K_Alwand" pitchFamily="2" charset="-78"/>
              </a:rPr>
              <a:t>لة </a:t>
            </a:r>
            <a:r>
              <a:rPr lang="ar-IQ" dirty="0" smtClean="0">
                <a:cs typeface="Ali_K_Alwand" pitchFamily="2" charset="-78"/>
              </a:rPr>
              <a:t> هةنديَك ضاوطدا: </a:t>
            </a:r>
          </a:p>
          <a:p>
            <a:pPr algn="r" rtl="1">
              <a:buFontTx/>
              <a:buChar char="-"/>
            </a:pPr>
            <a:r>
              <a:rPr lang="ar-IQ" dirty="0" smtClean="0">
                <a:cs typeface="Ali_K_Alwand" pitchFamily="2" charset="-78"/>
              </a:rPr>
              <a:t>ف</a:t>
            </a:r>
            <a:r>
              <a:rPr lang="ar-SA" dirty="0" smtClean="0">
                <a:cs typeface="Ali_K_Alwand" pitchFamily="2" charset="-78"/>
              </a:rPr>
              <a:t>رؤشتن : فرؤتن</a:t>
            </a:r>
            <a:r>
              <a:rPr lang="ar-IQ" dirty="0" smtClean="0">
                <a:cs typeface="Ali_K_Alwand" pitchFamily="2" charset="-78"/>
              </a:rPr>
              <a:t>           رِشتن        رِيَتن</a:t>
            </a:r>
            <a:endParaRPr lang="ar-SA" dirty="0" smtClean="0">
              <a:cs typeface="Ali_K_Alwand" pitchFamily="2" charset="-78"/>
            </a:endParaRPr>
          </a:p>
          <a:p>
            <a:pPr algn="r">
              <a:buNone/>
            </a:pPr>
            <a:r>
              <a:rPr lang="ar-SA" dirty="0" smtClean="0">
                <a:cs typeface="Ali_K_Alwand" pitchFamily="2" charset="-78"/>
              </a:rPr>
              <a:t>- هاظيَشتن : هاظيَتن</a:t>
            </a:r>
          </a:p>
          <a:p>
            <a:pPr algn="r">
              <a:buNone/>
            </a:pPr>
            <a:r>
              <a:rPr lang="ar-IQ"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800" dirty="0" smtClean="0">
                <a:solidFill>
                  <a:srgbClr val="C00000"/>
                </a:solidFill>
                <a:cs typeface="Ali_K_Alwand" pitchFamily="2" charset="-78"/>
              </a:rPr>
              <a:t>        </a:t>
            </a:r>
            <a:r>
              <a:rPr lang="ar-SA" sz="4800" dirty="0" err="1" smtClean="0">
                <a:solidFill>
                  <a:srgbClr val="C00000"/>
                </a:solidFill>
                <a:cs typeface="Ali_K_Alwand" pitchFamily="2" charset="-78"/>
              </a:rPr>
              <a:t>ضةمك</a:t>
            </a:r>
            <a:r>
              <a:rPr lang="ar-SA" sz="4800" dirty="0" smtClean="0">
                <a:solidFill>
                  <a:srgbClr val="C00000"/>
                </a:solidFill>
                <a:cs typeface="Ali_K_Alwand" pitchFamily="2" charset="-78"/>
              </a:rPr>
              <a:t> و </a:t>
            </a:r>
            <a:r>
              <a:rPr lang="ar-SA" sz="4800" dirty="0" err="1" smtClean="0">
                <a:solidFill>
                  <a:srgbClr val="C00000"/>
                </a:solidFill>
                <a:cs typeface="Ali_K_Alwand" pitchFamily="2" charset="-78"/>
              </a:rPr>
              <a:t>ثيَناسةى</a:t>
            </a:r>
            <a:r>
              <a:rPr lang="ar-SA" sz="4800" dirty="0" smtClean="0">
                <a:solidFill>
                  <a:srgbClr val="C00000"/>
                </a:solidFill>
                <a:cs typeface="Ali_K_Alwand" pitchFamily="2" charset="-78"/>
              </a:rPr>
              <a:t> </a:t>
            </a:r>
            <a:r>
              <a:rPr lang="ar-SA" sz="4800" dirty="0" err="1" smtClean="0">
                <a:solidFill>
                  <a:srgbClr val="C00000"/>
                </a:solidFill>
                <a:cs typeface="Ali_K_Alwand" pitchFamily="2" charset="-78"/>
              </a:rPr>
              <a:t>دياليَكت</a:t>
            </a:r>
            <a:r>
              <a:rPr lang="ar-SA" sz="4800" dirty="0" smtClean="0">
                <a:solidFill>
                  <a:srgbClr val="C00000"/>
                </a:solidFill>
                <a:cs typeface="Ali_K_Alwand" pitchFamily="2" charset="-78"/>
              </a:rPr>
              <a:t> (زار</a:t>
            </a:r>
            <a:r>
              <a:rPr lang="ar-SA" sz="4800" dirty="0" err="1" smtClean="0">
                <a:solidFill>
                  <a:srgbClr val="C00000"/>
                </a:solidFill>
                <a:cs typeface="Ali_K_Alwand" pitchFamily="2" charset="-78"/>
              </a:rPr>
              <a:t>):</a:t>
            </a:r>
            <a:r>
              <a:rPr lang="ar-SA" sz="4800" dirty="0" smtClean="0">
                <a:cs typeface="Ali_K_Alwand" pitchFamily="2" charset="-78"/>
              </a:rPr>
              <a:t/>
            </a:r>
            <a:br>
              <a:rPr lang="ar-SA" sz="4800" dirty="0" smtClean="0">
                <a:cs typeface="Ali_K_Alwand" pitchFamily="2" charset="-78"/>
              </a:rPr>
            </a:br>
            <a:r>
              <a:rPr lang="ar-SA" sz="4000" dirty="0" err="1" smtClean="0">
                <a:solidFill>
                  <a:srgbClr val="FF0000"/>
                </a:solidFill>
                <a:cs typeface="Ali_K_Alwand" pitchFamily="2" charset="-78"/>
              </a:rPr>
              <a:t>ضةمكى</a:t>
            </a:r>
            <a:r>
              <a:rPr lang="ar-SA" sz="4000" dirty="0" smtClean="0">
                <a:solidFill>
                  <a:srgbClr val="FF0000"/>
                </a:solidFill>
                <a:cs typeface="Ali_K_Alwand" pitchFamily="2" charset="-78"/>
              </a:rPr>
              <a:t> </a:t>
            </a:r>
            <a:r>
              <a:rPr lang="ar-SA" sz="4000" dirty="0" err="1" smtClean="0">
                <a:solidFill>
                  <a:srgbClr val="FF0000"/>
                </a:solidFill>
                <a:cs typeface="Ali_K_Alwand" pitchFamily="2" charset="-78"/>
              </a:rPr>
              <a:t>دياليَكت</a:t>
            </a:r>
            <a:r>
              <a:rPr lang="ar-SA" sz="4000" dirty="0" smtClean="0">
                <a:solidFill>
                  <a:srgbClr val="FF0000"/>
                </a:solidFill>
                <a:cs typeface="Ali_K_Alwand" pitchFamily="2" charset="-78"/>
              </a:rPr>
              <a:t> (زار</a:t>
            </a:r>
            <a:r>
              <a:rPr lang="ar-SA" sz="4000" dirty="0" err="1" smtClean="0">
                <a:solidFill>
                  <a:srgbClr val="FF0000"/>
                </a:solidFill>
                <a:cs typeface="Ali_K_Alwand" pitchFamily="2" charset="-78"/>
              </a:rPr>
              <a:t>):-</a:t>
            </a:r>
            <a:r>
              <a:rPr lang="ar-SA" sz="4000" dirty="0" smtClean="0">
                <a:solidFill>
                  <a:srgbClr val="FF0000"/>
                </a:solidFill>
                <a:cs typeface="Ali_K_Alwand" pitchFamily="2" charset="-78"/>
              </a:rPr>
              <a:t> </a:t>
            </a:r>
            <a:endParaRPr lang="en-US" sz="4000" dirty="0"/>
          </a:p>
        </p:txBody>
      </p:sp>
      <p:sp>
        <p:nvSpPr>
          <p:cNvPr id="3" name="Content Placeholder 2"/>
          <p:cNvSpPr>
            <a:spLocks noGrp="1"/>
          </p:cNvSpPr>
          <p:nvPr>
            <p:ph idx="1"/>
          </p:nvPr>
        </p:nvSpPr>
        <p:spPr/>
        <p:txBody>
          <a:bodyPr>
            <a:noAutofit/>
          </a:bodyPr>
          <a:lstStyle/>
          <a:p>
            <a:pPr algn="r" rtl="1">
              <a:buNone/>
            </a:pPr>
            <a:r>
              <a:rPr lang="ar-SA" sz="3600" dirty="0" err="1" smtClean="0">
                <a:cs typeface="Ali_K_Alwand" pitchFamily="2" charset="-78"/>
              </a:rPr>
              <a:t>زاراوةى</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a:t>
            </a:r>
            <a:r>
              <a:rPr lang="ar-SA" sz="3600" dirty="0" err="1" smtClean="0">
                <a:cs typeface="Ali_K_Alwand" pitchFamily="2" charset="-78"/>
              </a:rPr>
              <a:t>-</a:t>
            </a:r>
            <a:r>
              <a:rPr lang="ar-SA" sz="3600" dirty="0" smtClean="0">
                <a:cs typeface="Ali_K_Alwand" pitchFamily="2" charset="-78"/>
              </a:rPr>
              <a:t> </a:t>
            </a:r>
            <a:r>
              <a:rPr lang="en-US" sz="3600" dirty="0" smtClean="0">
                <a:cs typeface="Ali_K_Alwand" pitchFamily="2" charset="-78"/>
              </a:rPr>
              <a:t>Dialect</a:t>
            </a:r>
            <a:r>
              <a:rPr lang="ar-SA" sz="3600" dirty="0" smtClean="0">
                <a:cs typeface="Ali_K_Alwand" pitchFamily="2" charset="-78"/>
              </a:rPr>
              <a:t>) </a:t>
            </a:r>
            <a:r>
              <a:rPr lang="ar-SA" sz="3600" dirty="0" err="1" smtClean="0">
                <a:cs typeface="Ali_K_Alwand" pitchFamily="2" charset="-78"/>
              </a:rPr>
              <a:t>زاراوةيةكى</a:t>
            </a:r>
            <a:r>
              <a:rPr lang="ar-SA" sz="3600" dirty="0" smtClean="0">
                <a:cs typeface="Ali_K_Alwand" pitchFamily="2" charset="-78"/>
              </a:rPr>
              <a:t> </a:t>
            </a:r>
            <a:r>
              <a:rPr lang="ar-SA" sz="3600" dirty="0" err="1" smtClean="0">
                <a:cs typeface="Ali_K_Alwand" pitchFamily="2" charset="-78"/>
              </a:rPr>
              <a:t>طريكيية</a:t>
            </a:r>
            <a:r>
              <a:rPr lang="ar-SA" sz="3600" dirty="0" smtClean="0">
                <a:cs typeface="Ali_K_Alwand" pitchFamily="2" charset="-78"/>
              </a:rPr>
              <a:t> و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زاراوةى(</a:t>
            </a:r>
            <a:r>
              <a:rPr lang="en-US" sz="3600" dirty="0" err="1" smtClean="0">
                <a:cs typeface="Ali_K_Alwand" pitchFamily="2" charset="-78"/>
              </a:rPr>
              <a:t>Dialektos</a:t>
            </a:r>
            <a:r>
              <a:rPr lang="ar-SA" sz="3600" dirty="0" smtClean="0">
                <a:cs typeface="Ali_K_Alwand" pitchFamily="2" charset="-78"/>
              </a:rPr>
              <a:t>)</a:t>
            </a:r>
            <a:r>
              <a:rPr lang="ar-SA" sz="3600" dirty="0" err="1" smtClean="0">
                <a:cs typeface="Ali_K_Alwand" pitchFamily="2" charset="-78"/>
              </a:rPr>
              <a:t>ةوة</a:t>
            </a:r>
            <a:r>
              <a:rPr lang="ar-SA" sz="3600" dirty="0" smtClean="0">
                <a:cs typeface="Ali_K_Alwand" pitchFamily="2" charset="-78"/>
              </a:rPr>
              <a:t> </a:t>
            </a:r>
            <a:r>
              <a:rPr lang="ar-SA" sz="3600" dirty="0" err="1" smtClean="0">
                <a:cs typeface="Ali_K_Alwand" pitchFamily="2" charset="-78"/>
              </a:rPr>
              <a:t>هاتووة</a:t>
            </a:r>
            <a:r>
              <a:rPr lang="ar-SA" sz="3600" dirty="0" smtClean="0">
                <a:cs typeface="Ali_K_Alwand" pitchFamily="2" charset="-78"/>
              </a:rPr>
              <a:t> ، </a:t>
            </a:r>
            <a:r>
              <a:rPr lang="ar-SA" sz="3600" dirty="0" err="1" smtClean="0">
                <a:cs typeface="Ali_K_Alwand" pitchFamily="2" charset="-78"/>
              </a:rPr>
              <a:t>لة</a:t>
            </a:r>
            <a:r>
              <a:rPr lang="ar-SA" sz="3600" dirty="0" smtClean="0">
                <a:cs typeface="Ali_K_Alwand" pitchFamily="2" charset="-78"/>
              </a:rPr>
              <a:t> زمانى </a:t>
            </a:r>
            <a:r>
              <a:rPr lang="ar-SA" sz="3600" dirty="0" err="1" smtClean="0">
                <a:cs typeface="Ali_K_Alwand" pitchFamily="2" charset="-78"/>
              </a:rPr>
              <a:t>كورديدا</a:t>
            </a:r>
            <a:r>
              <a:rPr lang="ar-SA" sz="3600" dirty="0" smtClean="0">
                <a:cs typeface="Ali_K_Alwand" pitchFamily="2" charset="-78"/>
              </a:rPr>
              <a:t>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ثالَ</a:t>
            </a:r>
            <a:r>
              <a:rPr lang="ar-SA" sz="3600" dirty="0" smtClean="0">
                <a:cs typeface="Ali_K_Alwand" pitchFamily="2" charset="-78"/>
              </a:rPr>
              <a:t> </a:t>
            </a:r>
            <a:r>
              <a:rPr lang="ar-SA" sz="3600" dirty="0" err="1" smtClean="0">
                <a:cs typeface="Ali_K_Alwand" pitchFamily="2" charset="-78"/>
              </a:rPr>
              <a:t>زاراوةى</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a:t>
            </a:r>
            <a:r>
              <a:rPr lang="ar-SA" sz="3600" dirty="0" err="1" smtClean="0">
                <a:cs typeface="Ali_K_Alwand" pitchFamily="2" charset="-78"/>
              </a:rPr>
              <a:t>ئةم</a:t>
            </a:r>
            <a:r>
              <a:rPr lang="ar-SA" sz="3600" dirty="0" smtClean="0">
                <a:cs typeface="Ali_K_Alwand" pitchFamily="2" charset="-78"/>
              </a:rPr>
              <a:t> </a:t>
            </a:r>
            <a:r>
              <a:rPr lang="ar-SA" sz="3600" dirty="0" err="1" smtClean="0">
                <a:cs typeface="Ali_K_Alwand" pitchFamily="2" charset="-78"/>
              </a:rPr>
              <a:t>زاراوانة</a:t>
            </a:r>
            <a:r>
              <a:rPr lang="ar-SA" sz="3600" dirty="0" smtClean="0">
                <a:cs typeface="Ali_K_Alwand" pitchFamily="2" charset="-78"/>
              </a:rPr>
              <a:t> </a:t>
            </a:r>
            <a:r>
              <a:rPr lang="ar-SA" sz="3600" dirty="0" err="1" smtClean="0">
                <a:cs typeface="Ali_K_Alwand" pitchFamily="2" charset="-78"/>
              </a:rPr>
              <a:t>بة</a:t>
            </a:r>
            <a:r>
              <a:rPr lang="ar-SA" sz="3600" dirty="0" smtClean="0">
                <a:cs typeface="Ali_K_Alwand" pitchFamily="2" charset="-78"/>
              </a:rPr>
              <a:t> كار </a:t>
            </a:r>
            <a:r>
              <a:rPr lang="ar-SA" sz="3600" dirty="0" err="1" smtClean="0">
                <a:cs typeface="Ali_K_Alwand" pitchFamily="2" charset="-78"/>
              </a:rPr>
              <a:t>هاتووة</a:t>
            </a:r>
            <a:r>
              <a:rPr lang="ar-SA" sz="3600" dirty="0" smtClean="0">
                <a:cs typeface="Ali_K_Alwand" pitchFamily="2" charset="-78"/>
              </a:rPr>
              <a:t> </a:t>
            </a:r>
            <a:r>
              <a:rPr lang="ar-SA" sz="3600" dirty="0" err="1" smtClean="0">
                <a:cs typeface="Ali_K_Alwand" pitchFamily="2" charset="-78"/>
              </a:rPr>
              <a:t>:-      (زار </a:t>
            </a:r>
            <a:r>
              <a:rPr lang="ar-SA" sz="3600" dirty="0" smtClean="0">
                <a:cs typeface="Ali_K_Alwand" pitchFamily="2" charset="-78"/>
              </a:rPr>
              <a:t>- </a:t>
            </a:r>
            <a:r>
              <a:rPr lang="ar-SA" sz="3600" dirty="0" err="1" smtClean="0">
                <a:cs typeface="Ali_K_Alwand" pitchFamily="2" charset="-78"/>
              </a:rPr>
              <a:t>شيَوة</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 </a:t>
            </a:r>
            <a:r>
              <a:rPr lang="ar-SA" sz="3600" dirty="0" err="1" smtClean="0">
                <a:cs typeface="Ali_K_Alwand" pitchFamily="2" charset="-78"/>
              </a:rPr>
              <a:t>بةضكةزار</a:t>
            </a:r>
            <a:r>
              <a:rPr lang="ar-SA" sz="3600" dirty="0" smtClean="0">
                <a:cs typeface="Ali_K_Alwand" pitchFamily="2" charset="-78"/>
              </a:rPr>
              <a:t> - </a:t>
            </a:r>
            <a:r>
              <a:rPr lang="ar-SA" sz="3600" dirty="0" err="1" smtClean="0">
                <a:cs typeface="Ali_K_Alwand" pitchFamily="2" charset="-78"/>
              </a:rPr>
              <a:t>زاروَضكة</a:t>
            </a:r>
            <a:r>
              <a:rPr lang="ar-SA" sz="3600" dirty="0" smtClean="0">
                <a:cs typeface="Ali_K_Alwand" pitchFamily="2" charset="-78"/>
              </a:rPr>
              <a:t> - </a:t>
            </a:r>
            <a:r>
              <a:rPr lang="ar-SA" sz="3600" dirty="0" err="1" smtClean="0">
                <a:cs typeface="Ali_K_Alwand" pitchFamily="2" charset="-78"/>
              </a:rPr>
              <a:t>شيَوةزار</a:t>
            </a:r>
            <a:r>
              <a:rPr lang="ar-SA" sz="3600" dirty="0" smtClean="0">
                <a:cs typeface="Ali_K_Alwand" pitchFamily="2" charset="-78"/>
              </a:rPr>
              <a:t> - </a:t>
            </a:r>
            <a:r>
              <a:rPr lang="ar-SA" sz="3600" dirty="0" err="1" smtClean="0">
                <a:cs typeface="Ali_K_Alwand" pitchFamily="2" charset="-78"/>
              </a:rPr>
              <a:t>طوظةر</a:t>
            </a:r>
            <a:r>
              <a:rPr lang="ar-SA" sz="3600" dirty="0" smtClean="0">
                <a:cs typeface="Ali_K_Alwand" pitchFamily="2" charset="-78"/>
              </a:rPr>
              <a:t> - </a:t>
            </a:r>
            <a:r>
              <a:rPr lang="ar-SA" sz="3600" dirty="0" err="1" smtClean="0">
                <a:cs typeface="Ali_K_Alwand" pitchFamily="2" charset="-78"/>
              </a:rPr>
              <a:t>شيَوة</a:t>
            </a:r>
            <a:r>
              <a:rPr lang="ar-SA" sz="3600" dirty="0" smtClean="0">
                <a:cs typeface="Ali_K_Alwand" pitchFamily="2" charset="-78"/>
              </a:rPr>
              <a:t>...</a:t>
            </a:r>
            <a:r>
              <a:rPr lang="ar-SA" sz="3600" dirty="0" err="1" smtClean="0">
                <a:cs typeface="Ali_K_Alwand" pitchFamily="2" charset="-78"/>
              </a:rPr>
              <a:t>هتد</a:t>
            </a:r>
            <a:r>
              <a:rPr lang="ar-SA" sz="3600" dirty="0" smtClean="0">
                <a:cs typeface="Ali_K_Alwand" pitchFamily="2" charset="-78"/>
              </a:rPr>
              <a:t> </a:t>
            </a:r>
            <a:r>
              <a:rPr lang="ar-SA" sz="3600" dirty="0" err="1" smtClean="0">
                <a:cs typeface="Ali_K_Alwand" pitchFamily="2" charset="-78"/>
              </a:rPr>
              <a:t>).</a:t>
            </a:r>
            <a:endParaRPr lang="ar-SA" sz="3600" dirty="0" smtClean="0">
              <a:cs typeface="Ali_K_Alwand" pitchFamily="2" charset="-78"/>
            </a:endParaRPr>
          </a:p>
          <a:p>
            <a:pPr algn="r" rtl="1">
              <a:buNone/>
            </a:pPr>
            <a:r>
              <a:rPr lang="ar-SA" sz="3600" dirty="0" err="1" smtClean="0">
                <a:cs typeface="Ali_K_Alwand" pitchFamily="2" charset="-78"/>
              </a:rPr>
              <a:t>لة</a:t>
            </a:r>
            <a:r>
              <a:rPr lang="ar-SA" sz="3600" dirty="0" smtClean="0">
                <a:cs typeface="Ali_K_Alwand" pitchFamily="2" charset="-78"/>
              </a:rPr>
              <a:t> زمانى </a:t>
            </a:r>
            <a:r>
              <a:rPr lang="ar-SA" sz="3600" dirty="0" err="1" smtClean="0">
                <a:cs typeface="Ali_K_Alwand" pitchFamily="2" charset="-78"/>
              </a:rPr>
              <a:t>عةرةبيشدا</a:t>
            </a:r>
            <a:r>
              <a:rPr lang="ar-SA" sz="3600" dirty="0" smtClean="0">
                <a:cs typeface="Ali_K_Alwand" pitchFamily="2" charset="-78"/>
              </a:rPr>
              <a:t> </a:t>
            </a:r>
            <a:r>
              <a:rPr lang="ar-SA" sz="3600" dirty="0" err="1" smtClean="0">
                <a:cs typeface="Ali_K_Alwand" pitchFamily="2" charset="-78"/>
              </a:rPr>
              <a:t>زاراوةى</a:t>
            </a:r>
            <a:r>
              <a:rPr lang="ar-SA" sz="3600" dirty="0" smtClean="0">
                <a:cs typeface="Ali_K_Alwand" pitchFamily="2" charset="-78"/>
              </a:rPr>
              <a:t> (اللهجة)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بةرامبةر</a:t>
            </a:r>
            <a:r>
              <a:rPr lang="ar-SA" sz="3600" dirty="0" smtClean="0">
                <a:cs typeface="Ali_K_Alwand" pitchFamily="2" charset="-78"/>
              </a:rPr>
              <a:t> </a:t>
            </a:r>
            <a:r>
              <a:rPr lang="ar-SA" sz="3600" dirty="0" err="1" smtClean="0">
                <a:cs typeface="Ali_K_Alwand" pitchFamily="2" charset="-78"/>
              </a:rPr>
              <a:t>بة</a:t>
            </a:r>
            <a:r>
              <a:rPr lang="ar-SA" sz="3600" dirty="0" smtClean="0">
                <a:cs typeface="Ali_K_Alwand" pitchFamily="2" charset="-78"/>
              </a:rPr>
              <a:t> كار </a:t>
            </a:r>
            <a:r>
              <a:rPr lang="ar-SA" sz="3600" dirty="0" err="1" smtClean="0">
                <a:cs typeface="Ali_K_Alwand" pitchFamily="2" charset="-78"/>
              </a:rPr>
              <a:t>هاتووة.</a:t>
            </a:r>
            <a:endParaRPr lang="ar-SA" sz="3600" dirty="0" smtClean="0">
              <a:cs typeface="Ali_K_Alwand" pitchFamily="2" charset="-78"/>
            </a:endParaRPr>
          </a:p>
          <a:p>
            <a:pPr algn="r" rtl="1">
              <a:buNone/>
            </a:pPr>
            <a:r>
              <a:rPr lang="ar-SA" sz="3600" dirty="0" smtClean="0">
                <a:cs typeface="Ali_K_Alwand" pitchFamily="2" charset="-78"/>
              </a:rPr>
              <a:t> </a:t>
            </a:r>
            <a:endParaRPr lang="en-US" sz="3600" dirty="0" smtClean="0">
              <a:cs typeface="Ali_K_Alwand" pitchFamily="2" charset="-78"/>
            </a:endParaRPr>
          </a:p>
          <a:p>
            <a:pPr>
              <a:buNone/>
            </a:pPr>
            <a:endParaRPr lang="en-US" sz="3600" dirty="0">
              <a:cs typeface="Ali_K_Alwand"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rtl="1">
              <a:buNone/>
            </a:pPr>
            <a:r>
              <a:rPr lang="ar-IQ" dirty="0" smtClean="0">
                <a:cs typeface="Ali_K_Alwand" pitchFamily="2" charset="-78"/>
              </a:rPr>
              <a:t>3-سووانى /ن/ بة زؤرى لة دواى/ا/  واتة بةشيَكى مؤرفيمى كؤكردنةوة , هةنديكجاريش ئةو (ان) ة مؤرفيمى كؤكردنةوةش نيية  </a:t>
            </a:r>
            <a:r>
              <a:rPr lang="ar-IQ" dirty="0">
                <a:cs typeface="Ali_K_Alwand" pitchFamily="2" charset="-78"/>
              </a:rPr>
              <a:t>و /ن/ </a:t>
            </a:r>
            <a:r>
              <a:rPr lang="ar-IQ" dirty="0" smtClean="0">
                <a:cs typeface="Ali_K_Alwand" pitchFamily="2" charset="-78"/>
              </a:rPr>
              <a:t>دةسوىَ : </a:t>
            </a:r>
          </a:p>
          <a:p>
            <a:pPr algn="just" rtl="1">
              <a:buNone/>
            </a:pPr>
            <a:r>
              <a:rPr lang="ar-IQ" dirty="0">
                <a:cs typeface="Ali_K_Alwand" pitchFamily="2" charset="-78"/>
              </a:rPr>
              <a:t> </a:t>
            </a:r>
            <a:r>
              <a:rPr lang="ar-IQ" dirty="0" smtClean="0">
                <a:cs typeface="Ali_K_Alwand" pitchFamily="2" charset="-78"/>
              </a:rPr>
              <a:t>بؤ هةمووان        بؤ هةمييا </a:t>
            </a:r>
          </a:p>
          <a:p>
            <a:pPr algn="just" rtl="1">
              <a:buNone/>
            </a:pPr>
            <a:r>
              <a:rPr lang="ar-IQ" dirty="0" smtClean="0">
                <a:cs typeface="Ali_K_Alwand" pitchFamily="2" charset="-78"/>
              </a:rPr>
              <a:t>بؤ  قوتابييان      بؤ قوتابييا </a:t>
            </a:r>
          </a:p>
          <a:p>
            <a:pPr algn="just" rtl="1">
              <a:buNone/>
            </a:pPr>
            <a:r>
              <a:rPr lang="ar-IQ" dirty="0" smtClean="0">
                <a:cs typeface="Ali_K_Alwand" pitchFamily="2" charset="-78"/>
              </a:rPr>
              <a:t>سؤران                سؤرا</a:t>
            </a:r>
          </a:p>
          <a:p>
            <a:pPr algn="just" rtl="1">
              <a:buNone/>
            </a:pPr>
            <a:r>
              <a:rPr lang="ar-IQ" dirty="0" smtClean="0">
                <a:cs typeface="Ali_K_Alwand" pitchFamily="2" charset="-78"/>
              </a:rPr>
              <a:t>ثةنجةران            ثةنجةرا</a:t>
            </a:r>
          </a:p>
          <a:p>
            <a:pPr algn="just" rtl="1">
              <a:buNone/>
            </a:pPr>
            <a:r>
              <a:rPr lang="ar-IQ" dirty="0" smtClean="0">
                <a:cs typeface="Ali_K_Alwand" pitchFamily="2" charset="-78"/>
              </a:rPr>
              <a:t>بادينان              بادينا</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763000" cy="5791200"/>
          </a:xfrm>
        </p:spPr>
        <p:txBody>
          <a:bodyPr/>
          <a:lstStyle/>
          <a:p>
            <a:pPr algn="r">
              <a:buNone/>
            </a:pPr>
            <a:r>
              <a:rPr lang="ar-IQ" dirty="0" smtClean="0">
                <a:cs typeface="Ali_K_Alwand" pitchFamily="2" charset="-78"/>
              </a:rPr>
              <a:t>خواستن         خاستن </a:t>
            </a:r>
          </a:p>
          <a:p>
            <a:pPr algn="r">
              <a:buNone/>
            </a:pPr>
            <a:r>
              <a:rPr lang="ar-IQ" dirty="0" smtClean="0">
                <a:cs typeface="Ali_K_Alwand" pitchFamily="2" charset="-78"/>
              </a:rPr>
              <a:t>جوان             جان</a:t>
            </a:r>
          </a:p>
          <a:p>
            <a:pPr algn="r">
              <a:buNone/>
            </a:pPr>
            <a:r>
              <a:rPr lang="ar-IQ" dirty="0" smtClean="0">
                <a:cs typeface="Ali_K_Alwand" pitchFamily="2" charset="-78"/>
              </a:rPr>
              <a:t>خوىَ              خىَ</a:t>
            </a:r>
          </a:p>
          <a:p>
            <a:pPr algn="r">
              <a:buNone/>
            </a:pPr>
            <a:r>
              <a:rPr lang="ar-IQ" dirty="0" smtClean="0">
                <a:cs typeface="Ali_K_Alwand" pitchFamily="2" charset="-78"/>
              </a:rPr>
              <a:t>خوارد             خار</a:t>
            </a:r>
          </a:p>
          <a:p>
            <a:pPr algn="just" rtl="1">
              <a:buNone/>
            </a:pPr>
            <a:r>
              <a:rPr lang="ar-IQ" dirty="0" smtClean="0">
                <a:cs typeface="Ali_K_Alwand" pitchFamily="2" charset="-78"/>
              </a:rPr>
              <a:t>5- </a:t>
            </a:r>
            <a:r>
              <a:rPr lang="ar-IQ" dirty="0">
                <a:cs typeface="Ali_K_Alwand" pitchFamily="2" charset="-78"/>
              </a:rPr>
              <a:t>سووانى </a:t>
            </a:r>
            <a:r>
              <a:rPr lang="ar-IQ" dirty="0" smtClean="0">
                <a:cs typeface="Ali_K_Alwand" pitchFamily="2" charset="-78"/>
              </a:rPr>
              <a:t>جووتة فؤنيمى/ئة / لةسةرةتاى هةنديَك وشة لة ثيَش نةبزويَنى   /س/ : </a:t>
            </a:r>
          </a:p>
          <a:p>
            <a:pPr algn="r" rtl="1">
              <a:buNone/>
            </a:pPr>
            <a:r>
              <a:rPr lang="ar-IQ" dirty="0" smtClean="0">
                <a:cs typeface="Ali_K_Alwand" pitchFamily="2" charset="-78"/>
              </a:rPr>
              <a:t>  ئةستيَرة       ستيَر                      ئةستؤ         ستؤ</a:t>
            </a:r>
          </a:p>
          <a:p>
            <a:pPr algn="r">
              <a:buNone/>
            </a:pPr>
            <a:r>
              <a:rPr lang="ar-IQ" dirty="0" smtClean="0">
                <a:cs typeface="Ali_K_Alwand" pitchFamily="2" charset="-78"/>
              </a:rPr>
              <a:t>ئةسثيندار      سثيندار  </a:t>
            </a:r>
            <a:endParaRPr lang="ar-IQ" dirty="0">
              <a:cs typeface="Ali_K_Alwand" pitchFamily="2" charset="-78"/>
            </a:endParaRPr>
          </a:p>
          <a:p>
            <a:pPr algn="r">
              <a:buNone/>
            </a:pPr>
            <a:r>
              <a:rPr lang="ar-IQ" dirty="0" smtClean="0">
                <a:cs typeface="Ali_K_Alwand" pitchFamily="2" charset="-78"/>
              </a:rPr>
              <a:t> </a:t>
            </a:r>
            <a:endParaRPr lang="en-US" dirty="0">
              <a:cs typeface="Ali_K_Alwand" pitchFamily="2" charset="-78"/>
            </a:endParaRPr>
          </a:p>
        </p:txBody>
      </p:sp>
      <p:sp>
        <p:nvSpPr>
          <p:cNvPr id="4" name="Rectangle 3"/>
          <p:cNvSpPr/>
          <p:nvPr/>
        </p:nvSpPr>
        <p:spPr>
          <a:xfrm>
            <a:off x="762000" y="152400"/>
            <a:ext cx="8229601" cy="584775"/>
          </a:xfrm>
          <a:prstGeom prst="rect">
            <a:avLst/>
          </a:prstGeom>
        </p:spPr>
        <p:txBody>
          <a:bodyPr wrap="square">
            <a:spAutoFit/>
          </a:bodyPr>
          <a:lstStyle/>
          <a:p>
            <a:pPr algn="r" rtl="1"/>
            <a:r>
              <a:rPr lang="ar-IQ" sz="3200" dirty="0" smtClean="0">
                <a:cs typeface="Ali_K_Alwand" pitchFamily="2" charset="-78"/>
              </a:rPr>
              <a:t>4- سووانى /و/ </a:t>
            </a:r>
            <a:r>
              <a:rPr lang="ar-IQ" sz="3200" dirty="0">
                <a:cs typeface="Ali_K_Alwand" pitchFamily="2" charset="-78"/>
              </a:rPr>
              <a:t>بة زؤرى </a:t>
            </a:r>
            <a:r>
              <a:rPr lang="ar-IQ" sz="3200" dirty="0" smtClean="0">
                <a:cs typeface="Ali_K_Alwand" pitchFamily="2" charset="-78"/>
              </a:rPr>
              <a:t>لةثيَش  فؤنيمى   /</a:t>
            </a:r>
            <a:r>
              <a:rPr lang="ar-IQ" sz="3200" dirty="0">
                <a:cs typeface="Ali_K_Alwand" pitchFamily="2" charset="-78"/>
              </a:rPr>
              <a:t>ا/ </a:t>
            </a:r>
            <a:r>
              <a:rPr lang="ar-IQ" sz="3200" dirty="0" smtClean="0">
                <a:cs typeface="Ali_K_Alwand" pitchFamily="2" charset="-78"/>
              </a:rPr>
              <a:t>لةناوةراستى وشةدا</a:t>
            </a:r>
            <a:endParaRPr lang="en-US" sz="3200" dirty="0">
              <a:cs typeface="Ali_K_Alwand" pitchFamily="2"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r">
              <a:buNone/>
            </a:pPr>
            <a:r>
              <a:rPr lang="ar-IQ" dirty="0" smtClean="0">
                <a:solidFill>
                  <a:srgbClr val="FF0000"/>
                </a:solidFill>
                <a:cs typeface="Ali_K_Alwand" pitchFamily="2" charset="-78"/>
              </a:rPr>
              <a:t>سيَيةم: </a:t>
            </a:r>
            <a:r>
              <a:rPr lang="ar-SA" dirty="0" smtClean="0">
                <a:solidFill>
                  <a:srgbClr val="FF0000"/>
                </a:solidFill>
                <a:cs typeface="Ali_K_Alwand" pitchFamily="2" charset="-78"/>
              </a:rPr>
              <a:t> </a:t>
            </a:r>
            <a:r>
              <a:rPr lang="ar-IQ" dirty="0" smtClean="0">
                <a:solidFill>
                  <a:srgbClr val="FF0000"/>
                </a:solidFill>
                <a:cs typeface="Ali_K_Alwand" pitchFamily="2" charset="-78"/>
              </a:rPr>
              <a:t>جيَطؤركيَى هةنديَك فؤنيم</a:t>
            </a:r>
            <a:r>
              <a:rPr lang="ar-SA" dirty="0" smtClean="0">
                <a:solidFill>
                  <a:srgbClr val="FF0000"/>
                </a:solidFill>
                <a:cs typeface="Ali_K_Alwand" pitchFamily="2" charset="-78"/>
              </a:rPr>
              <a:t>:</a:t>
            </a:r>
          </a:p>
          <a:p>
            <a:pPr algn="r">
              <a:buNone/>
            </a:pPr>
            <a:r>
              <a:rPr lang="ar-IQ" b="1" dirty="0" smtClean="0">
                <a:cs typeface="Ali_K_Alwand" pitchFamily="2" charset="-78"/>
              </a:rPr>
              <a:t>بةفر         بةرف</a:t>
            </a:r>
          </a:p>
          <a:p>
            <a:pPr algn="r">
              <a:buNone/>
            </a:pPr>
            <a:r>
              <a:rPr lang="ar-IQ" b="1" dirty="0" smtClean="0">
                <a:cs typeface="Ali_K_Alwand" pitchFamily="2" charset="-78"/>
              </a:rPr>
              <a:t>كن           نك</a:t>
            </a:r>
          </a:p>
          <a:p>
            <a:pPr algn="r">
              <a:buNone/>
            </a:pPr>
            <a:r>
              <a:rPr lang="ar-IQ" b="1" dirty="0" smtClean="0">
                <a:cs typeface="Ali_K_Alwand" pitchFamily="2" charset="-78"/>
              </a:rPr>
              <a:t>وةرِين       رِةوين</a:t>
            </a:r>
            <a:endParaRPr lang="ar-SA" b="1" dirty="0" smtClean="0">
              <a:cs typeface="Ali_K_Alwand" pitchFamily="2" charset="-78"/>
            </a:endParaRPr>
          </a:p>
          <a:p>
            <a:pPr algn="r">
              <a:buNone/>
            </a:pPr>
            <a:r>
              <a:rPr lang="ar-IQ" b="1" dirty="0" smtClean="0">
                <a:cs typeface="Ali_K_Alwand" pitchFamily="2" charset="-78"/>
              </a:rPr>
              <a:t>زيخ         خيز</a:t>
            </a:r>
          </a:p>
          <a:p>
            <a:pPr algn="r">
              <a:buNone/>
            </a:pPr>
            <a:r>
              <a:rPr lang="ar-IQ" b="1" dirty="0" smtClean="0">
                <a:cs typeface="Ali_K_Alwand" pitchFamily="2" charset="-78"/>
              </a:rPr>
              <a:t>جيران     جينار </a:t>
            </a:r>
            <a:endParaRPr lang="ar-SA" b="1" dirty="0" smtClean="0">
              <a:cs typeface="Ali_K_Alwand" pitchFamily="2" charset="-78"/>
            </a:endParaRPr>
          </a:p>
          <a:p>
            <a:pPr algn="r" rtl="1">
              <a:buNone/>
            </a:pPr>
            <a:r>
              <a:rPr lang="ar-IQ" dirty="0" smtClean="0">
                <a:solidFill>
                  <a:srgbClr val="FF0000"/>
                </a:solidFill>
                <a:cs typeface="Ali_K_Alwand" pitchFamily="2" charset="-78"/>
              </a:rPr>
              <a:t>ضوارةم : ثةيدابوونى هةنديَك فؤنيم : </a:t>
            </a:r>
          </a:p>
          <a:p>
            <a:pPr algn="r" rtl="1">
              <a:buNone/>
            </a:pPr>
            <a:r>
              <a:rPr lang="ar-IQ" dirty="0" smtClean="0">
                <a:cs typeface="Ali_K_Alwand" pitchFamily="2" charset="-78"/>
              </a:rPr>
              <a:t>1- ثةيدابوونى /ي/ :                 </a:t>
            </a:r>
          </a:p>
          <a:p>
            <a:pPr algn="r" rtl="1">
              <a:buNone/>
            </a:pPr>
            <a:r>
              <a:rPr lang="ar-IQ" dirty="0" smtClean="0">
                <a:cs typeface="Ali_K_Alwand" pitchFamily="2" charset="-78"/>
              </a:rPr>
              <a:t>طةرِان       طةريان      </a:t>
            </a:r>
          </a:p>
          <a:p>
            <a:pPr algn="r" rtl="1">
              <a:buNone/>
            </a:pPr>
            <a:r>
              <a:rPr lang="ar-IQ" dirty="0" smtClean="0">
                <a:cs typeface="Ali_K_Alwand" pitchFamily="2" charset="-78"/>
              </a:rPr>
              <a:t>وةران      وةريان </a:t>
            </a:r>
          </a:p>
          <a:p>
            <a:pPr algn="r" rtl="1">
              <a:buNone/>
            </a:pPr>
            <a:r>
              <a:rPr lang="ar-IQ" dirty="0" smtClean="0">
                <a:cs typeface="Ali_K_Alwand" pitchFamily="2" charset="-78"/>
              </a:rPr>
              <a:t>خشان     خشيان</a:t>
            </a:r>
            <a:endParaRPr lang="ar-SA" dirty="0" smtClean="0">
              <a:cs typeface="Ali_K_Alwand" pitchFamily="2" charset="-78"/>
            </a:endParaRPr>
          </a:p>
          <a:p>
            <a:pPr algn="r">
              <a:buNone/>
            </a:pPr>
            <a:r>
              <a:rPr lang="ar-IQ"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buNone/>
            </a:pPr>
            <a:r>
              <a:rPr lang="ar-IQ" b="1" dirty="0" smtClean="0">
                <a:cs typeface="Ali_K_Alwand" pitchFamily="2" charset="-78"/>
              </a:rPr>
              <a:t> </a:t>
            </a:r>
            <a:r>
              <a:rPr lang="ar-IQ" u="sng" dirty="0">
                <a:solidFill>
                  <a:srgbClr val="FF0000"/>
                </a:solidFill>
                <a:cs typeface="Ali_K_Alwand" pitchFamily="2" charset="-78"/>
              </a:rPr>
              <a:t>2- ثةيدابوونى </a:t>
            </a:r>
            <a:r>
              <a:rPr lang="ar-IQ" u="sng" dirty="0" smtClean="0">
                <a:solidFill>
                  <a:srgbClr val="FF0000"/>
                </a:solidFill>
                <a:cs typeface="Ali_K_Alwand" pitchFamily="2" charset="-78"/>
              </a:rPr>
              <a:t>/ه/ بةزؤرى لة دواى ثاشطرى (طة): </a:t>
            </a:r>
          </a:p>
          <a:p>
            <a:pPr algn="r" rtl="1">
              <a:buNone/>
            </a:pPr>
            <a:r>
              <a:rPr lang="ar-IQ" dirty="0" smtClean="0">
                <a:cs typeface="Ali_K_Alwand" pitchFamily="2" charset="-78"/>
              </a:rPr>
              <a:t>ثرسطة               ثرسطةه</a:t>
            </a:r>
          </a:p>
          <a:p>
            <a:pPr algn="r" rtl="1">
              <a:buNone/>
            </a:pPr>
            <a:r>
              <a:rPr lang="ar-IQ" dirty="0" smtClean="0">
                <a:cs typeface="Ali_K_Alwand" pitchFamily="2" charset="-78"/>
              </a:rPr>
              <a:t>دة                    دةه</a:t>
            </a:r>
          </a:p>
          <a:p>
            <a:pPr algn="r" rtl="1">
              <a:buNone/>
            </a:pPr>
            <a:r>
              <a:rPr lang="ar-IQ" dirty="0" smtClean="0">
                <a:cs typeface="Ali_K_Alwand" pitchFamily="2" charset="-78"/>
              </a:rPr>
              <a:t>خويَندنطة         خاندنطةه </a:t>
            </a:r>
          </a:p>
          <a:p>
            <a:pPr algn="r" rtl="1">
              <a:buNone/>
            </a:pPr>
            <a:endParaRPr lang="ar-IQ" dirty="0">
              <a:cs typeface="Ali_K_Alwand" pitchFamily="2" charset="-78"/>
            </a:endParaRPr>
          </a:p>
          <a:p>
            <a:pPr algn="r" rtl="1">
              <a:buNone/>
            </a:pPr>
            <a:r>
              <a:rPr lang="ar-IQ" dirty="0" smtClean="0">
                <a:cs typeface="Ali_K_Alwand" pitchFamily="2" charset="-78"/>
              </a:rPr>
              <a:t>   </a:t>
            </a:r>
            <a:endParaRPr lang="ar-SA" dirty="0" smtClean="0">
              <a:cs typeface="Ali_K_Alwand" pitchFamily="2"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ar-SA" dirty="0" err="1" smtClean="0">
                <a:cs typeface="Ali_K_Alwand" pitchFamily="2" charset="-78"/>
              </a:rPr>
              <a:t>ئاستى</a:t>
            </a:r>
            <a:r>
              <a:rPr lang="ar-SA" dirty="0" smtClean="0">
                <a:cs typeface="Ali_K_Alwand" pitchFamily="2" charset="-78"/>
              </a:rPr>
              <a:t> </a:t>
            </a:r>
            <a:r>
              <a:rPr lang="ar-SA" dirty="0" err="1" smtClean="0">
                <a:cs typeface="Ali_K_Alwand" pitchFamily="2" charset="-78"/>
              </a:rPr>
              <a:t>وشةسازى</a:t>
            </a:r>
            <a:endParaRPr lang="en-US" dirty="0">
              <a:cs typeface="Ali_K_Alwand" pitchFamily="2" charset="-78"/>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algn="r">
              <a:buNone/>
            </a:pPr>
            <a:r>
              <a:rPr lang="ar-SA" dirty="0" smtClean="0">
                <a:solidFill>
                  <a:srgbClr val="FF0000"/>
                </a:solidFill>
                <a:cs typeface="Ali_K_Alwand" pitchFamily="2" charset="-78"/>
              </a:rPr>
              <a:t>1- </a:t>
            </a:r>
            <a:r>
              <a:rPr lang="ar-SA" dirty="0" err="1" smtClean="0">
                <a:solidFill>
                  <a:srgbClr val="FF0000"/>
                </a:solidFill>
                <a:cs typeface="Ali_K_Alwand" pitchFamily="2" charset="-78"/>
              </a:rPr>
              <a:t>مؤرفيمةكانى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دارشتن</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just" rtl="1">
              <a:buNone/>
            </a:pPr>
            <a:r>
              <a:rPr lang="ar-SA" dirty="0" smtClean="0">
                <a:cs typeface="Ali_K_Alwand" pitchFamily="2" charset="-78"/>
              </a:rPr>
              <a:t>ئةو مؤرفيمانةن كة لة شيَوةى ثيَشطرو و ثاشطر بةرضاو دةكةون و بةشدارى لة دارِشتنى وشةدا دةكةن :</a:t>
            </a:r>
          </a:p>
          <a:p>
            <a:pPr algn="r">
              <a:buNone/>
            </a:pPr>
            <a:r>
              <a:rPr lang="ar-SA" dirty="0" smtClean="0">
                <a:cs typeface="Ali_K_Alwand" pitchFamily="2" charset="-78"/>
              </a:rPr>
              <a:t>أ- ثي</a:t>
            </a:r>
            <a:r>
              <a:rPr lang="ar-IQ" dirty="0" smtClean="0">
                <a:cs typeface="Ali_K_Alwand" pitchFamily="2" charset="-78"/>
              </a:rPr>
              <a:t>َ</a:t>
            </a:r>
            <a:r>
              <a:rPr lang="ar-SA" dirty="0" smtClean="0">
                <a:cs typeface="Ali_K_Alwand" pitchFamily="2" charset="-78"/>
              </a:rPr>
              <a:t>شطرةكان </a:t>
            </a:r>
            <a:r>
              <a:rPr lang="ar-SA" dirty="0" smtClean="0">
                <a:cs typeface="Ali_K_Alwand" pitchFamily="2" charset="-78"/>
                <a:sym typeface="Wingdings" pitchFamily="2" charset="2"/>
              </a:rPr>
              <a:t>: ( ب - بىَ - هل - هةل -دا - را ...هتد)</a:t>
            </a:r>
          </a:p>
          <a:p>
            <a:pPr algn="r">
              <a:buNone/>
            </a:pPr>
            <a:r>
              <a:rPr lang="ar-SA" dirty="0" err="1" smtClean="0">
                <a:cs typeface="Ali_K_Alwand" pitchFamily="2" charset="-78"/>
                <a:sym typeface="Wingdings" pitchFamily="2" charset="2"/>
              </a:rPr>
              <a:t>ب </a:t>
            </a:r>
            <a:r>
              <a:rPr lang="ar-SA" dirty="0" smtClean="0">
                <a:cs typeface="Ali_K_Alwand" pitchFamily="2" charset="-78"/>
                <a:sym typeface="Wingdings" pitchFamily="2" charset="2"/>
              </a:rPr>
              <a:t>: ب </a:t>
            </a:r>
            <a:r>
              <a:rPr lang="ar-SA" dirty="0" err="1" smtClean="0">
                <a:cs typeface="Ali_K_Alwand" pitchFamily="2" charset="-78"/>
                <a:sym typeface="Wingdings" pitchFamily="2" charset="2"/>
              </a:rPr>
              <a:t>هيَز</a:t>
            </a:r>
            <a:endParaRPr lang="ar-SA" dirty="0" smtClean="0">
              <a:cs typeface="Ali_K_Alwand" pitchFamily="2" charset="-78"/>
              <a:sym typeface="Wingdings" pitchFamily="2" charset="2"/>
            </a:endParaRPr>
          </a:p>
          <a:p>
            <a:pPr algn="r">
              <a:buNone/>
            </a:pPr>
            <a:r>
              <a:rPr lang="ar-SA" dirty="0" err="1" smtClean="0">
                <a:cs typeface="Ali_K_Alwand" pitchFamily="2" charset="-78"/>
                <a:sym typeface="Wingdings" pitchFamily="2" charset="2"/>
              </a:rPr>
              <a:t>بىَ</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بىَ</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هيَز</a:t>
            </a:r>
            <a:endParaRPr lang="ar-SA" dirty="0" smtClean="0">
              <a:cs typeface="Ali_K_Alwand" pitchFamily="2" charset="-78"/>
              <a:sym typeface="Wingdings" pitchFamily="2" charset="2"/>
            </a:endParaRPr>
          </a:p>
          <a:p>
            <a:pPr algn="r">
              <a:buNone/>
            </a:pPr>
            <a:r>
              <a:rPr lang="ar-SA" dirty="0" smtClean="0">
                <a:cs typeface="Ali_K_Alwand" pitchFamily="2" charset="-78"/>
                <a:sym typeface="Wingdings" pitchFamily="2" charset="2"/>
              </a:rPr>
              <a:t>هل : هلطرتن </a:t>
            </a:r>
          </a:p>
          <a:p>
            <a:pPr algn="r">
              <a:buNone/>
            </a:pPr>
            <a:r>
              <a:rPr lang="ar-SA" dirty="0" smtClean="0">
                <a:cs typeface="Ali_K_Alwand" pitchFamily="2" charset="-78"/>
                <a:sym typeface="Wingdings" pitchFamily="2" charset="2"/>
              </a:rPr>
              <a:t>دا : داهيَنان </a:t>
            </a:r>
          </a:p>
          <a:p>
            <a:pPr algn="r">
              <a:buNone/>
            </a:pPr>
            <a:r>
              <a:rPr lang="ar-SA" dirty="0" err="1" smtClean="0">
                <a:cs typeface="Ali_K_Alwand" pitchFamily="2" charset="-78"/>
                <a:sym typeface="Wingdings" pitchFamily="2" charset="2"/>
              </a:rPr>
              <a:t>را</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رِاهيَنان</a:t>
            </a:r>
            <a:r>
              <a:rPr lang="ar-SA" dirty="0" smtClean="0">
                <a:cs typeface="Ali_K_Alwand" pitchFamily="2" charset="-78"/>
                <a:sym typeface="Wingdings" pitchFamily="2" charset="2"/>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a:buNone/>
            </a:pPr>
            <a:r>
              <a:rPr lang="ar-SA" dirty="0" smtClean="0">
                <a:cs typeface="Ali_K_Alwand" pitchFamily="2" charset="-78"/>
              </a:rPr>
              <a:t>ب- ثاشطرةكان : ( طةر - ظان - دار - ضى - وَك)</a:t>
            </a:r>
          </a:p>
          <a:p>
            <a:pPr algn="r">
              <a:buNone/>
            </a:pPr>
            <a:r>
              <a:rPr lang="ar-SA" dirty="0" err="1" smtClean="0">
                <a:cs typeface="Ali_K_Alwand" pitchFamily="2" charset="-78"/>
              </a:rPr>
              <a:t>طةر</a:t>
            </a:r>
            <a:r>
              <a:rPr lang="ar-SA" dirty="0" smtClean="0">
                <a:cs typeface="Ali_K_Alwand" pitchFamily="2" charset="-78"/>
              </a:rPr>
              <a:t> : </a:t>
            </a:r>
            <a:r>
              <a:rPr lang="ar-SA" dirty="0" err="1" smtClean="0">
                <a:cs typeface="Ali_K_Alwand" pitchFamily="2" charset="-78"/>
              </a:rPr>
              <a:t>ئاسنطةر</a:t>
            </a:r>
            <a:r>
              <a:rPr lang="ar-SA" dirty="0" smtClean="0">
                <a:cs typeface="Ali_K_Alwand" pitchFamily="2" charset="-78"/>
              </a:rPr>
              <a:t> </a:t>
            </a:r>
          </a:p>
          <a:p>
            <a:pPr algn="r">
              <a:buNone/>
            </a:pPr>
            <a:r>
              <a:rPr lang="ar-SA" dirty="0" err="1" smtClean="0">
                <a:cs typeface="Ali_K_Alwand" pitchFamily="2" charset="-78"/>
              </a:rPr>
              <a:t>ظان</a:t>
            </a:r>
            <a:r>
              <a:rPr lang="ar-SA" dirty="0" smtClean="0">
                <a:cs typeface="Ali_K_Alwand" pitchFamily="2" charset="-78"/>
              </a:rPr>
              <a:t> : </a:t>
            </a:r>
            <a:r>
              <a:rPr lang="ar-SA" dirty="0" err="1" smtClean="0">
                <a:cs typeface="Ali_K_Alwand" pitchFamily="2" charset="-78"/>
              </a:rPr>
              <a:t>طاظان</a:t>
            </a:r>
            <a:r>
              <a:rPr lang="ar-SA" dirty="0" smtClean="0">
                <a:cs typeface="Ali_K_Alwand" pitchFamily="2" charset="-78"/>
              </a:rPr>
              <a:t> </a:t>
            </a:r>
          </a:p>
          <a:p>
            <a:pPr algn="r">
              <a:buNone/>
            </a:pPr>
            <a:r>
              <a:rPr lang="ar-SA" dirty="0" err="1" smtClean="0">
                <a:cs typeface="Ali_K_Alwand" pitchFamily="2" charset="-78"/>
              </a:rPr>
              <a:t>دار </a:t>
            </a:r>
            <a:r>
              <a:rPr lang="ar-SA" dirty="0" smtClean="0">
                <a:cs typeface="Ali_K_Alwand" pitchFamily="2" charset="-78"/>
              </a:rPr>
              <a:t>: </a:t>
            </a:r>
            <a:r>
              <a:rPr lang="ar-SA" dirty="0" err="1" smtClean="0">
                <a:cs typeface="Ali_K_Alwand" pitchFamily="2" charset="-78"/>
              </a:rPr>
              <a:t>دكاندار</a:t>
            </a:r>
            <a:r>
              <a:rPr lang="ar-SA" dirty="0" smtClean="0">
                <a:cs typeface="Ali_K_Alwand" pitchFamily="2" charset="-78"/>
              </a:rPr>
              <a:t> </a:t>
            </a:r>
          </a:p>
          <a:p>
            <a:pPr algn="r">
              <a:buNone/>
            </a:pPr>
            <a:r>
              <a:rPr lang="ar-SA" dirty="0" err="1" smtClean="0">
                <a:cs typeface="Ali_K_Alwand" pitchFamily="2" charset="-78"/>
              </a:rPr>
              <a:t>ضى</a:t>
            </a:r>
            <a:r>
              <a:rPr lang="ar-SA" dirty="0" smtClean="0">
                <a:cs typeface="Ali_K_Alwand" pitchFamily="2" charset="-78"/>
              </a:rPr>
              <a:t> : </a:t>
            </a:r>
            <a:r>
              <a:rPr lang="ar-SA" dirty="0" err="1" smtClean="0">
                <a:cs typeface="Ali_K_Alwand" pitchFamily="2" charset="-78"/>
              </a:rPr>
              <a:t>ضايضى</a:t>
            </a:r>
            <a:r>
              <a:rPr lang="ar-SA" dirty="0" smtClean="0">
                <a:cs typeface="Ali_K_Alwand" pitchFamily="2" charset="-78"/>
              </a:rPr>
              <a:t> </a:t>
            </a:r>
          </a:p>
          <a:p>
            <a:pPr algn="r">
              <a:buNone/>
            </a:pPr>
            <a:r>
              <a:rPr lang="ar-SA" dirty="0" smtClean="0">
                <a:cs typeface="Ali_K_Alwand" pitchFamily="2" charset="-78"/>
              </a:rPr>
              <a:t>ؤك : مةنجةلوَك   </a:t>
            </a:r>
          </a:p>
          <a:p>
            <a:pPr algn="r">
              <a:buNone/>
            </a:pPr>
            <a:endParaRPr lang="ar-SA" dirty="0" smtClean="0">
              <a:cs typeface="Ali_K_Alwand"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4572000"/>
          </a:xfrm>
        </p:spPr>
        <p:txBody>
          <a:bodyPr>
            <a:normAutofit/>
          </a:bodyPr>
          <a:lstStyle/>
          <a:p>
            <a:pPr algn="r">
              <a:buNone/>
            </a:pPr>
            <a:r>
              <a:rPr lang="ar-SA" dirty="0" smtClean="0">
                <a:cs typeface="Ali_K_Alwand" pitchFamily="2" charset="-78"/>
              </a:rPr>
              <a:t>هةندىَ ثاشطرو و ثيَشطر هةن تايبةتن بة دياليَكتي ذووروو</a:t>
            </a:r>
          </a:p>
          <a:p>
            <a:pPr algn="r">
              <a:buNone/>
            </a:pPr>
            <a:r>
              <a:rPr lang="ar-SA" dirty="0" smtClean="0">
                <a:cs typeface="Ali_K_Alwand" pitchFamily="2" charset="-78"/>
              </a:rPr>
              <a:t>(ار- ظانك- ذىَ- ظىَ)</a:t>
            </a:r>
          </a:p>
          <a:p>
            <a:pPr algn="r">
              <a:buNone/>
            </a:pPr>
            <a:r>
              <a:rPr lang="ar-SA" dirty="0" err="1" smtClean="0">
                <a:cs typeface="Ali_K_Alwand" pitchFamily="2" charset="-78"/>
              </a:rPr>
              <a:t>ار </a:t>
            </a:r>
            <a:r>
              <a:rPr lang="ar-SA" dirty="0" smtClean="0">
                <a:cs typeface="Ali_K_Alwand" pitchFamily="2" charset="-78"/>
              </a:rPr>
              <a:t>: </a:t>
            </a:r>
            <a:r>
              <a:rPr lang="ar-SA" dirty="0" err="1" smtClean="0">
                <a:cs typeface="Ali_K_Alwand" pitchFamily="2" charset="-78"/>
              </a:rPr>
              <a:t>بادار</a:t>
            </a:r>
            <a:endParaRPr lang="ar-SA" dirty="0" smtClean="0">
              <a:cs typeface="Ali_K_Alwand" pitchFamily="2" charset="-78"/>
            </a:endParaRPr>
          </a:p>
          <a:p>
            <a:pPr algn="r">
              <a:buNone/>
            </a:pPr>
            <a:r>
              <a:rPr lang="ar-SA" dirty="0" err="1" smtClean="0">
                <a:cs typeface="Ali_K_Alwand" pitchFamily="2" charset="-78"/>
              </a:rPr>
              <a:t>ظانك</a:t>
            </a:r>
            <a:r>
              <a:rPr lang="ar-SA" dirty="0" smtClean="0">
                <a:cs typeface="Ali_K_Alwand" pitchFamily="2" charset="-78"/>
              </a:rPr>
              <a:t> : </a:t>
            </a:r>
            <a:r>
              <a:rPr lang="ar-SA" dirty="0" err="1" smtClean="0">
                <a:cs typeface="Ali_K_Alwand" pitchFamily="2" charset="-78"/>
              </a:rPr>
              <a:t>ستظانك</a:t>
            </a:r>
            <a:r>
              <a:rPr lang="ar-SA" dirty="0" smtClean="0">
                <a:cs typeface="Ali_K_Alwand" pitchFamily="2" charset="-78"/>
              </a:rPr>
              <a:t> – </a:t>
            </a:r>
            <a:r>
              <a:rPr lang="ar-SA" dirty="0" err="1" smtClean="0">
                <a:cs typeface="Ali_K_Alwand" pitchFamily="2" charset="-78"/>
              </a:rPr>
              <a:t>دةرظانك</a:t>
            </a:r>
            <a:r>
              <a:rPr lang="ar-SA" dirty="0" smtClean="0">
                <a:cs typeface="Ali_K_Alwand" pitchFamily="2" charset="-78"/>
              </a:rPr>
              <a:t> </a:t>
            </a:r>
          </a:p>
          <a:p>
            <a:pPr algn="r">
              <a:buNone/>
            </a:pPr>
            <a:r>
              <a:rPr lang="ar-SA" dirty="0" err="1" smtClean="0">
                <a:cs typeface="Ali_K_Alwand" pitchFamily="2" charset="-78"/>
              </a:rPr>
              <a:t>ظىَ</a:t>
            </a:r>
            <a:r>
              <a:rPr lang="ar-SA" dirty="0" smtClean="0">
                <a:cs typeface="Ali_K_Alwand" pitchFamily="2" charset="-78"/>
              </a:rPr>
              <a:t> : </a:t>
            </a:r>
            <a:r>
              <a:rPr lang="ar-SA" dirty="0" err="1" smtClean="0">
                <a:cs typeface="Ali_K_Alwand" pitchFamily="2" charset="-78"/>
              </a:rPr>
              <a:t>ظىَ</a:t>
            </a:r>
            <a:r>
              <a:rPr lang="ar-SA" dirty="0" smtClean="0">
                <a:cs typeface="Ali_K_Alwand" pitchFamily="2" charset="-78"/>
              </a:rPr>
              <a:t> </a:t>
            </a:r>
            <a:r>
              <a:rPr lang="ar-SA" dirty="0" err="1" smtClean="0">
                <a:cs typeface="Ali_K_Alwand" pitchFamily="2" charset="-78"/>
              </a:rPr>
              <a:t>كةت</a:t>
            </a:r>
            <a:r>
              <a:rPr lang="ar-SA" dirty="0" smtClean="0">
                <a:cs typeface="Ali_K_Alwand" pitchFamily="2" charset="-78"/>
              </a:rPr>
              <a:t> ( </a:t>
            </a:r>
            <a:r>
              <a:rPr lang="ar-SA" dirty="0" err="1" smtClean="0">
                <a:cs typeface="Ali_K_Alwand" pitchFamily="2" charset="-78"/>
              </a:rPr>
              <a:t>ظىَ</a:t>
            </a:r>
            <a:r>
              <a:rPr lang="ar-SA" dirty="0" smtClean="0">
                <a:cs typeface="Ali_K_Alwand" pitchFamily="2" charset="-78"/>
              </a:rPr>
              <a:t> </a:t>
            </a:r>
            <a:r>
              <a:rPr lang="ar-SA" dirty="0" err="1" smtClean="0">
                <a:cs typeface="Ali_K_Alwand" pitchFamily="2" charset="-78"/>
              </a:rPr>
              <a:t>كةفت)</a:t>
            </a:r>
            <a:endParaRPr lang="ar-SA" dirty="0" smtClean="0">
              <a:cs typeface="Ali_K_Alwand" pitchFamily="2" charset="-78"/>
            </a:endParaRPr>
          </a:p>
          <a:p>
            <a:pPr algn="r">
              <a:buNone/>
            </a:pPr>
            <a:r>
              <a:rPr lang="ar-SA" dirty="0" smtClean="0">
                <a:cs typeface="Ali_K_Alwand" pitchFamily="2" charset="-78"/>
              </a:rPr>
              <a:t>ذىَ : (ذىَ كرن)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a:bodyPr>
          <a:lstStyle/>
          <a:p>
            <a:pPr algn="r">
              <a:buNone/>
            </a:pPr>
            <a:r>
              <a:rPr lang="ar-SA" dirty="0" smtClean="0">
                <a:solidFill>
                  <a:srgbClr val="FF0000"/>
                </a:solidFill>
                <a:cs typeface="Ali_K_Alwand" pitchFamily="2" charset="-78"/>
              </a:rPr>
              <a:t>2- </a:t>
            </a:r>
            <a:r>
              <a:rPr lang="ar-SA" dirty="0" err="1" smtClean="0">
                <a:solidFill>
                  <a:srgbClr val="FF0000"/>
                </a:solidFill>
                <a:cs typeface="Ali_K_Alwand" pitchFamily="2" charset="-78"/>
              </a:rPr>
              <a:t>مؤرفيمةكانى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كؤ</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err="1" smtClean="0">
                <a:cs typeface="Ali_K_Alwand" pitchFamily="2" charset="-78"/>
              </a:rPr>
              <a:t>لة</a:t>
            </a:r>
            <a:r>
              <a:rPr lang="ar-SA" dirty="0" smtClean="0">
                <a:cs typeface="Ali_K_Alwand" pitchFamily="2" charset="-78"/>
              </a:rPr>
              <a:t> زارى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ذووروودا</a:t>
            </a:r>
            <a:r>
              <a:rPr lang="ar-SA" dirty="0" smtClean="0">
                <a:cs typeface="Ali_K_Alwand" pitchFamily="2" charset="-78"/>
              </a:rPr>
              <a:t> </a:t>
            </a:r>
            <a:r>
              <a:rPr lang="ar-SA" dirty="0" err="1" smtClean="0">
                <a:cs typeface="Ali_K_Alwand" pitchFamily="2" charset="-78"/>
              </a:rPr>
              <a:t>ضةند</a:t>
            </a:r>
            <a:r>
              <a:rPr lang="ar-SA" dirty="0" smtClean="0">
                <a:cs typeface="Ali_K_Alwand" pitchFamily="2" charset="-78"/>
              </a:rPr>
              <a:t> </a:t>
            </a:r>
            <a:r>
              <a:rPr lang="ar-SA" dirty="0" err="1" smtClean="0">
                <a:cs typeface="Ali_K_Alwand" pitchFamily="2" charset="-78"/>
              </a:rPr>
              <a:t>مؤرفيميَكى</a:t>
            </a:r>
            <a:r>
              <a:rPr lang="ar-SA" dirty="0" smtClean="0">
                <a:cs typeface="Ali_K_Alwand" pitchFamily="2" charset="-78"/>
              </a:rPr>
              <a:t> </a:t>
            </a:r>
            <a:r>
              <a:rPr lang="ar-SA" dirty="0" err="1" smtClean="0">
                <a:cs typeface="Ali_K_Alwand" pitchFamily="2" charset="-78"/>
              </a:rPr>
              <a:t>كؤ</a:t>
            </a:r>
            <a:r>
              <a:rPr lang="ar-SA" dirty="0" smtClean="0">
                <a:cs typeface="Ali_K_Alwand" pitchFamily="2" charset="-78"/>
              </a:rPr>
              <a:t> </a:t>
            </a:r>
            <a:r>
              <a:rPr lang="ar-SA" dirty="0" err="1" smtClean="0">
                <a:cs typeface="Ali_K_Alwand" pitchFamily="2" charset="-78"/>
              </a:rPr>
              <a:t>هةية</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ناوى </a:t>
            </a:r>
            <a:r>
              <a:rPr lang="ar-SA" dirty="0" err="1" smtClean="0">
                <a:cs typeface="Ali_K_Alwand" pitchFamily="2" charset="-78"/>
              </a:rPr>
              <a:t>كؤ</a:t>
            </a:r>
            <a:r>
              <a:rPr lang="ar-SA" dirty="0" smtClean="0">
                <a:cs typeface="Ali_K_Alwand" pitchFamily="2" charset="-78"/>
              </a:rPr>
              <a:t> </a:t>
            </a:r>
            <a:r>
              <a:rPr lang="ar-SA" dirty="0" err="1" smtClean="0">
                <a:cs typeface="Ali_K_Alwand" pitchFamily="2" charset="-78"/>
              </a:rPr>
              <a:t>ثيَكدةهيَنن</a:t>
            </a:r>
            <a:r>
              <a:rPr lang="ar-SA" dirty="0" smtClean="0">
                <a:cs typeface="Ali_K_Alwand" pitchFamily="2" charset="-78"/>
              </a:rPr>
              <a:t> </a:t>
            </a:r>
            <a:r>
              <a:rPr lang="ar-SA" dirty="0" err="1" smtClean="0">
                <a:cs typeface="Ali_K_Alwand" pitchFamily="2" charset="-78"/>
              </a:rPr>
              <a:t>وةكؤ</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err="1" smtClean="0">
                <a:cs typeface="Ali_K_Alwand" pitchFamily="2" charset="-78"/>
              </a:rPr>
              <a:t>1- </a:t>
            </a:r>
            <a:r>
              <a:rPr lang="ar-SA" dirty="0" smtClean="0">
                <a:cs typeface="Ali_K_Alwand" pitchFamily="2" charset="-78"/>
              </a:rPr>
              <a:t>(ان</a:t>
            </a:r>
            <a:r>
              <a:rPr lang="ar-SA" dirty="0" err="1" smtClean="0">
                <a:cs typeface="Ali_K_Alwand" pitchFamily="2" charset="-78"/>
              </a:rPr>
              <a:t>) :</a:t>
            </a:r>
            <a:endParaRPr lang="ar-SA" dirty="0" smtClean="0">
              <a:cs typeface="Ali_K_Alwand" pitchFamily="2" charset="-78"/>
            </a:endParaRPr>
          </a:p>
          <a:p>
            <a:pPr algn="r">
              <a:buNone/>
            </a:pPr>
            <a:r>
              <a:rPr lang="ar-SA" dirty="0" smtClean="0">
                <a:cs typeface="Ali_K_Alwand" pitchFamily="2" charset="-78"/>
              </a:rPr>
              <a:t>ئةم نيشانةية لة هةموو نيشانةكانى ترى كؤ زياتر بة كار ديَت :</a:t>
            </a:r>
          </a:p>
          <a:p>
            <a:pPr algn="r">
              <a:buNone/>
            </a:pPr>
            <a:r>
              <a:rPr lang="ar-SA" dirty="0" smtClean="0">
                <a:cs typeface="Ali_K_Alwand" pitchFamily="2" charset="-78"/>
              </a:rPr>
              <a:t>كض+ ان : كضان</a:t>
            </a:r>
          </a:p>
          <a:p>
            <a:pPr algn="r">
              <a:buNone/>
            </a:pPr>
            <a:r>
              <a:rPr lang="ar-SA" dirty="0" smtClean="0">
                <a:cs typeface="Ali_K_Alwand" pitchFamily="2" charset="-78"/>
              </a:rPr>
              <a:t>ماموَستا + ان : ماموَستايان</a:t>
            </a:r>
          </a:p>
          <a:p>
            <a:pPr algn="r">
              <a:buNone/>
            </a:pPr>
            <a:r>
              <a:rPr lang="ar-SA" dirty="0" err="1" smtClean="0">
                <a:cs typeface="Ali_K_Alwand" pitchFamily="2" charset="-78"/>
              </a:rPr>
              <a:t>2- (ران </a:t>
            </a:r>
            <a:r>
              <a:rPr lang="ar-SA" dirty="0" smtClean="0">
                <a:cs typeface="Ali_K_Alwand" pitchFamily="2" charset="-78"/>
              </a:rPr>
              <a:t>– </a:t>
            </a:r>
            <a:r>
              <a:rPr lang="ar-SA" dirty="0" err="1" smtClean="0">
                <a:cs typeface="Ali_K_Alwand" pitchFamily="2" charset="-78"/>
              </a:rPr>
              <a:t>كةر</a:t>
            </a:r>
            <a:r>
              <a:rPr lang="ar-SA" dirty="0" smtClean="0">
                <a:cs typeface="Ali_K_Alwand" pitchFamily="2" charset="-78"/>
              </a:rPr>
              <a:t> – </a:t>
            </a:r>
            <a:r>
              <a:rPr lang="ar-SA" dirty="0" err="1" smtClean="0">
                <a:cs typeface="Ali_K_Alwand" pitchFamily="2" charset="-78"/>
              </a:rPr>
              <a:t>برِ </a:t>
            </a:r>
            <a:r>
              <a:rPr lang="ar-SA" dirty="0" smtClean="0">
                <a:cs typeface="Ali_K_Alwand" pitchFamily="2" charset="-78"/>
              </a:rPr>
              <a:t>- </a:t>
            </a:r>
            <a:r>
              <a:rPr lang="ar-SA" dirty="0" err="1" smtClean="0">
                <a:cs typeface="Ali_K_Alwand" pitchFamily="2" charset="-78"/>
              </a:rPr>
              <a:t>رِةظد)</a:t>
            </a:r>
            <a:endParaRPr lang="ar-SA" dirty="0" smtClean="0">
              <a:cs typeface="Ali_K_Alwand" pitchFamily="2" charset="-78"/>
            </a:endParaRPr>
          </a:p>
          <a:p>
            <a:pPr algn="r">
              <a:buNone/>
            </a:pP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مؤرفيمانة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ذووروودا</a:t>
            </a:r>
            <a:r>
              <a:rPr lang="ar-SA" dirty="0" smtClean="0">
                <a:cs typeface="Ali_K_Alwand" pitchFamily="2" charset="-78"/>
              </a:rPr>
              <a:t> ناوى </a:t>
            </a:r>
            <a:r>
              <a:rPr lang="ar-SA" dirty="0" err="1" smtClean="0">
                <a:cs typeface="Ali_K_Alwand" pitchFamily="2" charset="-78"/>
              </a:rPr>
              <a:t>كؤ</a:t>
            </a:r>
            <a:r>
              <a:rPr lang="ar-SA" dirty="0" smtClean="0">
                <a:cs typeface="Ali_K_Alwand" pitchFamily="2" charset="-78"/>
              </a:rPr>
              <a:t> </a:t>
            </a:r>
            <a:r>
              <a:rPr lang="ar-SA" dirty="0" err="1" smtClean="0">
                <a:cs typeface="Ali_K_Alwand" pitchFamily="2" charset="-78"/>
              </a:rPr>
              <a:t>ثيَكدةهيَنيَت.</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buNone/>
            </a:pPr>
            <a:r>
              <a:rPr lang="ar-SA" dirty="0" err="1" smtClean="0">
                <a:cs typeface="Ali_K_Alwand" pitchFamily="2" charset="-78"/>
              </a:rPr>
              <a:t>طا</a:t>
            </a:r>
            <a:r>
              <a:rPr lang="ar-SA" dirty="0" smtClean="0">
                <a:cs typeface="Ali_K_Alwand" pitchFamily="2" charset="-78"/>
              </a:rPr>
              <a:t> + </a:t>
            </a:r>
            <a:r>
              <a:rPr lang="ar-SA" dirty="0" err="1" smtClean="0">
                <a:cs typeface="Ali_K_Alwand" pitchFamily="2" charset="-78"/>
              </a:rPr>
              <a:t>رِان </a:t>
            </a:r>
            <a:r>
              <a:rPr lang="ar-SA" dirty="0" smtClean="0">
                <a:cs typeface="Ali_K_Alwand" pitchFamily="2" charset="-78"/>
              </a:rPr>
              <a:t>: </a:t>
            </a:r>
            <a:r>
              <a:rPr lang="ar-SA" dirty="0" err="1" smtClean="0">
                <a:cs typeface="Ali_K_Alwand" pitchFamily="2" charset="-78"/>
              </a:rPr>
              <a:t>طارِان</a:t>
            </a:r>
            <a:endParaRPr lang="ar-SA" dirty="0" smtClean="0">
              <a:cs typeface="Ali_K_Alwand" pitchFamily="2" charset="-78"/>
            </a:endParaRPr>
          </a:p>
          <a:p>
            <a:pPr algn="r">
              <a:buNone/>
            </a:pPr>
            <a:r>
              <a:rPr lang="ar-SA" dirty="0" err="1" smtClean="0">
                <a:cs typeface="Ali_K_Alwand" pitchFamily="2" charset="-78"/>
              </a:rPr>
              <a:t>كةرىَ</a:t>
            </a:r>
            <a:r>
              <a:rPr lang="ar-SA" dirty="0" smtClean="0">
                <a:cs typeface="Ali_K_Alwand" pitchFamily="2" charset="-78"/>
              </a:rPr>
              <a:t> </a:t>
            </a:r>
            <a:r>
              <a:rPr lang="ar-SA" dirty="0" err="1" smtClean="0">
                <a:cs typeface="Ali_K_Alwand" pitchFamily="2" charset="-78"/>
              </a:rPr>
              <a:t>ثةزى</a:t>
            </a:r>
            <a:endParaRPr lang="ar-SA" dirty="0" smtClean="0">
              <a:cs typeface="Ali_K_Alwand" pitchFamily="2" charset="-78"/>
            </a:endParaRPr>
          </a:p>
          <a:p>
            <a:pPr algn="r">
              <a:buNone/>
            </a:pPr>
            <a:r>
              <a:rPr lang="ar-SA" dirty="0" smtClean="0">
                <a:cs typeface="Ali_K_Alwand" pitchFamily="2" charset="-78"/>
              </a:rPr>
              <a:t>برِا </a:t>
            </a:r>
            <a:r>
              <a:rPr lang="ar-SA" dirty="0" err="1" smtClean="0">
                <a:cs typeface="Ali_K_Alwand" pitchFamily="2" charset="-78"/>
              </a:rPr>
              <a:t>تةيران</a:t>
            </a:r>
            <a:r>
              <a:rPr lang="ar-SA" dirty="0" smtClean="0">
                <a:cs typeface="Ali_K_Alwand" pitchFamily="2" charset="-78"/>
              </a:rPr>
              <a:t> </a:t>
            </a:r>
          </a:p>
          <a:p>
            <a:pPr algn="r">
              <a:buNone/>
            </a:pPr>
            <a:r>
              <a:rPr lang="ar-SA" dirty="0" err="1" smtClean="0">
                <a:cs typeface="Ali_K_Alwand" pitchFamily="2" charset="-78"/>
              </a:rPr>
              <a:t>رِةظدا</a:t>
            </a:r>
            <a:r>
              <a:rPr lang="ar-SA" dirty="0" smtClean="0">
                <a:cs typeface="Ali_K_Alwand" pitchFamily="2" charset="-78"/>
              </a:rPr>
              <a:t> </a:t>
            </a:r>
            <a:r>
              <a:rPr lang="ar-SA" dirty="0" err="1" smtClean="0">
                <a:cs typeface="Ali_K_Alwand" pitchFamily="2" charset="-78"/>
              </a:rPr>
              <a:t>طورطان</a:t>
            </a:r>
            <a:endParaRPr lang="ar-SA" dirty="0" smtClean="0">
              <a:cs typeface="Ali_K_Alwand" pitchFamily="2" charset="-78"/>
            </a:endParaRPr>
          </a:p>
          <a:p>
            <a:pPr algn="r">
              <a:buNone/>
            </a:pPr>
            <a:r>
              <a:rPr lang="ar-SA" dirty="0" smtClean="0">
                <a:cs typeface="Ali_K_Alwand" pitchFamily="2" charset="-78"/>
              </a:rPr>
              <a:t>هةر ديسان مؤرفيمةكانى كؤ </a:t>
            </a:r>
            <a:r>
              <a:rPr lang="ar-SA" smtClean="0">
                <a:cs typeface="Ali_K_Alwand" pitchFamily="2" charset="-78"/>
              </a:rPr>
              <a:t>لة دؤخي </a:t>
            </a:r>
            <a:r>
              <a:rPr lang="ar-SA" dirty="0" smtClean="0">
                <a:cs typeface="Ali_K_Alwand" pitchFamily="2" charset="-78"/>
              </a:rPr>
              <a:t>خستنة سةردا وةكو : </a:t>
            </a:r>
          </a:p>
          <a:p>
            <a:pPr algn="r">
              <a:buNone/>
            </a:pPr>
            <a:r>
              <a:rPr lang="ar-SA" dirty="0" smtClean="0">
                <a:cs typeface="Ali_K_Alwand" pitchFamily="2" charset="-78"/>
              </a:rPr>
              <a:t>(يَن )</a:t>
            </a:r>
          </a:p>
          <a:p>
            <a:pPr algn="r">
              <a:buNone/>
            </a:pPr>
            <a:r>
              <a:rPr lang="ar-SA" dirty="0" smtClean="0">
                <a:cs typeface="Ali_K_Alwand" pitchFamily="2" charset="-78"/>
              </a:rPr>
              <a:t> زاروكيَن تة-ضياييَن بلند.</a:t>
            </a:r>
            <a:endParaRPr lang="en-US" dirty="0" smtClean="0">
              <a:cs typeface="Ali_K_Alwand" pitchFamily="2" charset="-78"/>
            </a:endParaRPr>
          </a:p>
          <a:p>
            <a:pPr algn="r">
              <a:buNone/>
            </a:pPr>
            <a:r>
              <a:rPr lang="ar-SA" dirty="0" smtClean="0">
                <a:cs typeface="Ali_K_Alwand" pitchFamily="2" charset="-78"/>
              </a:rPr>
              <a:t>هةر ديسان موَرفيمةكانى كوَ لة دوَخى بانطكردندا (ينوَ) وةكو :</a:t>
            </a:r>
          </a:p>
          <a:p>
            <a:pPr algn="r">
              <a:buNone/>
            </a:pPr>
            <a:r>
              <a:rPr lang="ar-SA" dirty="0" err="1" smtClean="0">
                <a:cs typeface="Ali_K_Alwand" pitchFamily="2" charset="-78"/>
              </a:rPr>
              <a:t>كورينوَ</a:t>
            </a:r>
            <a:r>
              <a:rPr lang="ar-SA" dirty="0" smtClean="0">
                <a:cs typeface="Ali_K_Alwand" pitchFamily="2" charset="-78"/>
              </a:rPr>
              <a:t>-</a:t>
            </a:r>
            <a:r>
              <a:rPr lang="ar-SA" dirty="0" err="1" smtClean="0">
                <a:cs typeface="Ali_K_Alwand" pitchFamily="2" charset="-78"/>
              </a:rPr>
              <a:t>كضينوَ</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r" rtl="1">
              <a:lnSpc>
                <a:spcPct val="90000"/>
              </a:lnSpc>
              <a:buNone/>
            </a:pPr>
            <a:r>
              <a:rPr lang="ar-SA" sz="3800" dirty="0" err="1" smtClean="0">
                <a:solidFill>
                  <a:srgbClr val="FF0000"/>
                </a:solidFill>
                <a:cs typeface="Ali_K_Alwand" pitchFamily="2" charset="-78"/>
              </a:rPr>
              <a:t>3-</a:t>
            </a:r>
            <a:r>
              <a:rPr lang="ar-SA" sz="3800" dirty="0" smtClean="0">
                <a:solidFill>
                  <a:srgbClr val="FF0000"/>
                </a:solidFill>
                <a:cs typeface="Ali_K_Alwand" pitchFamily="2" charset="-78"/>
              </a:rPr>
              <a:t> </a:t>
            </a:r>
            <a:r>
              <a:rPr lang="ar-IQ" sz="3800" dirty="0" err="1" smtClean="0">
                <a:solidFill>
                  <a:srgbClr val="FF0000"/>
                </a:solidFill>
                <a:cs typeface="Ali_K_Alwand" pitchFamily="2" charset="-78"/>
              </a:rPr>
              <a:t>مؤرفيمةكانى</a:t>
            </a:r>
            <a:r>
              <a:rPr lang="ar-IQ" sz="3800" dirty="0" smtClean="0">
                <a:solidFill>
                  <a:srgbClr val="FF0000"/>
                </a:solidFill>
                <a:cs typeface="Ali_K_Alwand" pitchFamily="2" charset="-78"/>
              </a:rPr>
              <a:t> </a:t>
            </a:r>
            <a:r>
              <a:rPr lang="ar-IQ" sz="3800" dirty="0" err="1" smtClean="0">
                <a:solidFill>
                  <a:srgbClr val="FF0000"/>
                </a:solidFill>
                <a:cs typeface="Ali_K_Alwand" pitchFamily="2" charset="-78"/>
              </a:rPr>
              <a:t>رِةطةز</a:t>
            </a:r>
            <a:endParaRPr lang="en-US" sz="3800" dirty="0" smtClean="0">
              <a:solidFill>
                <a:srgbClr val="FF0000"/>
              </a:solidFill>
              <a:cs typeface="Ali_K_Alwand" pitchFamily="2" charset="-78"/>
            </a:endParaRPr>
          </a:p>
          <a:p>
            <a:pPr algn="r" rtl="1">
              <a:lnSpc>
                <a:spcPct val="90000"/>
              </a:lnSpc>
              <a:buNone/>
            </a:pPr>
            <a:r>
              <a:rPr lang="ar-SA" dirty="0" err="1" smtClean="0">
                <a:solidFill>
                  <a:srgbClr val="FF0000"/>
                </a:solidFill>
                <a:cs typeface="Ali_K_Alwand" pitchFamily="2" charset="-78"/>
              </a:rPr>
              <a:t>أ</a:t>
            </a:r>
            <a:r>
              <a:rPr lang="ar-SA" dirty="0" err="1" smtClean="0">
                <a:cs typeface="Ali_K_Alwand" pitchFamily="2" charset="-78"/>
              </a:rPr>
              <a:t>-</a:t>
            </a:r>
            <a:r>
              <a:rPr lang="ar-SA"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دؤخى</a:t>
            </a:r>
            <a:r>
              <a:rPr lang="ar-IQ" dirty="0" smtClean="0">
                <a:cs typeface="Ali_K_Alwand" pitchFamily="2" charset="-78"/>
              </a:rPr>
              <a:t> </a:t>
            </a:r>
            <a:r>
              <a:rPr lang="ar-IQ" dirty="0" err="1" smtClean="0">
                <a:cs typeface="Ali_K_Alwand" pitchFamily="2" charset="-78"/>
              </a:rPr>
              <a:t>خستنةسةر:</a:t>
            </a:r>
            <a:endParaRPr lang="ar-IQ" dirty="0" smtClean="0">
              <a:cs typeface="Ali_K_Alwand" pitchFamily="2" charset="-78"/>
            </a:endParaRPr>
          </a:p>
          <a:p>
            <a:pPr algn="r" rtl="1">
              <a:lnSpc>
                <a:spcPct val="90000"/>
              </a:lnSpc>
              <a:buFontTx/>
              <a:buNone/>
            </a:pPr>
            <a:r>
              <a:rPr lang="en-US" dirty="0" smtClean="0">
                <a:cs typeface="Ali_K_Alwand" pitchFamily="2" charset="-78"/>
              </a:rPr>
              <a:t>_</a:t>
            </a:r>
            <a:r>
              <a:rPr lang="ar-IQ" dirty="0" smtClean="0">
                <a:cs typeface="Ali_K_Alwand" pitchFamily="2" charset="-78"/>
              </a:rPr>
              <a:t>(ا) بؤ </a:t>
            </a:r>
            <a:r>
              <a:rPr lang="ar-IQ" dirty="0" err="1" smtClean="0">
                <a:cs typeface="Ali_K_Alwand" pitchFamily="2" charset="-78"/>
              </a:rPr>
              <a:t>ميَى</a:t>
            </a:r>
            <a:r>
              <a:rPr lang="ar-IQ" dirty="0" smtClean="0">
                <a:cs typeface="Ali_K_Alwand" pitchFamily="2" charset="-78"/>
              </a:rPr>
              <a:t> </a:t>
            </a:r>
            <a:r>
              <a:rPr lang="ar-IQ" dirty="0" err="1" smtClean="0">
                <a:cs typeface="Ali_K_Alwand" pitchFamily="2" charset="-78"/>
              </a:rPr>
              <a:t>تاك</a:t>
            </a:r>
            <a:r>
              <a:rPr lang="ar-IQ" dirty="0" smtClean="0">
                <a:cs typeface="Ali_K_Alwand" pitchFamily="2" charset="-78"/>
              </a:rPr>
              <a:t> </a:t>
            </a:r>
            <a:r>
              <a:rPr lang="ar-IQ" dirty="0" err="1" smtClean="0">
                <a:cs typeface="Ali_K_Alwand" pitchFamily="2" charset="-78"/>
              </a:rPr>
              <a:t>وةك</a:t>
            </a:r>
            <a:r>
              <a:rPr lang="ar-IQ" dirty="0" smtClean="0">
                <a:cs typeface="Ali_K_Alwand" pitchFamily="2" charset="-78"/>
              </a:rPr>
              <a:t>: </a:t>
            </a:r>
            <a:r>
              <a:rPr lang="ar-IQ" dirty="0" err="1" smtClean="0">
                <a:cs typeface="Ali_K_Alwand" pitchFamily="2" charset="-78"/>
              </a:rPr>
              <a:t>هةظال</a:t>
            </a:r>
            <a:r>
              <a:rPr lang="ar-IQ" dirty="0" err="1" smtClean="0">
                <a:solidFill>
                  <a:srgbClr val="FF0066"/>
                </a:solidFill>
                <a:cs typeface="Ali_K_Alwand" pitchFamily="2" charset="-78"/>
              </a:rPr>
              <a:t>ا</a:t>
            </a:r>
            <a:r>
              <a:rPr lang="ar-IQ" dirty="0" smtClean="0">
                <a:cs typeface="Ali_K_Alwand" pitchFamily="2" charset="-78"/>
              </a:rPr>
              <a:t> من، </a:t>
            </a:r>
            <a:r>
              <a:rPr lang="ar-IQ" dirty="0" err="1" smtClean="0">
                <a:cs typeface="Ali_K_Alwand" pitchFamily="2" charset="-78"/>
              </a:rPr>
              <a:t>خوشك</a:t>
            </a:r>
            <a:r>
              <a:rPr lang="ar-IQ" dirty="0" err="1" smtClean="0">
                <a:solidFill>
                  <a:srgbClr val="FF0066"/>
                </a:solidFill>
                <a:cs typeface="Ali_K_Alwand" pitchFamily="2" charset="-78"/>
              </a:rPr>
              <a:t>ا</a:t>
            </a:r>
            <a:r>
              <a:rPr lang="ar-IQ" dirty="0" smtClean="0">
                <a:cs typeface="Ali_K_Alwand" pitchFamily="2" charset="-78"/>
              </a:rPr>
              <a:t> </a:t>
            </a:r>
            <a:r>
              <a:rPr lang="ar-IQ" dirty="0" err="1" smtClean="0">
                <a:cs typeface="Ali_K_Alwand" pitchFamily="2" charset="-78"/>
              </a:rPr>
              <a:t>ئازادى</a:t>
            </a:r>
            <a:r>
              <a:rPr lang="ar-IQ" dirty="0" smtClean="0">
                <a:cs typeface="Ali_K_Alwand" pitchFamily="2" charset="-78"/>
              </a:rPr>
              <a:t>، </a:t>
            </a:r>
            <a:r>
              <a:rPr lang="ar-IQ" dirty="0" err="1" smtClean="0">
                <a:cs typeface="Ali_K_Alwand" pitchFamily="2" charset="-78"/>
              </a:rPr>
              <a:t>مامؤستاي</a:t>
            </a:r>
            <a:r>
              <a:rPr lang="ar-IQ" dirty="0" err="1" smtClean="0">
                <a:solidFill>
                  <a:srgbClr val="FF0066"/>
                </a:solidFill>
                <a:cs typeface="Ali_K_Alwand" pitchFamily="2" charset="-78"/>
              </a:rPr>
              <a:t>ا</a:t>
            </a:r>
            <a:r>
              <a:rPr lang="ar-IQ" dirty="0" smtClean="0">
                <a:cs typeface="Ali_K_Alwand" pitchFamily="2" charset="-78"/>
              </a:rPr>
              <a:t> من</a:t>
            </a:r>
            <a:r>
              <a:rPr lang="ar-SA" dirty="0" err="1" smtClean="0">
                <a:cs typeface="Ali_K_Alwand" pitchFamily="2" charset="-78"/>
              </a:rPr>
              <a:t>-</a:t>
            </a:r>
            <a:endParaRPr lang="ar-IQ" dirty="0" smtClean="0">
              <a:cs typeface="Ali_K_Alwand" pitchFamily="2" charset="-78"/>
            </a:endParaRPr>
          </a:p>
          <a:p>
            <a:pPr algn="r" rtl="1">
              <a:lnSpc>
                <a:spcPct val="90000"/>
              </a:lnSpc>
              <a:buFontTx/>
              <a:buNone/>
            </a:pPr>
            <a:r>
              <a:rPr lang="ar-IQ" dirty="0" err="1" smtClean="0">
                <a:cs typeface="Ali_K_Alwand" pitchFamily="2" charset="-78"/>
              </a:rPr>
              <a:t>دةفتةر</a:t>
            </a:r>
            <a:r>
              <a:rPr lang="ar-IQ" dirty="0" err="1" smtClean="0">
                <a:solidFill>
                  <a:srgbClr val="FF0066"/>
                </a:solidFill>
                <a:cs typeface="Ali_K_Alwand" pitchFamily="2" charset="-78"/>
              </a:rPr>
              <a:t>ا</a:t>
            </a:r>
            <a:r>
              <a:rPr lang="ar-IQ" dirty="0" smtClean="0">
                <a:solidFill>
                  <a:srgbClr val="FF0066"/>
                </a:solidFill>
                <a:cs typeface="Ali_K_Alwand" pitchFamily="2" charset="-78"/>
              </a:rPr>
              <a:t> </a:t>
            </a:r>
            <a:r>
              <a:rPr lang="ar-IQ" dirty="0" err="1" smtClean="0">
                <a:cs typeface="Ali_K_Alwand" pitchFamily="2" charset="-78"/>
              </a:rPr>
              <a:t>خوة</a:t>
            </a:r>
            <a:r>
              <a:rPr lang="ar-IQ" dirty="0" smtClean="0">
                <a:cs typeface="Ali_K_Alwand" pitchFamily="2" charset="-78"/>
              </a:rPr>
              <a:t> </a:t>
            </a:r>
            <a:r>
              <a:rPr lang="ar-IQ" dirty="0" err="1" smtClean="0">
                <a:cs typeface="Ali_K_Alwand" pitchFamily="2" charset="-78"/>
              </a:rPr>
              <a:t>.</a:t>
            </a:r>
            <a:endParaRPr lang="ar-IQ" dirty="0" smtClean="0">
              <a:cs typeface="Ali_K_Alwand" pitchFamily="2" charset="-78"/>
            </a:endParaRPr>
          </a:p>
          <a:p>
            <a:pPr algn="r" rtl="1">
              <a:lnSpc>
                <a:spcPct val="90000"/>
              </a:lnSpc>
              <a:buFontTx/>
              <a:buNone/>
            </a:pPr>
            <a:r>
              <a:rPr lang="en-US" dirty="0" smtClean="0">
                <a:cs typeface="Ali_K_Alwand" pitchFamily="2" charset="-78"/>
              </a:rPr>
              <a:t>_ </a:t>
            </a:r>
            <a:r>
              <a:rPr lang="ar-IQ" dirty="0" smtClean="0">
                <a:cs typeface="Ali_K_Alwand" pitchFamily="2" charset="-78"/>
              </a:rPr>
              <a:t>(</a:t>
            </a:r>
            <a:r>
              <a:rPr lang="ar-IQ" dirty="0" err="1" smtClean="0">
                <a:cs typeface="Ali_K_Alwand" pitchFamily="2" charset="-78"/>
              </a:rPr>
              <a:t>ىَ</a:t>
            </a:r>
            <a:r>
              <a:rPr lang="ar-IQ" dirty="0" smtClean="0">
                <a:cs typeface="Ali_K_Alwand" pitchFamily="2" charset="-78"/>
              </a:rPr>
              <a:t>) بؤ نيَرى </a:t>
            </a:r>
            <a:r>
              <a:rPr lang="ar-IQ" dirty="0" err="1" smtClean="0">
                <a:cs typeface="Ali_K_Alwand" pitchFamily="2" charset="-78"/>
              </a:rPr>
              <a:t>تاك</a:t>
            </a:r>
            <a:r>
              <a:rPr lang="ar-IQ" dirty="0" smtClean="0">
                <a:cs typeface="Ali_K_Alwand" pitchFamily="2" charset="-78"/>
              </a:rPr>
              <a:t> </a:t>
            </a:r>
            <a:r>
              <a:rPr lang="ar-IQ" dirty="0" err="1" smtClean="0">
                <a:cs typeface="Ali_K_Alwand" pitchFamily="2" charset="-78"/>
              </a:rPr>
              <a:t>وةك</a:t>
            </a:r>
            <a:r>
              <a:rPr lang="ar-IQ" dirty="0" smtClean="0">
                <a:cs typeface="Ali_K_Alwand" pitchFamily="2" charset="-78"/>
              </a:rPr>
              <a:t>: </a:t>
            </a:r>
            <a:r>
              <a:rPr lang="ar-IQ" dirty="0" err="1" smtClean="0">
                <a:cs typeface="Ali_K_Alwand" pitchFamily="2" charset="-78"/>
              </a:rPr>
              <a:t>هةظالَ</a:t>
            </a:r>
            <a:r>
              <a:rPr lang="ar-IQ" dirty="0" err="1" smtClean="0">
                <a:solidFill>
                  <a:srgbClr val="FF0066"/>
                </a:solidFill>
                <a:cs typeface="Ali_K_Alwand" pitchFamily="2" charset="-78"/>
              </a:rPr>
              <a:t>ىَ</a:t>
            </a:r>
            <a:r>
              <a:rPr lang="ar-IQ" dirty="0" smtClean="0">
                <a:cs typeface="Ali_K_Alwand" pitchFamily="2" charset="-78"/>
              </a:rPr>
              <a:t> من، </a:t>
            </a:r>
            <a:r>
              <a:rPr lang="ar-IQ" dirty="0" err="1" smtClean="0">
                <a:cs typeface="Ali_K_Alwand" pitchFamily="2" charset="-78"/>
              </a:rPr>
              <a:t>كورِ</a:t>
            </a:r>
            <a:r>
              <a:rPr lang="ar-IQ" dirty="0" err="1" smtClean="0">
                <a:solidFill>
                  <a:srgbClr val="FF0066"/>
                </a:solidFill>
                <a:cs typeface="Ali_K_Alwand" pitchFamily="2" charset="-78"/>
              </a:rPr>
              <a:t>ىَ</a:t>
            </a:r>
            <a:r>
              <a:rPr lang="ar-IQ" dirty="0" smtClean="0">
                <a:cs typeface="Ali_K_Alwand" pitchFamily="2" charset="-78"/>
              </a:rPr>
              <a:t> </a:t>
            </a:r>
            <a:r>
              <a:rPr lang="ar-IQ" dirty="0" err="1" smtClean="0">
                <a:cs typeface="Ali_K_Alwand" pitchFamily="2" charset="-78"/>
              </a:rPr>
              <a:t>تة</a:t>
            </a:r>
            <a:r>
              <a:rPr lang="ar-IQ" dirty="0" smtClean="0">
                <a:cs typeface="Ali_K_Alwand" pitchFamily="2" charset="-78"/>
              </a:rPr>
              <a:t>، </a:t>
            </a:r>
            <a:r>
              <a:rPr lang="ar-IQ" dirty="0" err="1" smtClean="0">
                <a:cs typeface="Ali_K_Alwand" pitchFamily="2" charset="-78"/>
              </a:rPr>
              <a:t>براي</a:t>
            </a:r>
            <a:r>
              <a:rPr lang="ar-IQ" dirty="0" err="1" smtClean="0">
                <a:solidFill>
                  <a:srgbClr val="FF0066"/>
                </a:solidFill>
                <a:cs typeface="Ali_K_Alwand" pitchFamily="2" charset="-78"/>
              </a:rPr>
              <a:t>ىَ</a:t>
            </a:r>
            <a:r>
              <a:rPr lang="ar-IQ" dirty="0" smtClean="0">
                <a:cs typeface="Ali_K_Alwand" pitchFamily="2" charset="-78"/>
              </a:rPr>
              <a:t> من، </a:t>
            </a:r>
            <a:r>
              <a:rPr lang="ar-IQ" dirty="0" err="1" smtClean="0">
                <a:cs typeface="Ali_K_Alwand" pitchFamily="2" charset="-78"/>
              </a:rPr>
              <a:t>طؤثالَ</a:t>
            </a:r>
            <a:r>
              <a:rPr lang="ar-IQ" dirty="0" err="1" smtClean="0">
                <a:solidFill>
                  <a:srgbClr val="FF0066"/>
                </a:solidFill>
                <a:cs typeface="Ali_K_Alwand" pitchFamily="2" charset="-78"/>
              </a:rPr>
              <a:t>ىَ</a:t>
            </a:r>
            <a:r>
              <a:rPr lang="ar-IQ" dirty="0" smtClean="0">
                <a:cs typeface="Ali_K_Alwand" pitchFamily="2" charset="-78"/>
              </a:rPr>
              <a:t> </a:t>
            </a:r>
            <a:r>
              <a:rPr lang="ar-IQ" dirty="0" err="1" smtClean="0">
                <a:cs typeface="Ali_K_Alwand" pitchFamily="2" charset="-78"/>
              </a:rPr>
              <a:t>باثيرى.</a:t>
            </a:r>
            <a:endParaRPr lang="ar-IQ" dirty="0" smtClean="0">
              <a:cs typeface="Ali_K_Alwand" pitchFamily="2" charset="-78"/>
            </a:endParaRPr>
          </a:p>
          <a:p>
            <a:pPr algn="r" rtl="1">
              <a:lnSpc>
                <a:spcPct val="90000"/>
              </a:lnSpc>
              <a:buFontTx/>
              <a:buNone/>
            </a:pPr>
            <a:r>
              <a:rPr lang="ar-IQ" dirty="0" err="1" smtClean="0">
                <a:cs typeface="Ali_K_Alwand" pitchFamily="2" charset="-78"/>
              </a:rPr>
              <a:t>لةبارى</a:t>
            </a:r>
            <a:r>
              <a:rPr lang="ar-IQ" dirty="0" smtClean="0">
                <a:cs typeface="Ali_K_Alwand" pitchFamily="2" charset="-78"/>
              </a:rPr>
              <a:t> </a:t>
            </a:r>
            <a:r>
              <a:rPr lang="ar-IQ" dirty="0" err="1" smtClean="0">
                <a:cs typeface="Ali_K_Alwand" pitchFamily="2" charset="-78"/>
              </a:rPr>
              <a:t>كؤدا</a:t>
            </a:r>
            <a:r>
              <a:rPr lang="ar-IQ" dirty="0" smtClean="0">
                <a:cs typeface="Ali_K_Alwand" pitchFamily="2" charset="-78"/>
              </a:rPr>
              <a:t> </a:t>
            </a:r>
            <a:r>
              <a:rPr lang="ar-IQ" dirty="0" err="1" smtClean="0">
                <a:cs typeface="Ali_K_Alwand" pitchFamily="2" charset="-78"/>
              </a:rPr>
              <a:t>نيشانةى</a:t>
            </a:r>
            <a:r>
              <a:rPr lang="ar-IQ" dirty="0" smtClean="0">
                <a:cs typeface="Ali_K_Alwand" pitchFamily="2" charset="-78"/>
              </a:rPr>
              <a:t> </a:t>
            </a:r>
            <a:r>
              <a:rPr lang="ar-SA" dirty="0" err="1" smtClean="0">
                <a:cs typeface="Ali_K_Alwand" pitchFamily="2" charset="-78"/>
              </a:rPr>
              <a:t>هةردوو</a:t>
            </a:r>
            <a:r>
              <a:rPr lang="ar-SA" dirty="0" smtClean="0">
                <a:cs typeface="Ali_K_Alwand" pitchFamily="2" charset="-78"/>
              </a:rPr>
              <a:t> </a:t>
            </a:r>
            <a:r>
              <a:rPr lang="ar-IQ" dirty="0" err="1" smtClean="0">
                <a:cs typeface="Ali_K_Alwand" pitchFamily="2" charset="-78"/>
              </a:rPr>
              <a:t>رِةطةز</a:t>
            </a:r>
            <a:r>
              <a:rPr lang="ar-SA" dirty="0" smtClean="0">
                <a:cs typeface="Ali_K_Alwand" pitchFamily="2" charset="-78"/>
              </a:rPr>
              <a:t>ى </a:t>
            </a:r>
            <a:r>
              <a:rPr lang="ar-SA" dirty="0" err="1" smtClean="0">
                <a:cs typeface="Ali_K_Alwand" pitchFamily="2" charset="-78"/>
              </a:rPr>
              <a:t>نيَرومىَ</a:t>
            </a:r>
            <a:r>
              <a:rPr lang="ar-SA" dirty="0" smtClean="0">
                <a:cs typeface="Ali_K_Alwand" pitchFamily="2" charset="-78"/>
              </a:rPr>
              <a:t> </a:t>
            </a:r>
            <a:r>
              <a:rPr lang="ar-IQ" dirty="0" smtClean="0">
                <a:cs typeface="Ali_K_Alwand" pitchFamily="2" charset="-78"/>
              </a:rPr>
              <a:t>(يَن)ة </a:t>
            </a:r>
            <a:r>
              <a:rPr lang="ar-IQ" dirty="0" err="1" smtClean="0">
                <a:cs typeface="Ali_K_Alwand" pitchFamily="2" charset="-78"/>
              </a:rPr>
              <a:t>وةك:</a:t>
            </a:r>
            <a:endParaRPr lang="ar-IQ" dirty="0" smtClean="0">
              <a:cs typeface="Ali_K_Alwand" pitchFamily="2" charset="-78"/>
            </a:endParaRPr>
          </a:p>
          <a:p>
            <a:pPr algn="r" rtl="1">
              <a:lnSpc>
                <a:spcPct val="90000"/>
              </a:lnSpc>
              <a:buFontTx/>
              <a:buNone/>
            </a:pPr>
            <a:r>
              <a:rPr lang="ar-IQ" dirty="0" smtClean="0">
                <a:cs typeface="Ali_K_Alwand" pitchFamily="2" charset="-78"/>
              </a:rPr>
              <a:t>من طول</a:t>
            </a:r>
            <a:r>
              <a:rPr lang="ar-IQ" dirty="0" smtClean="0">
                <a:solidFill>
                  <a:srgbClr val="FF0066"/>
                </a:solidFill>
                <a:cs typeface="Ali_K_Alwand" pitchFamily="2" charset="-78"/>
              </a:rPr>
              <a:t>يَن</a:t>
            </a:r>
            <a:r>
              <a:rPr lang="ar-IQ" dirty="0" smtClean="0">
                <a:cs typeface="Ali_K_Alwand" pitchFamily="2" charset="-78"/>
              </a:rPr>
              <a:t> جوان </a:t>
            </a:r>
            <a:r>
              <a:rPr lang="ar-IQ" dirty="0" err="1" smtClean="0">
                <a:cs typeface="Ali_K_Alwand" pitchFamily="2" charset="-78"/>
              </a:rPr>
              <a:t>كرين.</a:t>
            </a:r>
            <a:r>
              <a:rPr lang="ar-IQ" dirty="0" smtClean="0">
                <a:cs typeface="Ali_K_Alwand" pitchFamily="2" charset="-78"/>
              </a:rPr>
              <a:t>                 </a:t>
            </a:r>
          </a:p>
          <a:p>
            <a:pPr algn="r" rtl="1">
              <a:lnSpc>
                <a:spcPct val="90000"/>
              </a:lnSpc>
              <a:buFontTx/>
              <a:buNone/>
            </a:pPr>
            <a:r>
              <a:rPr lang="ar-IQ" dirty="0" err="1" smtClean="0">
                <a:cs typeface="Ali_K_Alwand" pitchFamily="2" charset="-78"/>
              </a:rPr>
              <a:t>كوريَن</a:t>
            </a:r>
            <a:r>
              <a:rPr lang="ar-IQ" dirty="0" smtClean="0">
                <a:cs typeface="Ali_K_Alwand" pitchFamily="2" charset="-78"/>
              </a:rPr>
              <a:t> </a:t>
            </a:r>
            <a:r>
              <a:rPr lang="ar-IQ" dirty="0" err="1" smtClean="0">
                <a:cs typeface="Ali_K_Alwand" pitchFamily="2" charset="-78"/>
              </a:rPr>
              <a:t>زيرةك</a:t>
            </a:r>
            <a:r>
              <a:rPr lang="ar-IQ" dirty="0" smtClean="0">
                <a:cs typeface="Ali_K_Alwand" pitchFamily="2" charset="-78"/>
              </a:rPr>
              <a:t> </a:t>
            </a:r>
            <a:r>
              <a:rPr lang="ar-IQ" dirty="0" err="1" smtClean="0">
                <a:cs typeface="Ali_K_Alwand" pitchFamily="2" charset="-78"/>
              </a:rPr>
              <a:t>هاتن.</a:t>
            </a:r>
            <a:r>
              <a:rPr lang="ar-IQ" dirty="0" smtClean="0">
                <a:cs typeface="Ali_K_Alwand" pitchFamily="2" charset="-78"/>
              </a:rPr>
              <a:t>                     </a:t>
            </a:r>
            <a:r>
              <a:rPr lang="ar-IQ" dirty="0" err="1" smtClean="0">
                <a:cs typeface="Ali_K_Alwand" pitchFamily="2" charset="-78"/>
              </a:rPr>
              <a:t>كضيَن</a:t>
            </a:r>
            <a:r>
              <a:rPr lang="ar-IQ" dirty="0" smtClean="0">
                <a:cs typeface="Ali_K_Alwand" pitchFamily="2" charset="-78"/>
              </a:rPr>
              <a:t> </a:t>
            </a:r>
            <a:r>
              <a:rPr lang="ar-IQ" dirty="0" err="1" smtClean="0">
                <a:cs typeface="Ali_K_Alwand" pitchFamily="2" charset="-78"/>
              </a:rPr>
              <a:t>زيرةك</a:t>
            </a:r>
            <a:r>
              <a:rPr lang="ar-IQ" dirty="0" smtClean="0">
                <a:cs typeface="Ali_K_Alwand" pitchFamily="2" charset="-78"/>
              </a:rPr>
              <a:t> </a:t>
            </a:r>
            <a:r>
              <a:rPr lang="ar-IQ" dirty="0" err="1" smtClean="0">
                <a:cs typeface="Ali_K_Alwand" pitchFamily="2" charset="-78"/>
              </a:rPr>
              <a:t>هاتن.</a:t>
            </a:r>
            <a:endParaRPr lang="ar-IQ" dirty="0" smtClean="0">
              <a:cs typeface="Ali_K_Alwand" pitchFamily="2" charset="-78"/>
            </a:endParaRPr>
          </a:p>
          <a:p>
            <a:pPr algn="r" rtl="1">
              <a:lnSpc>
                <a:spcPct val="90000"/>
              </a:lnSpc>
              <a:buFontTx/>
              <a:buChar char="-"/>
            </a:pPr>
            <a:r>
              <a:rPr lang="ar-SA" dirty="0" err="1" smtClean="0">
                <a:cs typeface="Ali_K_Alwand" pitchFamily="2" charset="-78"/>
              </a:rPr>
              <a:t>هةر</a:t>
            </a:r>
            <a:r>
              <a:rPr lang="ar-SA" dirty="0" smtClean="0">
                <a:cs typeface="Ali_K_Alwand" pitchFamily="2" charset="-78"/>
              </a:rPr>
              <a:t> </a:t>
            </a:r>
            <a:r>
              <a:rPr lang="ar-SA" dirty="0" err="1" smtClean="0">
                <a:cs typeface="Ali_K_Alwand" pitchFamily="2" charset="-78"/>
              </a:rPr>
              <a:t>ديسان</a:t>
            </a:r>
            <a:r>
              <a:rPr lang="ar-SA" dirty="0" smtClean="0">
                <a:cs typeface="Ali_K_Alwand" pitchFamily="2" charset="-78"/>
              </a:rPr>
              <a:t> </a:t>
            </a:r>
            <a:r>
              <a:rPr lang="ar-IQ" dirty="0" err="1" smtClean="0">
                <a:cs typeface="Ali_K_Alwand" pitchFamily="2" charset="-78"/>
              </a:rPr>
              <a:t>نيشانةى</a:t>
            </a:r>
            <a:r>
              <a:rPr lang="ar-IQ" dirty="0" smtClean="0">
                <a:cs typeface="Ali_K_Alwand" pitchFamily="2" charset="-78"/>
              </a:rPr>
              <a:t>(يَد، </a:t>
            </a:r>
            <a:r>
              <a:rPr lang="ar-IQ" dirty="0" err="1" smtClean="0">
                <a:cs typeface="Ali_K_Alwand" pitchFamily="2" charset="-78"/>
              </a:rPr>
              <a:t>يَت</a:t>
            </a:r>
            <a:r>
              <a:rPr lang="ar-IQ" dirty="0" smtClean="0">
                <a:cs typeface="Ali_K_Alwand" pitchFamily="2" charset="-78"/>
              </a:rPr>
              <a:t>) بؤ </a:t>
            </a:r>
            <a:r>
              <a:rPr lang="ar-IQ" dirty="0" err="1" smtClean="0">
                <a:cs typeface="Ali_K_Alwand" pitchFamily="2" charset="-78"/>
              </a:rPr>
              <a:t>كؤى</a:t>
            </a:r>
            <a:r>
              <a:rPr lang="ar-SA" dirty="0" err="1" smtClean="0">
                <a:cs typeface="Ali_K_Alwand" pitchFamily="2" charset="-78"/>
              </a:rPr>
              <a:t>(</a:t>
            </a:r>
            <a:r>
              <a:rPr lang="ar-IQ" dirty="0" smtClean="0">
                <a:cs typeface="Ali_K_Alwand" pitchFamily="2" charset="-78"/>
              </a:rPr>
              <a:t> نيَر و </a:t>
            </a:r>
            <a:r>
              <a:rPr lang="ar-IQ" dirty="0" err="1" smtClean="0">
                <a:cs typeface="Ali_K_Alwand" pitchFamily="2" charset="-78"/>
              </a:rPr>
              <a:t>مىَ</a:t>
            </a:r>
            <a:r>
              <a:rPr lang="ar-SA" dirty="0" err="1" smtClean="0">
                <a:cs typeface="Ali_K_Alwand" pitchFamily="2" charset="-78"/>
              </a:rPr>
              <a:t>)</a:t>
            </a:r>
            <a:endParaRPr lang="ar-IQ" dirty="0" smtClean="0">
              <a:cs typeface="Ali_K_Alwand" pitchFamily="2" charset="-78"/>
            </a:endParaRPr>
          </a:p>
          <a:p>
            <a:pPr algn="r" rtl="1">
              <a:lnSpc>
                <a:spcPct val="90000"/>
              </a:lnSpc>
              <a:buFontTx/>
              <a:buNone/>
            </a:pPr>
            <a:r>
              <a:rPr lang="ar-IQ" dirty="0" err="1" smtClean="0">
                <a:cs typeface="Ali_K_Alwand" pitchFamily="2" charset="-78"/>
              </a:rPr>
              <a:t>ضياييَت</a:t>
            </a:r>
            <a:r>
              <a:rPr lang="ar-IQ" dirty="0" smtClean="0">
                <a:cs typeface="Ali_K_Alwand" pitchFamily="2" charset="-78"/>
              </a:rPr>
              <a:t> </a:t>
            </a:r>
            <a:r>
              <a:rPr lang="ar-IQ" dirty="0" err="1" smtClean="0">
                <a:cs typeface="Ali_K_Alwand" pitchFamily="2" charset="-78"/>
              </a:rPr>
              <a:t>كوردستانىَ</a:t>
            </a:r>
            <a:r>
              <a:rPr lang="ar-SA" dirty="0" err="1" smtClean="0">
                <a:cs typeface="Ali_K_Alwand" pitchFamily="2" charset="-78"/>
              </a:rPr>
              <a:t>.</a:t>
            </a:r>
            <a:endParaRPr lang="ar-IQ" dirty="0" smtClean="0">
              <a:cs typeface="Ali_K_Alwand" pitchFamily="2" charset="-78"/>
            </a:endParaRPr>
          </a:p>
          <a:p>
            <a:pPr algn="r" rtl="1">
              <a:lnSpc>
                <a:spcPct val="90000"/>
              </a:lnSpc>
              <a:buFontTx/>
              <a:buNone/>
            </a:pPr>
            <a:r>
              <a:rPr lang="ar-IQ" dirty="0" smtClean="0">
                <a:cs typeface="Ali_K_Alwand" pitchFamily="2" charset="-78"/>
              </a:rPr>
              <a:t>ض</a:t>
            </a:r>
            <a:r>
              <a:rPr lang="ar-SA" dirty="0" err="1" smtClean="0">
                <a:cs typeface="Ali_K_Alwand" pitchFamily="2" charset="-78"/>
              </a:rPr>
              <a:t>اظيَد</a:t>
            </a:r>
            <a:r>
              <a:rPr lang="ar-SA" dirty="0" smtClean="0">
                <a:cs typeface="Ali_K_Alwand" pitchFamily="2" charset="-78"/>
              </a:rPr>
              <a:t> </a:t>
            </a:r>
            <a:r>
              <a:rPr lang="ar-IQ" dirty="0" err="1" smtClean="0">
                <a:cs typeface="Ali_K_Alwand" pitchFamily="2" charset="-78"/>
              </a:rPr>
              <a:t>تة</a:t>
            </a:r>
            <a:r>
              <a:rPr lang="ar-IQ" dirty="0" smtClean="0">
                <a:cs typeface="Ali_K_Alwand" pitchFamily="2" charset="-78"/>
              </a:rPr>
              <a:t> </a:t>
            </a:r>
            <a:r>
              <a:rPr lang="ar-SA" dirty="0" err="1" smtClean="0">
                <a:cs typeface="Ali_K_Alwand" pitchFamily="2" charset="-78"/>
              </a:rPr>
              <a:t>.</a:t>
            </a: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solidFill>
                  <a:srgbClr val="C00000"/>
                </a:solidFill>
                <a:cs typeface="Ali_K_Alwand" pitchFamily="2" charset="-78"/>
              </a:rPr>
              <a:t>ثيَناسةكانى دياليَكت (زار) :</a:t>
            </a:r>
            <a:endParaRPr lang="en-US">
              <a:solidFill>
                <a:srgbClr val="C00000"/>
              </a:solidFill>
            </a:endParaRPr>
          </a:p>
        </p:txBody>
      </p:sp>
      <p:sp>
        <p:nvSpPr>
          <p:cNvPr id="3" name="Content Placeholder 2"/>
          <p:cNvSpPr>
            <a:spLocks noGrp="1"/>
          </p:cNvSpPr>
          <p:nvPr>
            <p:ph idx="1"/>
          </p:nvPr>
        </p:nvSpPr>
        <p:spPr>
          <a:xfrm>
            <a:off x="457200" y="1143000"/>
            <a:ext cx="8229600" cy="5334000"/>
          </a:xfrm>
          <a:solidFill>
            <a:schemeClr val="bg1"/>
          </a:solidFill>
          <a:ln>
            <a:solidFill>
              <a:schemeClr val="bg1"/>
            </a:solidFill>
          </a:ln>
        </p:spPr>
        <p:txBody>
          <a:bodyPr>
            <a:normAutofit lnSpcReduction="10000"/>
          </a:bodyPr>
          <a:lstStyle/>
          <a:p>
            <a:pPr algn="r" rtl="1">
              <a:buNone/>
            </a:pPr>
            <a:r>
              <a:rPr lang="ar-SA" dirty="0" smtClean="0">
                <a:cs typeface="Ali_K_Alwand" pitchFamily="2" charset="-78"/>
              </a:rPr>
              <a:t>1- </a:t>
            </a:r>
            <a:r>
              <a:rPr lang="ar-SA" sz="3600" i="1" dirty="0" smtClean="0">
                <a:solidFill>
                  <a:srgbClr val="FF0000"/>
                </a:solidFill>
                <a:cs typeface="Ali_K_Alwand" pitchFamily="2" charset="-78"/>
              </a:rPr>
              <a:t>دياليَكت </a:t>
            </a:r>
            <a:r>
              <a:rPr lang="ar-SA" sz="3600" b="1" dirty="0" smtClean="0">
                <a:solidFill>
                  <a:srgbClr val="FF0000"/>
                </a:solidFill>
                <a:cs typeface="Ali_K_Alwand" pitchFamily="2" charset="-78"/>
              </a:rPr>
              <a:t>:</a:t>
            </a:r>
            <a:r>
              <a:rPr lang="ar-SA" b="1" dirty="0" smtClean="0">
                <a:solidFill>
                  <a:srgbClr val="FF0000"/>
                </a:solidFill>
                <a:cs typeface="Ali_K_Alwand" pitchFamily="2" charset="-78"/>
              </a:rPr>
              <a:t> </a:t>
            </a:r>
            <a:r>
              <a:rPr lang="ar-SA" dirty="0" smtClean="0">
                <a:cs typeface="Ali_K_Alwand" pitchFamily="2" charset="-78"/>
              </a:rPr>
              <a:t>شيَوةى جياوازى قسةكردن لة مروظيَكةوة بوَ مروَظيكى</a:t>
            </a:r>
            <a:r>
              <a:rPr lang="en-US" dirty="0" smtClean="0">
                <a:cs typeface="Ali_K_Alwand" pitchFamily="2" charset="-78"/>
              </a:rPr>
              <a:t> </a:t>
            </a:r>
            <a:r>
              <a:rPr lang="ar-SA" dirty="0" smtClean="0">
                <a:cs typeface="Ali_K_Alwand" pitchFamily="2" charset="-78"/>
              </a:rPr>
              <a:t>تر.  </a:t>
            </a:r>
          </a:p>
          <a:p>
            <a:pPr algn="r">
              <a:buNone/>
            </a:pPr>
            <a:r>
              <a:rPr lang="ar-SA" dirty="0" smtClean="0">
                <a:cs typeface="Ali_K_Alwand" pitchFamily="2" charset="-78"/>
              </a:rPr>
              <a:t>2- </a:t>
            </a:r>
            <a:r>
              <a:rPr lang="ar-SA" sz="3600" i="1" dirty="0" err="1" smtClean="0">
                <a:solidFill>
                  <a:srgbClr val="FF0000"/>
                </a:solidFill>
                <a:cs typeface="Ali_K_Alwand" pitchFamily="2" charset="-78"/>
              </a:rPr>
              <a:t>دياليَكت</a:t>
            </a:r>
            <a:r>
              <a:rPr lang="ar-SA" sz="3600" b="1" i="1" dirty="0" smtClean="0">
                <a:solidFill>
                  <a:srgbClr val="FF0000"/>
                </a:solidFill>
                <a:cs typeface="Ali_K_Alwand" pitchFamily="2" charset="-78"/>
              </a:rPr>
              <a:t> </a:t>
            </a:r>
            <a:r>
              <a:rPr lang="ar-SA" sz="3600" b="1" dirty="0" smtClean="0">
                <a:solidFill>
                  <a:srgbClr val="FF0000"/>
                </a:solidFill>
                <a:cs typeface="Ali_K_Alwand" pitchFamily="2" charset="-78"/>
              </a:rPr>
              <a:t>:</a:t>
            </a:r>
            <a:r>
              <a:rPr lang="ar-SA" dirty="0" smtClean="0">
                <a:solidFill>
                  <a:srgbClr val="FF0000"/>
                </a:solidFill>
                <a:cs typeface="Ali_K_Alwand" pitchFamily="2" charset="-78"/>
              </a:rPr>
              <a:t> </a:t>
            </a:r>
            <a:r>
              <a:rPr lang="ar-SA" dirty="0" err="1" smtClean="0">
                <a:cs typeface="Ali_K_Alwand" pitchFamily="2" charset="-78"/>
              </a:rPr>
              <a:t>زاراوةيةكة</a:t>
            </a:r>
            <a:r>
              <a:rPr lang="ar-SA" dirty="0" smtClean="0">
                <a:cs typeface="Ali_K_Alwand" pitchFamily="2" charset="-78"/>
              </a:rPr>
              <a:t>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جوَرةكانى</a:t>
            </a:r>
            <a:r>
              <a:rPr lang="ar-SA" dirty="0" smtClean="0">
                <a:cs typeface="Ali_K_Alwand" pitchFamily="2" charset="-78"/>
              </a:rPr>
              <a:t> </a:t>
            </a:r>
            <a:r>
              <a:rPr lang="ar-SA" dirty="0" err="1" smtClean="0">
                <a:cs typeface="Ali_K_Alwand" pitchFamily="2" charset="-78"/>
              </a:rPr>
              <a:t>ئاخاوتنى</a:t>
            </a:r>
            <a:r>
              <a:rPr lang="ar-SA" dirty="0" smtClean="0">
                <a:cs typeface="Ali_K_Alwand" pitchFamily="2" charset="-78"/>
              </a:rPr>
              <a:t> </a:t>
            </a:r>
            <a:r>
              <a:rPr lang="ar-SA" dirty="0" err="1" smtClean="0">
                <a:cs typeface="Ali_K_Alwand" pitchFamily="2" charset="-78"/>
              </a:rPr>
              <a:t>ناوضةيى</a:t>
            </a:r>
            <a:r>
              <a:rPr lang="ar-SA" dirty="0" smtClean="0">
                <a:cs typeface="Ali_K_Alwand" pitchFamily="2" charset="-78"/>
              </a:rPr>
              <a:t> و             </a:t>
            </a:r>
            <a:r>
              <a:rPr lang="ar-SA" dirty="0" err="1" smtClean="0">
                <a:cs typeface="Ali_K_Alwand" pitchFamily="2" charset="-78"/>
              </a:rPr>
              <a:t>هةروةها</a:t>
            </a:r>
            <a:r>
              <a:rPr lang="ar-SA" dirty="0" smtClean="0">
                <a:cs typeface="Ali_K_Alwand" pitchFamily="2" charset="-78"/>
              </a:rPr>
              <a:t> </a:t>
            </a:r>
            <a:r>
              <a:rPr lang="ar-SA" dirty="0" err="1" smtClean="0">
                <a:cs typeface="Ali_K_Alwand" pitchFamily="2" charset="-78"/>
              </a:rPr>
              <a:t>جوَرةكانى</a:t>
            </a:r>
            <a:r>
              <a:rPr lang="ar-SA" dirty="0" smtClean="0">
                <a:cs typeface="Ali_K_Alwand" pitchFamily="2" charset="-78"/>
              </a:rPr>
              <a:t> </a:t>
            </a:r>
            <a:r>
              <a:rPr lang="ar-SA" dirty="0" err="1" smtClean="0">
                <a:cs typeface="Ali_K_Alwand" pitchFamily="2" charset="-78"/>
              </a:rPr>
              <a:t>ئاخاوتنى</a:t>
            </a:r>
            <a:r>
              <a:rPr lang="ar-SA" dirty="0" smtClean="0">
                <a:cs typeface="Ali_K_Alwand" pitchFamily="2" charset="-78"/>
              </a:rPr>
              <a:t> </a:t>
            </a:r>
            <a:r>
              <a:rPr lang="ar-SA" dirty="0" err="1" smtClean="0">
                <a:cs typeface="Ali_K_Alwand" pitchFamily="2" charset="-78"/>
              </a:rPr>
              <a:t>ضينةكومةلَايةتيية</a:t>
            </a:r>
            <a:r>
              <a:rPr lang="ar-SA" dirty="0" smtClean="0">
                <a:cs typeface="Ali_K_Alwand" pitchFamily="2" charset="-78"/>
              </a:rPr>
              <a:t> </a:t>
            </a:r>
            <a:r>
              <a:rPr lang="ar-SA" dirty="0" err="1" smtClean="0">
                <a:cs typeface="Ali_K_Alwand" pitchFamily="2" charset="-78"/>
              </a:rPr>
              <a:t>جياوازةكان</a:t>
            </a:r>
            <a:r>
              <a:rPr lang="ar-SA" dirty="0" smtClean="0">
                <a:cs typeface="Ali_K_Alwand" pitchFamily="2" charset="-78"/>
              </a:rPr>
              <a:t> </a:t>
            </a:r>
            <a:r>
              <a:rPr lang="ar-SA" dirty="0" err="1" smtClean="0">
                <a:cs typeface="Ali_K_Alwand" pitchFamily="2" charset="-78"/>
              </a:rPr>
              <a:t>بةكار</a:t>
            </a:r>
            <a:r>
              <a:rPr lang="ar-SA" dirty="0" smtClean="0">
                <a:cs typeface="Ali_K_Alwand" pitchFamily="2" charset="-78"/>
              </a:rPr>
              <a:t> </a:t>
            </a:r>
            <a:r>
              <a:rPr lang="ar-SA" dirty="0" err="1" smtClean="0">
                <a:cs typeface="Ali_K_Alwand" pitchFamily="2" charset="-78"/>
              </a:rPr>
              <a:t>ديَت</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3- </a:t>
            </a:r>
            <a:r>
              <a:rPr lang="ar-SA" sz="3600" i="1" dirty="0" err="1" smtClean="0">
                <a:solidFill>
                  <a:srgbClr val="FF0000"/>
                </a:solidFill>
                <a:cs typeface="Ali_K_Alwand" pitchFamily="2" charset="-78"/>
              </a:rPr>
              <a:t>دياليَكت</a:t>
            </a:r>
            <a:r>
              <a:rPr lang="ar-SA" sz="3600" b="1" dirty="0" smtClean="0">
                <a:solidFill>
                  <a:srgbClr val="FF0000"/>
                </a:solidFill>
                <a:cs typeface="Ali_K_Alwand" pitchFamily="2" charset="-78"/>
              </a:rPr>
              <a:t> :</a:t>
            </a:r>
            <a:r>
              <a:rPr lang="ar-SA" dirty="0" smtClean="0">
                <a:solidFill>
                  <a:srgbClr val="FF0000"/>
                </a:solidFill>
                <a:cs typeface="Ali_K_Alwand" pitchFamily="2" charset="-78"/>
              </a:rPr>
              <a:t> </a:t>
            </a:r>
            <a:r>
              <a:rPr lang="ar-SA" dirty="0" err="1" smtClean="0">
                <a:cs typeface="Ali_K_Alwand" pitchFamily="2" charset="-78"/>
              </a:rPr>
              <a:t>بريتيية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سيما</a:t>
            </a:r>
            <a:r>
              <a:rPr lang="ar-SA" dirty="0" smtClean="0">
                <a:cs typeface="Ali_K_Alwand" pitchFamily="2" charset="-78"/>
              </a:rPr>
              <a:t> و </a:t>
            </a:r>
            <a:r>
              <a:rPr lang="ar-SA" dirty="0" err="1" smtClean="0">
                <a:cs typeface="Ali_K_Alwand" pitchFamily="2" charset="-78"/>
              </a:rPr>
              <a:t>تايبةتمةندى</a:t>
            </a:r>
            <a:r>
              <a:rPr lang="ar-SA" dirty="0" smtClean="0">
                <a:cs typeface="Ali_K_Alwand" pitchFamily="2" charset="-78"/>
              </a:rPr>
              <a:t> </a:t>
            </a:r>
            <a:r>
              <a:rPr lang="ar-SA" dirty="0" err="1" smtClean="0">
                <a:cs typeface="Ali_K_Alwand" pitchFamily="2" charset="-78"/>
              </a:rPr>
              <a:t>فؤنؤلؤجى</a:t>
            </a:r>
            <a:r>
              <a:rPr lang="ar-SA" dirty="0" smtClean="0">
                <a:cs typeface="Ali_K_Alwand" pitchFamily="2" charset="-78"/>
              </a:rPr>
              <a:t> و     </a:t>
            </a:r>
            <a:r>
              <a:rPr lang="ar-SA" dirty="0" err="1" smtClean="0">
                <a:cs typeface="Ali_K_Alwand" pitchFamily="2" charset="-78"/>
              </a:rPr>
              <a:t>مؤرفؤلؤجى</a:t>
            </a:r>
            <a:r>
              <a:rPr lang="ar-SA" dirty="0" smtClean="0">
                <a:cs typeface="Ali_K_Alwand" pitchFamily="2" charset="-78"/>
              </a:rPr>
              <a:t> و </a:t>
            </a:r>
            <a:r>
              <a:rPr lang="ar-SA" dirty="0" err="1" smtClean="0">
                <a:cs typeface="Ali_K_Alwand" pitchFamily="2" charset="-78"/>
              </a:rPr>
              <a:t>سينتاكسى</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كةسيَك</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ناوضةيةك</a:t>
            </a:r>
            <a:r>
              <a:rPr lang="ar-SA" dirty="0" smtClean="0">
                <a:cs typeface="Ali_K_Alwand" pitchFamily="2" charset="-78"/>
              </a:rPr>
              <a:t>        </a:t>
            </a:r>
            <a:r>
              <a:rPr lang="ar-SA" dirty="0" err="1" smtClean="0">
                <a:cs typeface="Ali_K_Alwand" pitchFamily="2" charset="-78"/>
              </a:rPr>
              <a:t>دياريكراودا</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كار </a:t>
            </a:r>
            <a:r>
              <a:rPr lang="ar-SA" dirty="0" err="1" smtClean="0">
                <a:cs typeface="Ali_K_Alwand" pitchFamily="2" charset="-78"/>
              </a:rPr>
              <a:t>ديَنن.</a:t>
            </a:r>
            <a:endParaRPr lang="ar-SA" dirty="0" smtClean="0">
              <a:cs typeface="Ali_K_Alwand" pitchFamily="2" charset="-78"/>
            </a:endParaRPr>
          </a:p>
          <a:p>
            <a:pPr algn="r">
              <a:buNone/>
            </a:pPr>
            <a:r>
              <a:rPr lang="ar-SA" dirty="0" smtClean="0">
                <a:cs typeface="Ali_K_Alwand" pitchFamily="2" charset="-78"/>
              </a:rPr>
              <a:t>4- </a:t>
            </a:r>
            <a:r>
              <a:rPr lang="ar-SA" sz="3600" i="1" dirty="0" err="1" smtClean="0">
                <a:solidFill>
                  <a:srgbClr val="FF0000"/>
                </a:solidFill>
                <a:cs typeface="Ali_K_Alwand" pitchFamily="2" charset="-78"/>
              </a:rPr>
              <a:t>دياليَكت</a:t>
            </a:r>
            <a:r>
              <a:rPr lang="ar-SA" sz="3600" b="1" dirty="0" smtClean="0">
                <a:solidFill>
                  <a:srgbClr val="FF0000"/>
                </a:solidFill>
                <a:cs typeface="Ali_K_Alwand" pitchFamily="2" charset="-78"/>
              </a:rPr>
              <a:t> :</a:t>
            </a:r>
            <a:r>
              <a:rPr lang="ar-SA" dirty="0" smtClean="0">
                <a:solidFill>
                  <a:srgbClr val="0070C0"/>
                </a:solidFill>
                <a:cs typeface="Ali_K_Alwand" pitchFamily="2" charset="-78"/>
              </a:rPr>
              <a:t> </a:t>
            </a:r>
            <a:r>
              <a:rPr lang="ar-SA" dirty="0" err="1" smtClean="0">
                <a:cs typeface="Ali_K_Alwand" pitchFamily="2" charset="-78"/>
              </a:rPr>
              <a:t>بةو</a:t>
            </a:r>
            <a:r>
              <a:rPr lang="ar-SA" dirty="0" smtClean="0">
                <a:cs typeface="Ali_K_Alwand" pitchFamily="2" charset="-78"/>
              </a:rPr>
              <a:t> </a:t>
            </a:r>
            <a:r>
              <a:rPr lang="ar-SA" dirty="0" err="1" smtClean="0">
                <a:cs typeface="Ali_K_Alwand" pitchFamily="2" charset="-78"/>
              </a:rPr>
              <a:t>شيَوة</a:t>
            </a:r>
            <a:r>
              <a:rPr lang="ar-SA" dirty="0" smtClean="0">
                <a:cs typeface="Ali_K_Alwand" pitchFamily="2" charset="-78"/>
              </a:rPr>
              <a:t> </a:t>
            </a:r>
            <a:r>
              <a:rPr lang="ar-SA" dirty="0" err="1" smtClean="0">
                <a:cs typeface="Ali_K_Alwand" pitchFamily="2" charset="-78"/>
              </a:rPr>
              <a:t>زمانة</a:t>
            </a:r>
            <a:r>
              <a:rPr lang="ar-SA" dirty="0" smtClean="0">
                <a:cs typeface="Ali_K_Alwand" pitchFamily="2" charset="-78"/>
              </a:rPr>
              <a:t> </a:t>
            </a:r>
            <a:r>
              <a:rPr lang="ar-SA" dirty="0" err="1" smtClean="0">
                <a:cs typeface="Ali_K_Alwand" pitchFamily="2" charset="-78"/>
              </a:rPr>
              <a:t>دةوترىَ</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كةسيَك</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شويَنيَكدا</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كار </a:t>
            </a:r>
            <a:r>
              <a:rPr lang="ar-SA" dirty="0" err="1" smtClean="0">
                <a:cs typeface="Ali_K_Alwand" pitchFamily="2" charset="-78"/>
              </a:rPr>
              <a:t>ديَنن</a:t>
            </a:r>
            <a:r>
              <a:rPr lang="ar-SA" dirty="0" smtClean="0">
                <a:cs typeface="Ali_K_Alwand" pitchFamily="2" charset="-78"/>
              </a:rPr>
              <a:t> و </a:t>
            </a:r>
            <a:r>
              <a:rPr lang="ar-SA" dirty="0" err="1" smtClean="0">
                <a:cs typeface="Ali_K_Alwand" pitchFamily="2" charset="-78"/>
              </a:rPr>
              <a:t>هاوزمانةكانيشيان</a:t>
            </a:r>
            <a:r>
              <a:rPr lang="ar-SA" dirty="0" smtClean="0">
                <a:cs typeface="Ali_K_Alwand" pitchFamily="2" charset="-78"/>
              </a:rPr>
              <a:t> </a:t>
            </a:r>
            <a:r>
              <a:rPr lang="ar-SA" dirty="0" err="1" smtClean="0">
                <a:cs typeface="Ali_K_Alwand" pitchFamily="2" charset="-78"/>
              </a:rPr>
              <a:t>تيَيان</a:t>
            </a:r>
            <a:r>
              <a:rPr lang="ar-SA" dirty="0" smtClean="0">
                <a:cs typeface="Ali_K_Alwand" pitchFamily="2" charset="-78"/>
              </a:rPr>
              <a:t> </a:t>
            </a:r>
            <a:r>
              <a:rPr lang="ar-SA" dirty="0" err="1" smtClean="0">
                <a:cs typeface="Ali_K_Alwand" pitchFamily="2" charset="-78"/>
              </a:rPr>
              <a:t>دةطةن.</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lgn="r" rtl="1">
              <a:lnSpc>
                <a:spcPct val="90000"/>
              </a:lnSpc>
              <a:buNone/>
            </a:pPr>
            <a:r>
              <a:rPr lang="ar-SA" sz="2800" dirty="0" err="1" smtClean="0">
                <a:solidFill>
                  <a:srgbClr val="FF0000"/>
                </a:solidFill>
                <a:cs typeface="Ali_K_Alwand" pitchFamily="2" charset="-78"/>
              </a:rPr>
              <a:t>ب-</a:t>
            </a:r>
            <a:r>
              <a:rPr lang="ar-SA" sz="2800" dirty="0" smtClean="0">
                <a:solidFill>
                  <a:srgbClr val="FF0000"/>
                </a:solidFill>
                <a:cs typeface="Ali_K_Alwand" pitchFamily="2" charset="-78"/>
              </a:rPr>
              <a:t> </a:t>
            </a:r>
            <a:r>
              <a:rPr lang="ar-IQ" sz="2800" dirty="0" err="1" smtClean="0">
                <a:cs typeface="Ali_K_Alwand" pitchFamily="2" charset="-78"/>
              </a:rPr>
              <a:t>لة</a:t>
            </a:r>
            <a:r>
              <a:rPr lang="ar-IQ" sz="2800" dirty="0" smtClean="0">
                <a:cs typeface="Ali_K_Alwand" pitchFamily="2" charset="-78"/>
              </a:rPr>
              <a:t> </a:t>
            </a:r>
            <a:r>
              <a:rPr lang="ar-IQ" sz="2800" dirty="0" err="1" smtClean="0">
                <a:cs typeface="Ali_K_Alwand" pitchFamily="2" charset="-78"/>
              </a:rPr>
              <a:t>دؤخى</a:t>
            </a:r>
            <a:r>
              <a:rPr lang="ar-IQ" sz="2800" dirty="0" smtClean="0">
                <a:cs typeface="Ali_K_Alwand" pitchFamily="2" charset="-78"/>
              </a:rPr>
              <a:t> </a:t>
            </a:r>
            <a:r>
              <a:rPr lang="ar-IQ" sz="2800" dirty="0" err="1" smtClean="0">
                <a:cs typeface="Ali_K_Alwand" pitchFamily="2" charset="-78"/>
              </a:rPr>
              <a:t>بانطكردندا:</a:t>
            </a:r>
            <a:endParaRPr lang="ar-IQ" sz="2800" dirty="0" smtClean="0">
              <a:cs typeface="Ali_K_Alwand" pitchFamily="2" charset="-78"/>
            </a:endParaRPr>
          </a:p>
          <a:p>
            <a:pPr algn="r" rtl="1">
              <a:lnSpc>
                <a:spcPct val="90000"/>
              </a:lnSpc>
              <a:buFontTx/>
              <a:buNone/>
            </a:pPr>
            <a:r>
              <a:rPr lang="ar-IQ" sz="2800" dirty="0" err="1" smtClean="0">
                <a:cs typeface="Ali_K_Alwand" pitchFamily="2" charset="-78"/>
              </a:rPr>
              <a:t>_ </a:t>
            </a:r>
            <a:r>
              <a:rPr lang="ar-IQ" sz="2800" dirty="0" smtClean="0">
                <a:cs typeface="Ali_K_Alwand" pitchFamily="2" charset="-78"/>
              </a:rPr>
              <a:t>(ؤ) بؤ نيَر</a:t>
            </a:r>
            <a:r>
              <a:rPr lang="ar-SA" sz="2800" dirty="0" smtClean="0">
                <a:cs typeface="Ali_K_Alwand" pitchFamily="2" charset="-78"/>
              </a:rPr>
              <a:t>ى </a:t>
            </a:r>
            <a:r>
              <a:rPr lang="ar-SA" sz="2800" dirty="0" err="1" smtClean="0">
                <a:cs typeface="Ali_K_Alwand" pitchFamily="2" charset="-78"/>
              </a:rPr>
              <a:t>تاك</a:t>
            </a:r>
            <a:r>
              <a:rPr lang="ar-IQ" sz="2800" dirty="0" smtClean="0">
                <a:cs typeface="Ali_K_Alwand" pitchFamily="2" charset="-78"/>
              </a:rPr>
              <a:t> وةكو:، لاوؤ</a:t>
            </a:r>
            <a:r>
              <a:rPr lang="ar-SA" sz="2800" dirty="0" smtClean="0">
                <a:cs typeface="Ali_K_Alwand" pitchFamily="2" charset="-78"/>
              </a:rPr>
              <a:t>،</a:t>
            </a:r>
            <a:endParaRPr lang="en-US" sz="2800" dirty="0" smtClean="0">
              <a:cs typeface="Ali_K_Alwand" pitchFamily="2" charset="-78"/>
            </a:endParaRPr>
          </a:p>
          <a:p>
            <a:pPr algn="r" rtl="1">
              <a:lnSpc>
                <a:spcPct val="90000"/>
              </a:lnSpc>
              <a:buFontTx/>
              <a:buNone/>
            </a:pPr>
            <a:r>
              <a:rPr lang="ar-IQ" sz="2800" dirty="0" err="1" smtClean="0">
                <a:cs typeface="Ali_K_Alwand" pitchFamily="2" charset="-78"/>
              </a:rPr>
              <a:t>كورِؤ</a:t>
            </a:r>
            <a:r>
              <a:rPr lang="ar-IQ" sz="2800" dirty="0" smtClean="0">
                <a:cs typeface="Ali_K_Alwand" pitchFamily="2" charset="-78"/>
              </a:rPr>
              <a:t> </a:t>
            </a:r>
            <a:r>
              <a:rPr lang="ar-IQ" sz="2800" dirty="0" err="1" smtClean="0">
                <a:cs typeface="Ali_K_Alwand" pitchFamily="2" charset="-78"/>
              </a:rPr>
              <a:t>وةرة</a:t>
            </a:r>
            <a:r>
              <a:rPr lang="ar-IQ" sz="2800" dirty="0" smtClean="0">
                <a:cs typeface="Ali_K_Alwand" pitchFamily="2" charset="-78"/>
              </a:rPr>
              <a:t>، </a:t>
            </a:r>
            <a:r>
              <a:rPr lang="ar-IQ" sz="2800" dirty="0" err="1" smtClean="0">
                <a:cs typeface="Ali_K_Alwand" pitchFamily="2" charset="-78"/>
              </a:rPr>
              <a:t>هؤ</a:t>
            </a:r>
            <a:r>
              <a:rPr lang="ar-IQ" sz="2800" dirty="0" smtClean="0">
                <a:cs typeface="Ali_K_Alwand" pitchFamily="2" charset="-78"/>
              </a:rPr>
              <a:t> </a:t>
            </a:r>
            <a:r>
              <a:rPr lang="ar-IQ" sz="2800" dirty="0" err="1" smtClean="0">
                <a:cs typeface="Ali_K_Alwand" pitchFamily="2" charset="-78"/>
              </a:rPr>
              <a:t>ئاغايؤ</a:t>
            </a:r>
            <a:endParaRPr lang="ar-IQ" sz="2800" dirty="0" smtClean="0">
              <a:cs typeface="Ali_K_Alwand" pitchFamily="2" charset="-78"/>
            </a:endParaRPr>
          </a:p>
          <a:p>
            <a:pPr algn="r" rtl="1">
              <a:lnSpc>
                <a:spcPct val="90000"/>
              </a:lnSpc>
              <a:buFontTx/>
              <a:buNone/>
            </a:pPr>
            <a:r>
              <a:rPr lang="ar-IQ" sz="2800" dirty="0" err="1" smtClean="0">
                <a:cs typeface="Ali_K_Alwand" pitchFamily="2" charset="-78"/>
              </a:rPr>
              <a:t>_ </a:t>
            </a:r>
            <a:r>
              <a:rPr lang="ar-IQ" sz="2800" dirty="0" smtClean="0">
                <a:cs typeface="Ali_K_Alwand" pitchFamily="2" charset="-78"/>
              </a:rPr>
              <a:t>(آ) بؤ </a:t>
            </a:r>
            <a:r>
              <a:rPr lang="ar-IQ" sz="2800" dirty="0" err="1" smtClean="0">
                <a:cs typeface="Ali_K_Alwand" pitchFamily="2" charset="-78"/>
              </a:rPr>
              <a:t>مآ</a:t>
            </a:r>
            <a:r>
              <a:rPr lang="ar-IQ" sz="2800" dirty="0" smtClean="0">
                <a:cs typeface="Ali_K_Alwand" pitchFamily="2" charset="-78"/>
              </a:rPr>
              <a:t> </a:t>
            </a:r>
            <a:r>
              <a:rPr lang="ar-SA" sz="2800" dirty="0" smtClean="0">
                <a:cs typeface="Ali_K_Alwand" pitchFamily="2" charset="-78"/>
              </a:rPr>
              <a:t>تاك </a:t>
            </a:r>
            <a:r>
              <a:rPr lang="ar-IQ" sz="2800" dirty="0" smtClean="0">
                <a:cs typeface="Ali_K_Alwand" pitchFamily="2" charset="-78"/>
              </a:rPr>
              <a:t>وةكو: كضىَ، دايىَ</a:t>
            </a:r>
          </a:p>
          <a:p>
            <a:pPr algn="r" rtl="1">
              <a:lnSpc>
                <a:spcPct val="90000"/>
              </a:lnSpc>
              <a:buFontTx/>
              <a:buNone/>
            </a:pPr>
            <a:r>
              <a:rPr lang="ar-IQ" sz="2800" dirty="0" smtClean="0">
                <a:cs typeface="Ali_K_Alwand" pitchFamily="2" charset="-78"/>
              </a:rPr>
              <a:t>، </a:t>
            </a:r>
            <a:r>
              <a:rPr lang="ar-IQ" sz="2800" dirty="0" err="1" smtClean="0">
                <a:cs typeface="Ali_K_Alwand" pitchFamily="2" charset="-78"/>
              </a:rPr>
              <a:t>نازكآ</a:t>
            </a:r>
            <a:endParaRPr lang="ar-IQ" sz="2800" dirty="0" smtClean="0">
              <a:cs typeface="Ali_K_Alwand" pitchFamily="2" charset="-78"/>
            </a:endParaRPr>
          </a:p>
          <a:p>
            <a:pPr algn="r" rtl="1">
              <a:lnSpc>
                <a:spcPct val="90000"/>
              </a:lnSpc>
            </a:pPr>
            <a:r>
              <a:rPr lang="ar-IQ" sz="2800" dirty="0" err="1" smtClean="0">
                <a:cs typeface="Ali_K_Alwand" pitchFamily="2" charset="-78"/>
              </a:rPr>
              <a:t>بةلاَم</a:t>
            </a:r>
            <a:r>
              <a:rPr lang="ar-IQ" sz="2800" dirty="0" smtClean="0">
                <a:cs typeface="Ali_K_Alwand" pitchFamily="2" charset="-78"/>
              </a:rPr>
              <a:t> </a:t>
            </a:r>
            <a:r>
              <a:rPr lang="ar-SA" sz="2800" dirty="0" err="1" smtClean="0">
                <a:cs typeface="Ali_K_Alwand" pitchFamily="2" charset="-78"/>
              </a:rPr>
              <a:t>نيشانةى</a:t>
            </a:r>
            <a:r>
              <a:rPr lang="ar-SA" sz="2800" dirty="0" smtClean="0">
                <a:cs typeface="Ali_K_Alwand" pitchFamily="2" charset="-78"/>
              </a:rPr>
              <a:t> </a:t>
            </a:r>
            <a:r>
              <a:rPr lang="ar-IQ" sz="2800" dirty="0" smtClean="0">
                <a:cs typeface="Ali_K_Alwand" pitchFamily="2" charset="-78"/>
              </a:rPr>
              <a:t> </a:t>
            </a:r>
            <a:r>
              <a:rPr lang="ar-IQ" sz="2800" dirty="0" err="1" smtClean="0">
                <a:cs typeface="Ali_K_Alwand" pitchFamily="2" charset="-78"/>
              </a:rPr>
              <a:t>كؤكردنةوة</a:t>
            </a:r>
            <a:r>
              <a:rPr lang="ar-IQ" sz="2800" dirty="0" smtClean="0">
                <a:cs typeface="Ali_K_Alwand" pitchFamily="2" charset="-78"/>
              </a:rPr>
              <a:t> </a:t>
            </a:r>
            <a:r>
              <a:rPr lang="ar-SA" sz="2800" dirty="0" err="1" smtClean="0">
                <a:cs typeface="Ali_K_Alwand" pitchFamily="2" charset="-78"/>
              </a:rPr>
              <a:t>بوَ</a:t>
            </a:r>
            <a:r>
              <a:rPr lang="ar-SA" sz="2800" dirty="0" smtClean="0">
                <a:cs typeface="Ali_K_Alwand" pitchFamily="2" charset="-78"/>
              </a:rPr>
              <a:t> </a:t>
            </a:r>
            <a:r>
              <a:rPr lang="ar-IQ" sz="2800" dirty="0" err="1" smtClean="0">
                <a:cs typeface="Ali_K_Alwand" pitchFamily="2" charset="-78"/>
              </a:rPr>
              <a:t>هةردوو</a:t>
            </a:r>
            <a:r>
              <a:rPr lang="ar-IQ" sz="2800" dirty="0" smtClean="0">
                <a:cs typeface="Ali_K_Alwand" pitchFamily="2" charset="-78"/>
              </a:rPr>
              <a:t> </a:t>
            </a:r>
            <a:r>
              <a:rPr lang="ar-SA" sz="2800" dirty="0" err="1" smtClean="0">
                <a:cs typeface="Ali_K_Alwand" pitchFamily="2" charset="-78"/>
              </a:rPr>
              <a:t>رِةطةز</a:t>
            </a:r>
            <a:r>
              <a:rPr lang="ar-SA" sz="2800" dirty="0" smtClean="0">
                <a:cs typeface="Ali_K_Alwand" pitchFamily="2" charset="-78"/>
              </a:rPr>
              <a:t>  </a:t>
            </a:r>
            <a:r>
              <a:rPr lang="ar-SA" sz="2800" dirty="0" err="1" smtClean="0">
                <a:cs typeface="Ali_K_Alwand" pitchFamily="2" charset="-78"/>
              </a:rPr>
              <a:t>لة</a:t>
            </a:r>
            <a:r>
              <a:rPr lang="ar-SA" sz="2800" dirty="0" smtClean="0">
                <a:cs typeface="Ali_K_Alwand" pitchFamily="2" charset="-78"/>
              </a:rPr>
              <a:t> دوَخى </a:t>
            </a:r>
            <a:r>
              <a:rPr lang="ar-SA" sz="2800" dirty="0" err="1" smtClean="0">
                <a:cs typeface="Ali_K_Alwand" pitchFamily="2" charset="-78"/>
              </a:rPr>
              <a:t>بانطكردندا</a:t>
            </a:r>
            <a:r>
              <a:rPr lang="ar-SA" sz="2800" dirty="0" smtClean="0">
                <a:cs typeface="Ali_K_Alwand" pitchFamily="2" charset="-78"/>
              </a:rPr>
              <a:t> (ينوَ</a:t>
            </a:r>
            <a:r>
              <a:rPr lang="ar-SA" sz="2800" dirty="0" err="1" smtClean="0">
                <a:cs typeface="Ali_K_Alwand" pitchFamily="2" charset="-78"/>
              </a:rPr>
              <a:t>)</a:t>
            </a:r>
            <a:endParaRPr lang="ar-IQ" sz="2800" dirty="0" smtClean="0">
              <a:cs typeface="Ali_K_Alwand" pitchFamily="2" charset="-78"/>
            </a:endParaRPr>
          </a:p>
          <a:p>
            <a:pPr algn="r" rtl="1">
              <a:lnSpc>
                <a:spcPct val="90000"/>
              </a:lnSpc>
              <a:buFontTx/>
              <a:buNone/>
            </a:pPr>
            <a:r>
              <a:rPr lang="ar-IQ" sz="2800" dirty="0" smtClean="0">
                <a:cs typeface="Ali_K_Alwand" pitchFamily="2" charset="-78"/>
              </a:rPr>
              <a:t>       </a:t>
            </a:r>
            <a:r>
              <a:rPr lang="ar-IQ" sz="2800" dirty="0" err="1" smtClean="0">
                <a:cs typeface="Ali_K_Alwand" pitchFamily="2" charset="-78"/>
              </a:rPr>
              <a:t>هؤ</a:t>
            </a:r>
            <a:r>
              <a:rPr lang="ar-IQ" sz="2800" dirty="0" smtClean="0">
                <a:cs typeface="Ali_K_Alwand" pitchFamily="2" charset="-78"/>
              </a:rPr>
              <a:t> </a:t>
            </a:r>
            <a:r>
              <a:rPr lang="ar-IQ" sz="2800" dirty="0" err="1" smtClean="0">
                <a:cs typeface="Ali_K_Alwand" pitchFamily="2" charset="-78"/>
              </a:rPr>
              <a:t>كورِينؤ</a:t>
            </a:r>
            <a:r>
              <a:rPr lang="ar-IQ" sz="2800" dirty="0" smtClean="0">
                <a:cs typeface="Ali_K_Alwand" pitchFamily="2" charset="-78"/>
              </a:rPr>
              <a:t>، </a:t>
            </a:r>
            <a:r>
              <a:rPr lang="ar-IQ" sz="2800" dirty="0" err="1" smtClean="0">
                <a:cs typeface="Ali_K_Alwand" pitchFamily="2" charset="-78"/>
              </a:rPr>
              <a:t>هؤ</a:t>
            </a:r>
            <a:r>
              <a:rPr lang="ar-IQ" sz="2800" dirty="0" smtClean="0">
                <a:cs typeface="Ali_K_Alwand" pitchFamily="2" charset="-78"/>
              </a:rPr>
              <a:t> </a:t>
            </a:r>
            <a:r>
              <a:rPr lang="ar-IQ" sz="2800" dirty="0" err="1" smtClean="0">
                <a:cs typeface="Ali_K_Alwand" pitchFamily="2" charset="-78"/>
              </a:rPr>
              <a:t>كضينؤ</a:t>
            </a:r>
            <a:endParaRPr lang="ar-IQ" sz="2800" dirty="0" smtClean="0">
              <a:cs typeface="Ali_K_Alwand" pitchFamily="2" charset="-78"/>
            </a:endParaRPr>
          </a:p>
          <a:p>
            <a:pPr algn="r" rtl="1">
              <a:lnSpc>
                <a:spcPct val="90000"/>
              </a:lnSpc>
              <a:buNone/>
            </a:pPr>
            <a:r>
              <a:rPr lang="ar-SA" sz="2800" dirty="0" err="1" smtClean="0">
                <a:solidFill>
                  <a:srgbClr val="FF0000"/>
                </a:solidFill>
                <a:cs typeface="Ali_K_Alwand" pitchFamily="2" charset="-78"/>
              </a:rPr>
              <a:t>ج-</a:t>
            </a:r>
            <a:r>
              <a:rPr lang="ar-SA" sz="2800" dirty="0" smtClean="0">
                <a:solidFill>
                  <a:srgbClr val="FF0000"/>
                </a:solidFill>
                <a:cs typeface="Ali_K_Alwand" pitchFamily="2" charset="-78"/>
              </a:rPr>
              <a:t> </a:t>
            </a:r>
            <a:r>
              <a:rPr lang="ar-IQ" sz="2800" dirty="0" smtClean="0">
                <a:cs typeface="Ali_K_Alwand" pitchFamily="2" charset="-78"/>
              </a:rPr>
              <a:t>هةروةها نيشانةى(</a:t>
            </a:r>
            <a:r>
              <a:rPr lang="ar-SA" sz="2800" dirty="0" smtClean="0">
                <a:cs typeface="Ali_K_Alwand" pitchFamily="2" charset="-78"/>
              </a:rPr>
              <a:t>(</a:t>
            </a:r>
            <a:r>
              <a:rPr lang="ar-IQ" sz="2800" dirty="0" smtClean="0">
                <a:cs typeface="Ali_K_Alwand" pitchFamily="2" charset="-78"/>
              </a:rPr>
              <a:t>ى</a:t>
            </a:r>
            <a:r>
              <a:rPr lang="ar-SA" sz="2800" dirty="0" smtClean="0">
                <a:cs typeface="Ali_K_Alwand" pitchFamily="2" charset="-78"/>
              </a:rPr>
              <a:t> )بوَنيَر (ىَ) بوَمىَ</a:t>
            </a:r>
            <a:r>
              <a:rPr lang="ar-IQ" sz="2800" dirty="0" smtClean="0">
                <a:cs typeface="Ali_K_Alwand" pitchFamily="2" charset="-78"/>
              </a:rPr>
              <a:t>) </a:t>
            </a:r>
            <a:r>
              <a:rPr lang="ar-SA" sz="2800" dirty="0" err="1" smtClean="0">
                <a:cs typeface="Ali_K_Alwand" pitchFamily="2" charset="-78"/>
              </a:rPr>
              <a:t>بكةرى</a:t>
            </a:r>
            <a:r>
              <a:rPr lang="ar-SA" sz="2800" dirty="0" smtClean="0">
                <a:cs typeface="Ali_K_Alwand" pitchFamily="2" charset="-78"/>
              </a:rPr>
              <a:t> – </a:t>
            </a:r>
            <a:r>
              <a:rPr lang="ar-SA" sz="2800" dirty="0" err="1" smtClean="0">
                <a:cs typeface="Ali_K_Alwand" pitchFamily="2" charset="-78"/>
              </a:rPr>
              <a:t>بةركارى</a:t>
            </a:r>
            <a:r>
              <a:rPr lang="ar-SA" sz="2800" dirty="0" smtClean="0">
                <a:cs typeface="Ali_K_Alwand" pitchFamily="2" charset="-78"/>
              </a:rPr>
              <a:t> – </a:t>
            </a:r>
            <a:r>
              <a:rPr lang="ar-SA" sz="2800" dirty="0" err="1" smtClean="0">
                <a:cs typeface="Ali_K_Alwand" pitchFamily="2" charset="-78"/>
              </a:rPr>
              <a:t>بةركارى</a:t>
            </a:r>
            <a:r>
              <a:rPr lang="ar-SA" sz="2800" dirty="0" smtClean="0">
                <a:cs typeface="Ali_K_Alwand" pitchFamily="2" charset="-78"/>
              </a:rPr>
              <a:t> </a:t>
            </a:r>
            <a:r>
              <a:rPr lang="ar-SA" sz="2800" dirty="0" err="1" smtClean="0">
                <a:cs typeface="Ali_K_Alwand" pitchFamily="2" charset="-78"/>
              </a:rPr>
              <a:t>ناراستةوخوَ)</a:t>
            </a:r>
            <a:endParaRPr lang="ar-IQ" sz="2800" dirty="0" smtClean="0">
              <a:cs typeface="Ali_K_Alwand" pitchFamily="2" charset="-78"/>
            </a:endParaRPr>
          </a:p>
          <a:p>
            <a:pPr algn="r" rtl="1">
              <a:lnSpc>
                <a:spcPct val="90000"/>
              </a:lnSpc>
              <a:buFontTx/>
              <a:buNone/>
            </a:pPr>
            <a:r>
              <a:rPr lang="ar-IQ" sz="2800" dirty="0" smtClean="0">
                <a:cs typeface="Ali_K_Alwand" pitchFamily="2" charset="-78"/>
              </a:rPr>
              <a:t>   </a:t>
            </a:r>
            <a:r>
              <a:rPr lang="ar-SA" sz="2800" dirty="0" smtClean="0">
                <a:cs typeface="Ali_K_Alwand" pitchFamily="2" charset="-78"/>
              </a:rPr>
              <a:t>- </a:t>
            </a:r>
            <a:r>
              <a:rPr lang="ar-SA" sz="2800" dirty="0" err="1" smtClean="0">
                <a:cs typeface="Ali_K_Alwand" pitchFamily="2" charset="-78"/>
              </a:rPr>
              <a:t>لة</a:t>
            </a:r>
            <a:r>
              <a:rPr lang="ar-SA" sz="2800" dirty="0" smtClean="0">
                <a:cs typeface="Ali_K_Alwand" pitchFamily="2" charset="-78"/>
              </a:rPr>
              <a:t> </a:t>
            </a:r>
            <a:r>
              <a:rPr lang="ar-SA" sz="2800" dirty="0" err="1" smtClean="0">
                <a:cs typeface="Ali_K_Alwand" pitchFamily="2" charset="-78"/>
              </a:rPr>
              <a:t>طةل</a:t>
            </a:r>
            <a:r>
              <a:rPr lang="ar-SA" sz="2800" dirty="0" smtClean="0">
                <a:cs typeface="Ali_K_Alwand" pitchFamily="2" charset="-78"/>
              </a:rPr>
              <a:t> </a:t>
            </a:r>
            <a:r>
              <a:rPr lang="ar-SA" sz="2800" dirty="0" err="1" smtClean="0">
                <a:cs typeface="Ali_K_Alwand" pitchFamily="2" charset="-78"/>
              </a:rPr>
              <a:t>رابردووى</a:t>
            </a:r>
            <a:r>
              <a:rPr lang="ar-SA" sz="2800" dirty="0" smtClean="0">
                <a:cs typeface="Ali_K_Alwand" pitchFamily="2" charset="-78"/>
              </a:rPr>
              <a:t> </a:t>
            </a:r>
            <a:r>
              <a:rPr lang="ar-SA" sz="2800" dirty="0" err="1" smtClean="0">
                <a:cs typeface="Ali_K_Alwand" pitchFamily="2" charset="-78"/>
              </a:rPr>
              <a:t>تيَثةر</a:t>
            </a:r>
            <a:r>
              <a:rPr lang="ar-SA" sz="2800" dirty="0" smtClean="0">
                <a:cs typeface="Ali_K_Alwand" pitchFamily="2" charset="-78"/>
              </a:rPr>
              <a:t> </a:t>
            </a:r>
            <a:r>
              <a:rPr lang="ar-SA" sz="2800" dirty="0" err="1" smtClean="0">
                <a:cs typeface="Ali_K_Alwand" pitchFamily="2" charset="-78"/>
              </a:rPr>
              <a:t>لة</a:t>
            </a:r>
            <a:r>
              <a:rPr lang="ar-SA" sz="2800" dirty="0" smtClean="0">
                <a:cs typeface="Ali_K_Alwand" pitchFamily="2" charset="-78"/>
              </a:rPr>
              <a:t> دوَخى </a:t>
            </a:r>
            <a:r>
              <a:rPr lang="ar-SA" sz="2800" dirty="0" err="1" smtClean="0">
                <a:cs typeface="Ali_K_Alwand" pitchFamily="2" charset="-78"/>
              </a:rPr>
              <a:t>بكةرى</a:t>
            </a:r>
            <a:r>
              <a:rPr lang="ar-SA" sz="2800" dirty="0" smtClean="0">
                <a:cs typeface="Ali_K_Alwand" pitchFamily="2" charset="-78"/>
              </a:rPr>
              <a:t> ناو بؤ </a:t>
            </a:r>
            <a:r>
              <a:rPr lang="ar-SA" sz="2800" dirty="0" err="1" smtClean="0">
                <a:cs typeface="Ali_K_Alwand" pitchFamily="2" charset="-78"/>
              </a:rPr>
              <a:t>مىَ</a:t>
            </a:r>
            <a:r>
              <a:rPr lang="ar-SA" sz="2800" dirty="0" smtClean="0">
                <a:cs typeface="Ali_K_Alwand" pitchFamily="2" charset="-78"/>
              </a:rPr>
              <a:t> (</a:t>
            </a:r>
            <a:r>
              <a:rPr lang="ar-SA" sz="2800" dirty="0" err="1" smtClean="0">
                <a:cs typeface="Ali_K_Alwand" pitchFamily="2" charset="-78"/>
              </a:rPr>
              <a:t>ىَ</a:t>
            </a:r>
            <a:r>
              <a:rPr lang="ar-SA" sz="2800" dirty="0" smtClean="0">
                <a:cs typeface="Ali_K_Alwand" pitchFamily="2" charset="-78"/>
              </a:rPr>
              <a:t>) </a:t>
            </a:r>
            <a:r>
              <a:rPr lang="ar-SA" sz="2800" dirty="0" err="1" smtClean="0">
                <a:cs typeface="Ali_K_Alwand" pitchFamily="2" charset="-78"/>
              </a:rPr>
              <a:t>وةردةطرىَ</a:t>
            </a:r>
            <a:r>
              <a:rPr lang="ar-SA" sz="2800" dirty="0" smtClean="0">
                <a:cs typeface="Ali_K_Alwand" pitchFamily="2" charset="-78"/>
              </a:rPr>
              <a:t> و بؤ </a:t>
            </a:r>
            <a:r>
              <a:rPr lang="ar-SA" sz="2800" dirty="0" err="1" smtClean="0">
                <a:cs typeface="Ali_K_Alwand" pitchFamily="2" charset="-78"/>
              </a:rPr>
              <a:t>نيَر </a:t>
            </a:r>
            <a:r>
              <a:rPr lang="ar-SA" sz="2800" dirty="0" smtClean="0">
                <a:cs typeface="Ali_K_Alwand" pitchFamily="2" charset="-78"/>
              </a:rPr>
              <a:t>(ى) </a:t>
            </a:r>
            <a:r>
              <a:rPr lang="ar-SA" sz="2800" dirty="0" err="1" smtClean="0">
                <a:cs typeface="Ali_K_Alwand" pitchFamily="2" charset="-78"/>
              </a:rPr>
              <a:t>وةردطرىَ</a:t>
            </a:r>
            <a:r>
              <a:rPr lang="ar-IQ" sz="2800" dirty="0" smtClean="0">
                <a:cs typeface="Ali_K_Alwand" pitchFamily="2" charset="-78"/>
              </a:rPr>
              <a:t> </a:t>
            </a:r>
            <a:r>
              <a:rPr lang="ar-SA" sz="2800" dirty="0" err="1" smtClean="0">
                <a:cs typeface="Ali_K_Alwand" pitchFamily="2" charset="-78"/>
              </a:rPr>
              <a:t>وةكو:</a:t>
            </a:r>
            <a:r>
              <a:rPr lang="ar-SA" sz="2800" dirty="0" smtClean="0">
                <a:cs typeface="Ali_K_Alwand" pitchFamily="2" charset="-78"/>
              </a:rPr>
              <a:t> </a:t>
            </a:r>
            <a:r>
              <a:rPr lang="ar-IQ" sz="2800" dirty="0" smtClean="0">
                <a:cs typeface="Ali_K_Alwand" pitchFamily="2" charset="-78"/>
              </a:rPr>
              <a:t>     </a:t>
            </a:r>
            <a:endParaRPr lang="ar-SA" sz="2800" dirty="0" smtClean="0">
              <a:cs typeface="Ali_K_Alwand" pitchFamily="2" charset="-78"/>
            </a:endParaRPr>
          </a:p>
          <a:p>
            <a:pPr algn="r" rtl="1">
              <a:lnSpc>
                <a:spcPct val="90000"/>
              </a:lnSpc>
              <a:buFontTx/>
              <a:buNone/>
            </a:pPr>
            <a:r>
              <a:rPr lang="ar-SA" sz="2800" dirty="0" smtClean="0">
                <a:cs typeface="Ali_K_Alwand" pitchFamily="2" charset="-78"/>
              </a:rPr>
              <a:t> </a:t>
            </a:r>
            <a:r>
              <a:rPr lang="ar-SA" sz="2800" dirty="0" err="1" smtClean="0">
                <a:cs typeface="Ali_K_Alwand" pitchFamily="2" charset="-78"/>
              </a:rPr>
              <a:t>-</a:t>
            </a:r>
            <a:r>
              <a:rPr lang="ar-SA" sz="2800" dirty="0" smtClean="0">
                <a:cs typeface="Ali_K_Alwand" pitchFamily="2" charset="-78"/>
              </a:rPr>
              <a:t> </a:t>
            </a:r>
            <a:r>
              <a:rPr lang="ar-IQ" sz="2800" dirty="0" smtClean="0">
                <a:cs typeface="Ali_K_Alwand" pitchFamily="2" charset="-78"/>
              </a:rPr>
              <a:t>ئازاد</a:t>
            </a:r>
            <a:r>
              <a:rPr lang="ar-IQ" sz="2800" dirty="0" smtClean="0">
                <a:solidFill>
                  <a:srgbClr val="FF0000"/>
                </a:solidFill>
                <a:cs typeface="Ali_K_Alwand" pitchFamily="2" charset="-78"/>
              </a:rPr>
              <a:t>ى</a:t>
            </a:r>
            <a:r>
              <a:rPr lang="ar-IQ" sz="2800" dirty="0" smtClean="0">
                <a:cs typeface="Ali_K_Alwand" pitchFamily="2" charset="-78"/>
              </a:rPr>
              <a:t> نان خ</a:t>
            </a:r>
            <a:r>
              <a:rPr lang="ar-SA" sz="2800" dirty="0" smtClean="0">
                <a:cs typeface="Ali_K_Alwand" pitchFamily="2" charset="-78"/>
              </a:rPr>
              <a:t>ار. </a:t>
            </a:r>
          </a:p>
          <a:p>
            <a:pPr algn="r" rtl="1">
              <a:lnSpc>
                <a:spcPct val="90000"/>
              </a:lnSpc>
              <a:buFontTx/>
              <a:buNone/>
            </a:pPr>
            <a:r>
              <a:rPr lang="ar-SA" sz="2800" dirty="0" smtClean="0">
                <a:cs typeface="Ali_K_Alwand" pitchFamily="2" charset="-78"/>
              </a:rPr>
              <a:t>- نةسرين</a:t>
            </a:r>
            <a:r>
              <a:rPr lang="ar-SA" sz="2800" dirty="0" smtClean="0">
                <a:solidFill>
                  <a:srgbClr val="FF0000"/>
                </a:solidFill>
                <a:cs typeface="Ali_K_Alwand" pitchFamily="2" charset="-78"/>
              </a:rPr>
              <a:t>ىَ </a:t>
            </a:r>
            <a:r>
              <a:rPr lang="ar-SA" sz="2800" dirty="0" smtClean="0">
                <a:cs typeface="Ali_K_Alwand" pitchFamily="2" charset="-78"/>
              </a:rPr>
              <a:t>ثةرتووك خاند</a:t>
            </a:r>
            <a:endParaRPr lang="ar-IQ" sz="2800" dirty="0" smtClean="0">
              <a:cs typeface="Ali_K_Alwand" pitchFamily="2" charset="-78"/>
            </a:endParaRPr>
          </a:p>
          <a:p>
            <a:pPr algn="r" rtl="1">
              <a:lnSpc>
                <a:spcPct val="90000"/>
              </a:lnSpc>
              <a:buFontTx/>
              <a:buNone/>
            </a:pPr>
            <a:endParaRPr lang="ar-IQ" sz="2800" dirty="0" smtClean="0">
              <a:cs typeface="Ali_K_Alwand" pitchFamily="2" charset="-78"/>
            </a:endParaRPr>
          </a:p>
          <a:p>
            <a:pPr algn="r" rtl="1">
              <a:lnSpc>
                <a:spcPct val="90000"/>
              </a:lnSpc>
            </a:pPr>
            <a:endParaRPr lang="en-US" sz="2800" dirty="0" smtClean="0">
              <a:cs typeface="Ali_K_Alwand" pitchFamily="2" charset="-78"/>
            </a:endParaRPr>
          </a:p>
          <a:p>
            <a:pPr algn="r">
              <a:buNone/>
            </a:pPr>
            <a:endParaRPr lang="en-US" sz="2800" dirty="0">
              <a:cs typeface="Ali_K_Alwand" pitchFamily="2" charset="-78"/>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lnSpc>
                <a:spcPct val="90000"/>
              </a:lnSpc>
              <a:buFontTx/>
              <a:buChar char="-"/>
            </a:pPr>
            <a:r>
              <a:rPr lang="ar-SA" dirty="0" smtClean="0">
                <a:cs typeface="Ali_K_Alwand" pitchFamily="2" charset="-78"/>
              </a:rPr>
              <a:t>لة طةل رانةبردووى تيَثةردا ناو لة دوخى بكةردا هيض نيشانةيةك وةرناطريت ، بةلكو نيشانةى (نيَر(ى) و مىَ (ىَ)) دةضيتة سةر بةركارى وةكو :</a:t>
            </a:r>
          </a:p>
          <a:p>
            <a:pPr algn="r" rtl="1">
              <a:lnSpc>
                <a:spcPct val="90000"/>
              </a:lnSpc>
              <a:buNone/>
            </a:pPr>
            <a:r>
              <a:rPr lang="ar-SA" dirty="0" smtClean="0">
                <a:cs typeface="Ali_K_Alwand" pitchFamily="2" charset="-78"/>
              </a:rPr>
              <a:t> - </a:t>
            </a:r>
            <a:r>
              <a:rPr lang="ar-SA" dirty="0" err="1" smtClean="0">
                <a:cs typeface="Ali_K_Alwand" pitchFamily="2" charset="-78"/>
              </a:rPr>
              <a:t>ئازاد</a:t>
            </a:r>
            <a:r>
              <a:rPr lang="ar-SA" dirty="0" smtClean="0">
                <a:cs typeface="Ali_K_Alwand" pitchFamily="2" charset="-78"/>
              </a:rPr>
              <a:t> </a:t>
            </a:r>
            <a:r>
              <a:rPr lang="ar-SA" dirty="0" err="1" smtClean="0">
                <a:cs typeface="Ali_K_Alwand" pitchFamily="2" charset="-78"/>
              </a:rPr>
              <a:t>نان</a:t>
            </a:r>
            <a:r>
              <a:rPr lang="ar-SA" dirty="0" err="1" smtClean="0">
                <a:solidFill>
                  <a:srgbClr val="FF0000"/>
                </a:solidFill>
                <a:cs typeface="Ali_K_Alwand" pitchFamily="2" charset="-78"/>
              </a:rPr>
              <a:t>ى</a:t>
            </a:r>
            <a:r>
              <a:rPr lang="ar-SA" dirty="0" smtClean="0">
                <a:cs typeface="Ali_K_Alwand" pitchFamily="2" charset="-78"/>
              </a:rPr>
              <a:t> </a:t>
            </a:r>
            <a:r>
              <a:rPr lang="ar-SA" dirty="0" err="1" smtClean="0">
                <a:cs typeface="Ali_K_Alwand" pitchFamily="2" charset="-78"/>
              </a:rPr>
              <a:t>دخوَت.</a:t>
            </a:r>
            <a:endParaRPr lang="ar-SA" dirty="0" smtClean="0"/>
          </a:p>
          <a:p>
            <a:pPr algn="r" rtl="1">
              <a:lnSpc>
                <a:spcPct val="90000"/>
              </a:lnSpc>
              <a:buNone/>
            </a:pPr>
            <a:r>
              <a:rPr lang="ar-SA" dirty="0" smtClean="0">
                <a:cs typeface="Ali_K_Alwand" pitchFamily="2" charset="-78"/>
              </a:rPr>
              <a:t>- </a:t>
            </a:r>
            <a:r>
              <a:rPr lang="ar-SA" dirty="0" err="1" smtClean="0">
                <a:cs typeface="Ali_K_Alwand" pitchFamily="2" charset="-78"/>
              </a:rPr>
              <a:t>ئازاد</a:t>
            </a:r>
            <a:r>
              <a:rPr lang="ar-SA" dirty="0" smtClean="0">
                <a:cs typeface="Ali_K_Alwand" pitchFamily="2" charset="-78"/>
              </a:rPr>
              <a:t> </a:t>
            </a:r>
            <a:r>
              <a:rPr lang="ar-SA" dirty="0" err="1" smtClean="0">
                <a:cs typeface="Ali_K_Alwand" pitchFamily="2" charset="-78"/>
              </a:rPr>
              <a:t>بةفر</a:t>
            </a:r>
            <a:r>
              <a:rPr lang="ar-SA" dirty="0" err="1" smtClean="0">
                <a:solidFill>
                  <a:srgbClr val="FF0000"/>
                </a:solidFill>
                <a:cs typeface="Ali_K_Alwand" pitchFamily="2" charset="-78"/>
              </a:rPr>
              <a:t>ىَ</a:t>
            </a:r>
            <a:r>
              <a:rPr lang="ar-SA" dirty="0" smtClean="0">
                <a:solidFill>
                  <a:srgbClr val="FF0000"/>
                </a:solidFill>
                <a:cs typeface="Ali_K_Alwand" pitchFamily="2" charset="-78"/>
              </a:rPr>
              <a:t> </a:t>
            </a:r>
            <a:r>
              <a:rPr lang="ar-SA" dirty="0" err="1" smtClean="0">
                <a:cs typeface="Ali_K_Alwand" pitchFamily="2" charset="-78"/>
              </a:rPr>
              <a:t>دخوَت.</a:t>
            </a:r>
            <a:endParaRPr lang="ar-SA" dirty="0" smtClean="0">
              <a:cs typeface="Ali_K_Alwand" pitchFamily="2" charset="-78"/>
            </a:endParaRPr>
          </a:p>
          <a:p>
            <a:pPr marL="514350" indent="-514350" algn="r" rtl="1">
              <a:lnSpc>
                <a:spcPct val="90000"/>
              </a:lnSpc>
            </a:pPr>
            <a:r>
              <a:rPr lang="ar-SA" dirty="0" err="1" smtClean="0">
                <a:cs typeface="Ali_K_Alwand" pitchFamily="2" charset="-78"/>
              </a:rPr>
              <a:t>ئةطةر</a:t>
            </a:r>
            <a:r>
              <a:rPr lang="ar-SA" dirty="0" smtClean="0">
                <a:cs typeface="Ali_K_Alwand" pitchFamily="2" charset="-78"/>
              </a:rPr>
              <a:t> </a:t>
            </a:r>
            <a:r>
              <a:rPr lang="ar-SA" dirty="0" err="1" smtClean="0">
                <a:cs typeface="Ali_K_Alwand" pitchFamily="2" charset="-78"/>
              </a:rPr>
              <a:t>كارةكة</a:t>
            </a:r>
            <a:r>
              <a:rPr lang="ar-SA" dirty="0" smtClean="0">
                <a:cs typeface="Ali_K_Alwand" pitchFamily="2" charset="-78"/>
              </a:rPr>
              <a:t> </a:t>
            </a:r>
            <a:r>
              <a:rPr lang="ar-SA" dirty="0" err="1" smtClean="0">
                <a:cs typeface="Ali_K_Alwand" pitchFamily="2" charset="-78"/>
              </a:rPr>
              <a:t>تيَنةثةر</a:t>
            </a:r>
            <a:r>
              <a:rPr lang="ar-SA" dirty="0" smtClean="0">
                <a:cs typeface="Ali_K_Alwand" pitchFamily="2" charset="-78"/>
              </a:rPr>
              <a:t> بيت </a:t>
            </a:r>
            <a:r>
              <a:rPr lang="ar-SA" dirty="0" err="1" smtClean="0">
                <a:cs typeface="Ali_K_Alwand" pitchFamily="2" charset="-78"/>
              </a:rPr>
              <a:t>بكةر</a:t>
            </a:r>
            <a:r>
              <a:rPr lang="ar-SA" dirty="0" smtClean="0">
                <a:cs typeface="Ali_K_Alwand" pitchFamily="2" charset="-78"/>
              </a:rPr>
              <a:t> </a:t>
            </a:r>
            <a:r>
              <a:rPr lang="ar-SA" dirty="0" err="1" smtClean="0">
                <a:cs typeface="Ali_K_Alwand" pitchFamily="2" charset="-78"/>
              </a:rPr>
              <a:t>هيض</a:t>
            </a:r>
            <a:r>
              <a:rPr lang="ar-SA" dirty="0" smtClean="0">
                <a:cs typeface="Ali_K_Alwand" pitchFamily="2" charset="-78"/>
              </a:rPr>
              <a:t> </a:t>
            </a:r>
            <a:r>
              <a:rPr lang="ar-SA" dirty="0" err="1" smtClean="0">
                <a:cs typeface="Ali_K_Alwand" pitchFamily="2" charset="-78"/>
              </a:rPr>
              <a:t>نيشانةيةك</a:t>
            </a:r>
            <a:r>
              <a:rPr lang="ar-SA" dirty="0" smtClean="0">
                <a:cs typeface="Ali_K_Alwand" pitchFamily="2" charset="-78"/>
              </a:rPr>
              <a:t> </a:t>
            </a:r>
            <a:r>
              <a:rPr lang="ar-SA" dirty="0" err="1" smtClean="0">
                <a:cs typeface="Ali_K_Alwand" pitchFamily="2" charset="-78"/>
              </a:rPr>
              <a:t>وةرناطريت</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marL="514350" indent="-514350" algn="r" rtl="1">
              <a:lnSpc>
                <a:spcPct val="90000"/>
              </a:lnSpc>
              <a:buNone/>
            </a:pPr>
            <a:r>
              <a:rPr lang="ar-SA" dirty="0" smtClean="0">
                <a:cs typeface="Ali_K_Alwand" pitchFamily="2" charset="-78"/>
              </a:rPr>
              <a:t>- </a:t>
            </a:r>
            <a:r>
              <a:rPr lang="ar-SA" dirty="0" err="1" smtClean="0">
                <a:cs typeface="Ali_K_Alwand" pitchFamily="2" charset="-78"/>
              </a:rPr>
              <a:t>ئازاد</a:t>
            </a:r>
            <a:r>
              <a:rPr lang="ar-SA" dirty="0" smtClean="0">
                <a:cs typeface="Ali_K_Alwand" pitchFamily="2" charset="-78"/>
              </a:rPr>
              <a:t> هات </a:t>
            </a:r>
          </a:p>
          <a:p>
            <a:pPr marL="514350" indent="-514350" algn="r" rtl="1">
              <a:lnSpc>
                <a:spcPct val="90000"/>
              </a:lnSpc>
              <a:buNone/>
            </a:pPr>
            <a:r>
              <a:rPr lang="ar-SA" dirty="0" smtClean="0">
                <a:cs typeface="Ali_K_Alwand" pitchFamily="2" charset="-78"/>
              </a:rPr>
              <a:t>- لة طةل رابردوو و رانةبردووى تيَثةر بةركارى ناراستةوخوَ نيشانةى رِةطةزى نيَر(ى) ونيشانةى رِةطةزى مىَ (ىَ) وةردةطريت.</a:t>
            </a:r>
          </a:p>
          <a:p>
            <a:pPr marL="514350" indent="-514350" algn="r" rtl="1">
              <a:lnSpc>
                <a:spcPct val="90000"/>
              </a:lnSpc>
              <a:buNone/>
            </a:pPr>
            <a:r>
              <a:rPr lang="ar-SA" dirty="0" smtClean="0">
                <a:cs typeface="Ali_K_Alwand" pitchFamily="2" charset="-78"/>
              </a:rPr>
              <a:t>- </a:t>
            </a:r>
            <a:r>
              <a:rPr lang="ar-SA" dirty="0" err="1" smtClean="0">
                <a:cs typeface="Ali_K_Alwand" pitchFamily="2" charset="-78"/>
              </a:rPr>
              <a:t>نةسرين</a:t>
            </a:r>
            <a:r>
              <a:rPr lang="ar-SA" dirty="0" err="1" smtClean="0">
                <a:solidFill>
                  <a:srgbClr val="FF0000"/>
                </a:solidFill>
                <a:cs typeface="Ali_K_Alwand" pitchFamily="2" charset="-78"/>
              </a:rPr>
              <a:t>ىَ</a:t>
            </a:r>
            <a:r>
              <a:rPr lang="ar-SA" dirty="0" smtClean="0">
                <a:cs typeface="Ali_K_Alwand" pitchFamily="2" charset="-78"/>
              </a:rPr>
              <a:t> </a:t>
            </a:r>
            <a:r>
              <a:rPr lang="ar-SA" dirty="0" err="1" smtClean="0">
                <a:cs typeface="Ali_K_Alwand" pitchFamily="2" charset="-78"/>
              </a:rPr>
              <a:t>قةلةمةك</a:t>
            </a:r>
            <a:r>
              <a:rPr lang="ar-SA" dirty="0" smtClean="0">
                <a:cs typeface="Ali_K_Alwand" pitchFamily="2" charset="-78"/>
              </a:rPr>
              <a:t> بؤ </a:t>
            </a:r>
            <a:r>
              <a:rPr lang="ar-SA" dirty="0" err="1" smtClean="0">
                <a:cs typeface="Ali_K_Alwand" pitchFamily="2" charset="-78"/>
              </a:rPr>
              <a:t>ئازاد</a:t>
            </a:r>
            <a:r>
              <a:rPr lang="ar-SA" dirty="0" err="1" smtClean="0">
                <a:solidFill>
                  <a:srgbClr val="FF0000"/>
                </a:solidFill>
                <a:cs typeface="Ali_K_Alwand" pitchFamily="2" charset="-78"/>
              </a:rPr>
              <a:t>ى</a:t>
            </a:r>
            <a:r>
              <a:rPr lang="ar-SA" dirty="0" smtClean="0">
                <a:cs typeface="Ali_K_Alwand" pitchFamily="2" charset="-78"/>
              </a:rPr>
              <a:t> </a:t>
            </a:r>
            <a:r>
              <a:rPr lang="ar-SA" dirty="0" err="1" smtClean="0">
                <a:cs typeface="Ali_K_Alwand" pitchFamily="2" charset="-78"/>
              </a:rPr>
              <a:t>كرى.</a:t>
            </a:r>
            <a:r>
              <a:rPr lang="ar-SA" dirty="0" smtClean="0">
                <a:cs typeface="Ali_K_Alwand" pitchFamily="2" charset="-78"/>
              </a:rPr>
              <a:t> </a:t>
            </a:r>
          </a:p>
          <a:p>
            <a:pPr marL="514350" indent="-514350" algn="r" rtl="1">
              <a:lnSpc>
                <a:spcPct val="90000"/>
              </a:lnSpc>
              <a:buNone/>
            </a:pPr>
            <a:r>
              <a:rPr lang="ar-SA" dirty="0" smtClean="0">
                <a:cs typeface="Ali_K_Alwand" pitchFamily="2" charset="-78"/>
              </a:rPr>
              <a:t>ئازاد طولةك</a:t>
            </a:r>
            <a:r>
              <a:rPr lang="ar-SA" dirty="0" smtClean="0">
                <a:solidFill>
                  <a:srgbClr val="FF0000"/>
                </a:solidFill>
                <a:cs typeface="Ali_K_Alwand" pitchFamily="2" charset="-78"/>
              </a:rPr>
              <a:t>ىَ</a:t>
            </a:r>
            <a:r>
              <a:rPr lang="ar-SA" dirty="0" smtClean="0">
                <a:cs typeface="Ali_K_Alwand" pitchFamily="2" charset="-78"/>
              </a:rPr>
              <a:t> بؤ نةسرين</a:t>
            </a:r>
            <a:r>
              <a:rPr lang="ar-SA" dirty="0" smtClean="0">
                <a:solidFill>
                  <a:srgbClr val="FF0000"/>
                </a:solidFill>
                <a:cs typeface="Ali_K_Alwand" pitchFamily="2" charset="-78"/>
              </a:rPr>
              <a:t>ىَ</a:t>
            </a:r>
            <a:r>
              <a:rPr lang="ar-SA" dirty="0" smtClean="0">
                <a:cs typeface="Ali_K_Alwand" pitchFamily="2" charset="-78"/>
              </a:rPr>
              <a:t> دكريت.</a:t>
            </a:r>
          </a:p>
          <a:p>
            <a:pPr algn="r" rtl="1">
              <a:lnSpc>
                <a:spcPct val="90000"/>
              </a:lnSpc>
              <a:buFontTx/>
              <a:buChar char="-"/>
            </a:pPr>
            <a:r>
              <a:rPr lang="ar-SA" dirty="0" smtClean="0">
                <a:cs typeface="Ali_K_Alwand" pitchFamily="2" charset="-78"/>
              </a:rPr>
              <a:t>لة طة ل جيَناوى كة سى سيَية مى تاك رِةطةزى نيَر و مىَ</a:t>
            </a:r>
            <a:r>
              <a:rPr lang="en-US" dirty="0" smtClean="0">
                <a:cs typeface="Ali_K_Alwand" pitchFamily="2" charset="-78"/>
              </a:rPr>
              <a:t> </a:t>
            </a:r>
            <a:r>
              <a:rPr lang="ar-SA" dirty="0" smtClean="0">
                <a:cs typeface="Ali_K_Alwand" pitchFamily="2" charset="-78"/>
              </a:rPr>
              <a:t>دةردةكة ويَت</a:t>
            </a:r>
            <a:r>
              <a:rPr lang="en-US" dirty="0" smtClean="0">
                <a:cs typeface="Ali_K_Alwand" pitchFamily="2" charset="-78"/>
              </a:rPr>
              <a:t> </a:t>
            </a:r>
            <a:r>
              <a:rPr lang="ar-SA" dirty="0" smtClean="0">
                <a:cs typeface="Ali_K_Alwand" pitchFamily="2" charset="-78"/>
              </a:rPr>
              <a:t>:</a:t>
            </a:r>
          </a:p>
          <a:p>
            <a:pPr algn="r" rtl="1">
              <a:lnSpc>
                <a:spcPct val="90000"/>
              </a:lnSpc>
              <a:buFontTx/>
              <a:buChar char="-"/>
            </a:pPr>
            <a:r>
              <a:rPr lang="ar-SA" dirty="0" smtClean="0">
                <a:cs typeface="Ali_K_Alwand" pitchFamily="2" charset="-78"/>
              </a:rPr>
              <a:t>(وى) بؤ نيَر :هة ظالىَ وى </a:t>
            </a:r>
          </a:p>
          <a:p>
            <a:pPr algn="r" rtl="1">
              <a:lnSpc>
                <a:spcPct val="90000"/>
              </a:lnSpc>
            </a:pPr>
            <a:r>
              <a:rPr lang="ar-SA" dirty="0" smtClean="0">
                <a:cs typeface="Ali_K_Alwand" pitchFamily="2" charset="-78"/>
              </a:rPr>
              <a:t>-(وىَ) بؤ مىَ : هةظالا وىَ</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40" name="Rectangle 32"/>
          <p:cNvSpPr>
            <a:spLocks noGrp="1" noChangeArrowheads="1"/>
          </p:cNvSpPr>
          <p:nvPr>
            <p:ph type="title"/>
          </p:nvPr>
        </p:nvSpPr>
        <p:spPr/>
        <p:txBody>
          <a:bodyPr/>
          <a:lstStyle/>
          <a:p>
            <a:pPr eaLnBrk="1" hangingPunct="1"/>
            <a:r>
              <a:rPr lang="ar-IQ" smtClean="0">
                <a:cs typeface="Ali_K_Samik" pitchFamily="2" charset="-78"/>
              </a:rPr>
              <a:t>مؤرفيمةكانى رِةطةز</a:t>
            </a:r>
            <a:endParaRPr lang="en-US" smtClean="0">
              <a:cs typeface="Ali_K_Samik" pitchFamily="2" charset="-78"/>
            </a:endParaRPr>
          </a:p>
        </p:txBody>
      </p:sp>
      <p:graphicFrame>
        <p:nvGraphicFramePr>
          <p:cNvPr id="171043" name="Group 35"/>
          <p:cNvGraphicFramePr>
            <a:graphicFrameLocks noGrp="1"/>
          </p:cNvGraphicFramePr>
          <p:nvPr>
            <p:ph idx="1"/>
            <p:extLst>
              <p:ext uri="{D42A27DB-BD31-4B8C-83A1-F6EECF244321}">
                <p14:modId xmlns:p14="http://schemas.microsoft.com/office/powerpoint/2010/main" val="3782563948"/>
              </p:ext>
            </p:extLst>
          </p:nvPr>
        </p:nvGraphicFramePr>
        <p:xfrm>
          <a:off x="457200" y="1600200"/>
          <a:ext cx="8229600" cy="4525964"/>
        </p:xfrm>
        <a:graphic>
          <a:graphicData uri="http://schemas.openxmlformats.org/drawingml/2006/table">
            <a:tbl>
              <a:tblPr/>
              <a:tblGrid>
                <a:gridCol w="2057400"/>
                <a:gridCol w="2057400"/>
                <a:gridCol w="2057400"/>
                <a:gridCol w="2057400"/>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charset="0"/>
                          <a:cs typeface="Ali_K_Samik" pitchFamily="2" charset="-78"/>
                        </a:rPr>
                        <a:t>كؤ</a:t>
                      </a:r>
                      <a:endParaRPr kumimoji="0" lang="en-US" sz="3600" b="0" i="0" u="none" strike="noStrike" cap="none" normalizeH="0" baseline="0" dirty="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تاكى مىَ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تاكى نيَر</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دؤخ</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ين</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ا</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خستنة سةر</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آ</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li_K_Samik" pitchFamily="2" charset="-78"/>
                        </a:rPr>
                        <a:t>  </a:t>
                      </a:r>
                      <a:r>
                        <a:rPr kumimoji="0" lang="ar-IQ" sz="2800" b="0" i="0" u="none" strike="noStrike" cap="none" normalizeH="0" baseline="0" dirty="0" smtClean="0">
                          <a:ln>
                            <a:noFill/>
                          </a:ln>
                          <a:solidFill>
                            <a:schemeClr val="tx1"/>
                          </a:solidFill>
                          <a:effectLst/>
                          <a:latin typeface="Arial" charset="0"/>
                          <a:cs typeface="Ali_K_Samik" pitchFamily="2" charset="-78"/>
                        </a:rPr>
                        <a:t>نا رِاستةوخؤ</a:t>
                      </a:r>
                      <a:endParaRPr kumimoji="0" lang="en-US" sz="3600" b="0" i="0" u="none" strike="noStrike" cap="none" normalizeH="0" baseline="0" dirty="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charset="0"/>
                          <a:cs typeface="Ali_K_Samik" pitchFamily="2" charset="-78"/>
                        </a:rPr>
                        <a:t>ينؤ</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ؤ</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بانطكردن</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90873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71040"/>
                                        </p:tgtEl>
                                        <p:attrNameLst>
                                          <p:attrName>style.visibility</p:attrName>
                                        </p:attrNameLst>
                                      </p:cBhvr>
                                      <p:to>
                                        <p:strVal val="visible"/>
                                      </p:to>
                                    </p:set>
                                    <p:animEffect transition="in" filter="plus(in)">
                                      <p:cBhvr>
                                        <p:cTn id="7" dur="2000"/>
                                        <p:tgtEl>
                                          <p:spTgt spid="1710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1043"/>
                                        </p:tgtEl>
                                        <p:attrNameLst>
                                          <p:attrName>style.visibility</p:attrName>
                                        </p:attrNameLst>
                                      </p:cBhvr>
                                      <p:to>
                                        <p:strVal val="visible"/>
                                      </p:to>
                                    </p:set>
                                    <p:animEffect transition="in" filter="diamond(in)">
                                      <p:cBhvr>
                                        <p:cTn id="12" dur="2000"/>
                                        <p:tgtEl>
                                          <p:spTgt spid="171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40"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err="1" smtClean="0">
                <a:solidFill>
                  <a:srgbClr val="FF0000"/>
                </a:solidFill>
                <a:cs typeface="Ali_K_Alwand" pitchFamily="2" charset="-78"/>
              </a:rPr>
              <a:t>4-</a:t>
            </a:r>
            <a:r>
              <a:rPr lang="ar-SA" dirty="0" smtClean="0">
                <a:solidFill>
                  <a:srgbClr val="FF0000"/>
                </a:solidFill>
                <a:cs typeface="Ali_K_Alwand" pitchFamily="2" charset="-78"/>
              </a:rPr>
              <a:t> </a:t>
            </a:r>
            <a:r>
              <a:rPr lang="ar-IQ" dirty="0" err="1" smtClean="0">
                <a:solidFill>
                  <a:srgbClr val="FF0000"/>
                </a:solidFill>
                <a:cs typeface="Ali_K_Alwand" pitchFamily="2" charset="-78"/>
              </a:rPr>
              <a:t>مؤرفيمى</a:t>
            </a:r>
            <a:r>
              <a:rPr lang="ar-IQ" dirty="0" smtClean="0">
                <a:solidFill>
                  <a:srgbClr val="FF0000"/>
                </a:solidFill>
                <a:cs typeface="Ali_K_Alwand" pitchFamily="2" charset="-78"/>
              </a:rPr>
              <a:t> </a:t>
            </a:r>
            <a:r>
              <a:rPr lang="ar-IQ" dirty="0" err="1" smtClean="0">
                <a:solidFill>
                  <a:srgbClr val="FF0000"/>
                </a:solidFill>
                <a:cs typeface="Ali_K_Alwand" pitchFamily="2" charset="-78"/>
              </a:rPr>
              <a:t>دوو</a:t>
            </a:r>
            <a:r>
              <a:rPr lang="ar-SA" dirty="0" err="1" smtClean="0">
                <a:solidFill>
                  <a:srgbClr val="FF0000"/>
                </a:solidFill>
                <a:cs typeface="Ali_K_Alwand" pitchFamily="2" charset="-78"/>
              </a:rPr>
              <a:t>بارةكردنةوة</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err="1" smtClean="0">
                <a:cs typeface="Ali_K_Alwand" pitchFamily="2" charset="-78"/>
              </a:rPr>
              <a:t>أ- </a:t>
            </a:r>
            <a:r>
              <a:rPr lang="ar-SA" dirty="0" smtClean="0">
                <a:cs typeface="Ali_K_Alwand" pitchFamily="2" charset="-78"/>
              </a:rPr>
              <a:t>(</a:t>
            </a:r>
            <a:r>
              <a:rPr lang="ar-SA" dirty="0" err="1" smtClean="0">
                <a:cs typeface="Ali_K_Alwand" pitchFamily="2" charset="-78"/>
              </a:rPr>
              <a:t>ظة</a:t>
            </a:r>
            <a:r>
              <a:rPr lang="ar-SA" dirty="0" smtClean="0">
                <a:cs typeface="Ali_K_Alwand" pitchFamily="2" charset="-78"/>
              </a:rPr>
              <a:t> – </a:t>
            </a:r>
            <a:r>
              <a:rPr lang="ar-SA" dirty="0" err="1" smtClean="0">
                <a:cs typeface="Ali_K_Alwand" pitchFamily="2" charset="-78"/>
              </a:rPr>
              <a:t>ةظة)</a:t>
            </a:r>
            <a:endParaRPr lang="ar-SA" dirty="0" smtClean="0">
              <a:cs typeface="Ali_K_Alwand" pitchFamily="2" charset="-78"/>
            </a:endParaRPr>
          </a:p>
          <a:p>
            <a:pPr algn="r">
              <a:buNone/>
            </a:pPr>
            <a:r>
              <a:rPr lang="ar-SA" dirty="0" err="1" smtClean="0">
                <a:cs typeface="Ali_K_Alwand" pitchFamily="2" charset="-78"/>
              </a:rPr>
              <a:t>نةسرين</a:t>
            </a:r>
            <a:r>
              <a:rPr lang="ar-SA" dirty="0" smtClean="0">
                <a:cs typeface="Ali_K_Alwand" pitchFamily="2" charset="-78"/>
              </a:rPr>
              <a:t> </a:t>
            </a:r>
            <a:r>
              <a:rPr lang="ar-SA" dirty="0" err="1" smtClean="0">
                <a:cs typeface="Ali_K_Alwand" pitchFamily="2" charset="-78"/>
              </a:rPr>
              <a:t>هات</a:t>
            </a:r>
            <a:r>
              <a:rPr lang="ar-SA" u="sng" dirty="0" err="1" smtClean="0">
                <a:solidFill>
                  <a:srgbClr val="C00000"/>
                </a:solidFill>
                <a:cs typeface="Ali_K_Alwand" pitchFamily="2" charset="-78"/>
              </a:rPr>
              <a:t>ظة</a:t>
            </a:r>
            <a:endParaRPr lang="ar-SA" u="sng" dirty="0" smtClean="0">
              <a:solidFill>
                <a:srgbClr val="C00000"/>
              </a:solidFill>
              <a:cs typeface="Ali_K_Alwand" pitchFamily="2" charset="-78"/>
            </a:endParaRPr>
          </a:p>
          <a:p>
            <a:pPr algn="r">
              <a:buNone/>
            </a:pPr>
            <a:r>
              <a:rPr lang="ar-SA" dirty="0" err="1" smtClean="0">
                <a:cs typeface="Ali_K_Alwand" pitchFamily="2" charset="-78"/>
              </a:rPr>
              <a:t>نةسرين</a:t>
            </a:r>
            <a:r>
              <a:rPr lang="ar-SA" dirty="0" smtClean="0">
                <a:cs typeface="Ali_K_Alwand" pitchFamily="2" charset="-78"/>
              </a:rPr>
              <a:t> </a:t>
            </a:r>
            <a:r>
              <a:rPr lang="ar-SA" dirty="0" err="1" smtClean="0">
                <a:cs typeface="Ali_K_Alwand" pitchFamily="2" charset="-78"/>
              </a:rPr>
              <a:t>هات</a:t>
            </a:r>
            <a:r>
              <a:rPr lang="ar-SA" u="sng" dirty="0" err="1" smtClean="0">
                <a:solidFill>
                  <a:srgbClr val="C00000"/>
                </a:solidFill>
                <a:cs typeface="Ali_K_Alwand" pitchFamily="2" charset="-78"/>
              </a:rPr>
              <a:t>ةظة</a:t>
            </a:r>
            <a:endParaRPr lang="ar-SA" u="sng" dirty="0" smtClean="0">
              <a:solidFill>
                <a:srgbClr val="C00000"/>
              </a:solidFill>
              <a:cs typeface="Ali_K_Alwand" pitchFamily="2" charset="-78"/>
            </a:endParaRPr>
          </a:p>
          <a:p>
            <a:pPr algn="r">
              <a:buNone/>
            </a:pPr>
            <a:r>
              <a:rPr lang="ar-SA" dirty="0" err="1" smtClean="0">
                <a:cs typeface="Ali_K_Alwand" pitchFamily="2" charset="-78"/>
              </a:rPr>
              <a:t>ب- </a:t>
            </a:r>
            <a:r>
              <a:rPr lang="ar-SA" dirty="0" smtClean="0">
                <a:cs typeface="Ali_K_Alwand" pitchFamily="2" charset="-78"/>
              </a:rPr>
              <a:t>( </a:t>
            </a:r>
            <a:r>
              <a:rPr lang="ar-SA" dirty="0" err="1" smtClean="0">
                <a:cs typeface="Ali_K_Alwand" pitchFamily="2" charset="-78"/>
              </a:rPr>
              <a:t>جارةك</a:t>
            </a:r>
            <a:r>
              <a:rPr lang="ar-SA" dirty="0" smtClean="0">
                <a:cs typeface="Ali_K_Alwand" pitchFamily="2" charset="-78"/>
              </a:rPr>
              <a:t> </a:t>
            </a:r>
            <a:r>
              <a:rPr lang="ar-SA" dirty="0" err="1" smtClean="0">
                <a:cs typeface="Ali_K_Alwand" pitchFamily="2" charset="-78"/>
              </a:rPr>
              <a:t>دى</a:t>
            </a:r>
            <a:r>
              <a:rPr lang="ar-SA" dirty="0" smtClean="0">
                <a:cs typeface="Ali_K_Alwand" pitchFamily="2" charset="-78"/>
              </a:rPr>
              <a:t> </a:t>
            </a:r>
            <a:r>
              <a:rPr lang="ar-SA" err="1" smtClean="0">
                <a:cs typeface="Ali_K_Alwand" pitchFamily="2" charset="-78"/>
              </a:rPr>
              <a:t>ذى </a:t>
            </a:r>
            <a:r>
              <a:rPr lang="ar-SA" smtClean="0">
                <a:cs typeface="Ali_K_Alwand" pitchFamily="2" charset="-78"/>
              </a:rPr>
              <a:t>–ئة </a:t>
            </a:r>
            <a:r>
              <a:rPr lang="ar-SA" dirty="0" smtClean="0">
                <a:cs typeface="Ali_K_Alwand" pitchFamily="2" charset="-78"/>
              </a:rPr>
              <a:t>ظ جارة </a:t>
            </a:r>
            <a:r>
              <a:rPr lang="ar-SA" dirty="0" err="1" smtClean="0">
                <a:cs typeface="Ali_K_Alwand" pitchFamily="2" charset="-78"/>
              </a:rPr>
              <a:t>ذى )</a:t>
            </a:r>
            <a:endParaRPr lang="ar-SA" dirty="0" smtClean="0">
              <a:cs typeface="Ali_K_Alwand" pitchFamily="2" charset="-78"/>
            </a:endParaRPr>
          </a:p>
          <a:p>
            <a:pPr algn="r">
              <a:buNone/>
            </a:pPr>
            <a:r>
              <a:rPr lang="ar-SA" dirty="0" err="1" smtClean="0">
                <a:cs typeface="Ali_K_Alwand" pitchFamily="2" charset="-78"/>
              </a:rPr>
              <a:t>ئازاد</a:t>
            </a:r>
            <a:r>
              <a:rPr lang="ar-SA" dirty="0" smtClean="0">
                <a:cs typeface="Ali_K_Alwand" pitchFamily="2" charset="-78"/>
              </a:rPr>
              <a:t> </a:t>
            </a:r>
            <a:r>
              <a:rPr lang="ar-SA" dirty="0" err="1" smtClean="0">
                <a:cs typeface="Ali_K_Alwand" pitchFamily="2" charset="-78"/>
              </a:rPr>
              <a:t>جارةك</a:t>
            </a:r>
            <a:r>
              <a:rPr lang="ar-SA" dirty="0" smtClean="0">
                <a:cs typeface="Ali_K_Alwand" pitchFamily="2" charset="-78"/>
              </a:rPr>
              <a:t> </a:t>
            </a:r>
            <a:r>
              <a:rPr lang="ar-SA" dirty="0" err="1" smtClean="0">
                <a:cs typeface="Ali_K_Alwand" pitchFamily="2" charset="-78"/>
              </a:rPr>
              <a:t>دى</a:t>
            </a:r>
            <a:r>
              <a:rPr lang="ar-SA" dirty="0" smtClean="0">
                <a:cs typeface="Ali_K_Alwand" pitchFamily="2" charset="-78"/>
              </a:rPr>
              <a:t> ذى هات.</a:t>
            </a:r>
          </a:p>
          <a:p>
            <a:pPr algn="r">
              <a:buNone/>
            </a:pPr>
            <a:r>
              <a:rPr lang="ar-SA" dirty="0" err="1" smtClean="0">
                <a:cs typeface="Ali_K_Alwand" pitchFamily="2" charset="-78"/>
              </a:rPr>
              <a:t>نةسرين</a:t>
            </a:r>
            <a:r>
              <a:rPr lang="ar-SA" dirty="0" smtClean="0">
                <a:cs typeface="Ali_K_Alwand" pitchFamily="2" charset="-78"/>
              </a:rPr>
              <a:t> </a:t>
            </a:r>
            <a:r>
              <a:rPr lang="ar-SA" dirty="0" err="1" smtClean="0">
                <a:cs typeface="Ali_K_Alwand" pitchFamily="2" charset="-78"/>
              </a:rPr>
              <a:t>ئةظ</a:t>
            </a:r>
            <a:r>
              <a:rPr lang="ar-SA" dirty="0" smtClean="0">
                <a:cs typeface="Ali_K_Alwand" pitchFamily="2" charset="-78"/>
              </a:rPr>
              <a:t> جارة ذى </a:t>
            </a:r>
            <a:r>
              <a:rPr lang="ar-SA" dirty="0" err="1" smtClean="0">
                <a:cs typeface="Ali_K_Alwand" pitchFamily="2" charset="-78"/>
              </a:rPr>
              <a:t>ضوو.</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ar-SA" sz="3600" dirty="0">
                <a:solidFill>
                  <a:srgbClr val="FF0000"/>
                </a:solidFill>
                <a:cs typeface="Ali_K_Samik" pitchFamily="2" charset="-78"/>
              </a:rPr>
              <a:t>5</a:t>
            </a:r>
            <a:r>
              <a:rPr lang="ar-SA" sz="3600" dirty="0" smtClean="0">
                <a:solidFill>
                  <a:srgbClr val="FF0000"/>
                </a:solidFill>
                <a:cs typeface="Ali_K_Samik" pitchFamily="2" charset="-78"/>
              </a:rPr>
              <a:t>- </a:t>
            </a:r>
            <a:r>
              <a:rPr lang="ar-IQ" sz="3600" dirty="0" smtClean="0">
                <a:solidFill>
                  <a:srgbClr val="FF0000"/>
                </a:solidFill>
                <a:cs typeface="Ali_K_Samik" pitchFamily="2" charset="-78"/>
              </a:rPr>
              <a:t>مؤرفيمةكانى نيشانة</a:t>
            </a:r>
            <a:endParaRPr lang="en-US" sz="3600" dirty="0" smtClean="0">
              <a:solidFill>
                <a:srgbClr val="FF0000"/>
              </a:solidFill>
              <a:cs typeface="Ali_K_Samik" pitchFamily="2" charset="-78"/>
            </a:endParaRPr>
          </a:p>
        </p:txBody>
      </p:sp>
      <p:sp>
        <p:nvSpPr>
          <p:cNvPr id="119811" name="Rectangle 3"/>
          <p:cNvSpPr>
            <a:spLocks noGrp="1" noChangeArrowheads="1"/>
          </p:cNvSpPr>
          <p:nvPr>
            <p:ph type="body" idx="1"/>
          </p:nvPr>
        </p:nvSpPr>
        <p:spPr>
          <a:xfrm>
            <a:off x="457200" y="990600"/>
            <a:ext cx="8229600" cy="5638800"/>
          </a:xfrm>
          <a:solidFill>
            <a:schemeClr val="bg1"/>
          </a:solidFill>
        </p:spPr>
        <p:txBody>
          <a:bodyPr>
            <a:noAutofit/>
          </a:bodyPr>
          <a:lstStyle/>
          <a:p>
            <a:pPr algn="r" rtl="1" eaLnBrk="1" hangingPunct="1">
              <a:buFontTx/>
              <a:buNone/>
            </a:pPr>
            <a:r>
              <a:rPr lang="ar-IQ" sz="2000" dirty="0" smtClean="0">
                <a:cs typeface="Ali_K_Samik" pitchFamily="2" charset="-78"/>
              </a:rPr>
              <a:t>ئةظ.....ة      لةطةلَ ناويَك بؤ تاكى نيَر و ميَى نزيك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ئةظ</a:t>
            </a:r>
            <a:r>
              <a:rPr lang="ar-SA" sz="2000" dirty="0" smtClean="0">
                <a:cs typeface="Ali_K_Samik" pitchFamily="2" charset="-78"/>
              </a:rPr>
              <a:t> كض</a:t>
            </a:r>
            <a:r>
              <a:rPr lang="ar-SA" sz="2000" dirty="0" smtClean="0">
                <a:solidFill>
                  <a:srgbClr val="FF0000"/>
                </a:solidFill>
                <a:cs typeface="Ali_K_Samik" pitchFamily="2" charset="-78"/>
              </a:rPr>
              <a:t>ة</a:t>
            </a:r>
            <a:r>
              <a:rPr lang="ar-SA" sz="2000" dirty="0" smtClean="0">
                <a:cs typeface="Ali_K_Samik" pitchFamily="2" charset="-78"/>
              </a:rPr>
              <a:t> –ئةظ كورة </a:t>
            </a:r>
            <a:r>
              <a:rPr lang="ar-IQ" sz="2000" dirty="0" smtClean="0">
                <a:cs typeface="Ali_K_Samik" pitchFamily="2" charset="-78"/>
              </a:rPr>
              <a:t>.</a:t>
            </a:r>
          </a:p>
          <a:p>
            <a:pPr algn="r" rtl="1" eaLnBrk="1" hangingPunct="1">
              <a:buFontTx/>
              <a:buNone/>
            </a:pPr>
            <a:r>
              <a:rPr lang="ar-IQ" sz="2000" dirty="0" smtClean="0">
                <a:cs typeface="Ali_K_Samik" pitchFamily="2" charset="-78"/>
              </a:rPr>
              <a:t>ظان(ئةظان).......ان</a:t>
            </a:r>
            <a:r>
              <a:rPr lang="en-US" sz="2000" dirty="0" smtClean="0">
                <a:cs typeface="Ali_K_Samik" pitchFamily="2" charset="-78"/>
              </a:rPr>
              <a:t> </a:t>
            </a:r>
            <a:r>
              <a:rPr lang="ar-IQ" sz="2000" dirty="0" smtClean="0">
                <a:cs typeface="Ali_K_Samik" pitchFamily="2" charset="-78"/>
              </a:rPr>
              <a:t>     لةطةلَ ناويَك بؤ كؤى نيَر و ميَى نزيك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ئة ظان </a:t>
            </a:r>
            <a:r>
              <a:rPr lang="ar-SA" sz="2000" dirty="0" smtClean="0">
                <a:cs typeface="Ali_K_Samik" pitchFamily="2" charset="-78"/>
              </a:rPr>
              <a:t>كض</a:t>
            </a:r>
            <a:r>
              <a:rPr lang="ar-SA" sz="2000" dirty="0" smtClean="0">
                <a:solidFill>
                  <a:srgbClr val="FF0000"/>
                </a:solidFill>
                <a:cs typeface="Ali_K_Samik" pitchFamily="2" charset="-78"/>
              </a:rPr>
              <a:t>ان</a:t>
            </a:r>
            <a:r>
              <a:rPr lang="ar-SA" sz="2000" dirty="0" smtClean="0">
                <a:cs typeface="Ali_K_Samik" pitchFamily="2" charset="-78"/>
              </a:rPr>
              <a:t> –ئة ظان كورِان </a:t>
            </a:r>
            <a:endParaRPr lang="ar-IQ" sz="2000" dirty="0" smtClean="0">
              <a:cs typeface="Ali_K_Samik" pitchFamily="2" charset="-78"/>
            </a:endParaRPr>
          </a:p>
          <a:p>
            <a:pPr algn="r" rtl="1" eaLnBrk="1" hangingPunct="1">
              <a:buFontTx/>
              <a:buNone/>
            </a:pPr>
            <a:r>
              <a:rPr lang="ar-IQ" sz="2000" dirty="0" smtClean="0">
                <a:cs typeface="Ali_K_Samik" pitchFamily="2" charset="-78"/>
              </a:rPr>
              <a:t>وان(ئةوان) ........ان      لةطةلَ ناويَك بؤ كؤى نيَر و ميَى دوور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ئةوان </a:t>
            </a:r>
            <a:r>
              <a:rPr lang="ar-SA" sz="2000" dirty="0" smtClean="0">
                <a:cs typeface="Ali_K_Samik" pitchFamily="2" charset="-78"/>
              </a:rPr>
              <a:t>كض</a:t>
            </a:r>
            <a:r>
              <a:rPr lang="ar-SA" sz="2000" dirty="0" smtClean="0">
                <a:solidFill>
                  <a:srgbClr val="FF0000"/>
                </a:solidFill>
                <a:cs typeface="Ali_K_Samik" pitchFamily="2" charset="-78"/>
              </a:rPr>
              <a:t>ان </a:t>
            </a:r>
            <a:r>
              <a:rPr lang="ar-SA" sz="2000" dirty="0" smtClean="0">
                <a:cs typeface="Ali_K_Samik" pitchFamily="2" charset="-78"/>
              </a:rPr>
              <a:t>–ئة وان كورِان</a:t>
            </a:r>
            <a:endParaRPr lang="ar-IQ" sz="2000" dirty="0" smtClean="0">
              <a:cs typeface="Ali_K_Samik" pitchFamily="2" charset="-78"/>
            </a:endParaRPr>
          </a:p>
          <a:p>
            <a:pPr algn="r" rtl="1" eaLnBrk="1" hangingPunct="1">
              <a:buFontTx/>
              <a:buNone/>
            </a:pPr>
            <a:r>
              <a:rPr lang="ar-IQ" sz="2000" dirty="0" smtClean="0">
                <a:cs typeface="Ali_K_Samik" pitchFamily="2" charset="-78"/>
              </a:rPr>
              <a:t>ظى......ى       لةطةلَ ناويَك  بؤ تاكى نيَرى نزيك بةكاردىَ.</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ظى </a:t>
            </a:r>
            <a:r>
              <a:rPr lang="ar-SA" sz="2000" dirty="0" smtClean="0">
                <a:cs typeface="Ali_K_Samik" pitchFamily="2" charset="-78"/>
              </a:rPr>
              <a:t>كورِ</a:t>
            </a:r>
            <a:r>
              <a:rPr lang="ar-SA" sz="2000" dirty="0" smtClean="0">
                <a:solidFill>
                  <a:srgbClr val="FF0000"/>
                </a:solidFill>
                <a:cs typeface="Ali_K_Samik" pitchFamily="2" charset="-78"/>
              </a:rPr>
              <a:t>ى</a:t>
            </a:r>
            <a:endParaRPr lang="ar-IQ" sz="2000" dirty="0" smtClean="0">
              <a:solidFill>
                <a:srgbClr val="FF0000"/>
              </a:solidFill>
              <a:cs typeface="Ali_K_Samik" pitchFamily="2" charset="-78"/>
            </a:endParaRPr>
          </a:p>
          <a:p>
            <a:pPr algn="r" rtl="1" eaLnBrk="1" hangingPunct="1">
              <a:buFontTx/>
              <a:buNone/>
            </a:pPr>
            <a:endParaRPr lang="ar-SA" sz="2000" dirty="0" smtClean="0">
              <a:cs typeface="Ali_K_Samik" pitchFamily="2" charset="-78"/>
            </a:endParaRPr>
          </a:p>
          <a:p>
            <a:pPr algn="r" rtl="1" eaLnBrk="1" hangingPunct="1">
              <a:buFontTx/>
              <a:buNone/>
            </a:pPr>
            <a:r>
              <a:rPr lang="ar-IQ" sz="2000" dirty="0" smtClean="0">
                <a:cs typeface="Ali_K_Samik" pitchFamily="2" charset="-78"/>
              </a:rPr>
              <a:t>ظىَ.....ىَ         لةطةلَ ناويَك بؤ تاكى ميَى نزيك بةكاردى</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ظىَ </a:t>
            </a:r>
            <a:r>
              <a:rPr lang="ar-SA" sz="2000" dirty="0" smtClean="0">
                <a:cs typeface="Ali_K_Samik" pitchFamily="2" charset="-78"/>
              </a:rPr>
              <a:t>كض</a:t>
            </a:r>
            <a:r>
              <a:rPr lang="ar-SA" sz="2000" dirty="0" smtClean="0">
                <a:solidFill>
                  <a:srgbClr val="FF0000"/>
                </a:solidFill>
                <a:cs typeface="Ali_K_Samik" pitchFamily="2" charset="-78"/>
              </a:rPr>
              <a:t>ىَ</a:t>
            </a:r>
            <a:r>
              <a:rPr lang="ar-IQ" sz="2000" dirty="0" smtClean="0">
                <a:cs typeface="Ali_K_Samik" pitchFamily="2" charset="-78"/>
              </a:rPr>
              <a:t>.</a:t>
            </a:r>
          </a:p>
          <a:p>
            <a:pPr algn="r" rtl="1" eaLnBrk="1" hangingPunct="1">
              <a:buFontTx/>
              <a:buNone/>
            </a:pPr>
            <a:r>
              <a:rPr lang="ar-IQ" sz="2000" dirty="0" smtClean="0">
                <a:cs typeface="Ali_K_Samik" pitchFamily="2" charset="-78"/>
              </a:rPr>
              <a:t>وى......ى        لةطةلَ ناويَك  بؤ تاكى نيَرى دوور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وى </a:t>
            </a:r>
            <a:r>
              <a:rPr lang="ar-SA" sz="2000" dirty="0" smtClean="0">
                <a:cs typeface="Ali_K_Samik" pitchFamily="2" charset="-78"/>
              </a:rPr>
              <a:t>كورِ</a:t>
            </a:r>
            <a:r>
              <a:rPr lang="ar-SA" sz="2000" dirty="0" smtClean="0">
                <a:solidFill>
                  <a:srgbClr val="FF0000"/>
                </a:solidFill>
                <a:cs typeface="Ali_K_Samik" pitchFamily="2" charset="-78"/>
              </a:rPr>
              <a:t>ى</a:t>
            </a:r>
            <a:endParaRPr lang="ar-IQ" sz="2000" dirty="0" smtClean="0">
              <a:solidFill>
                <a:srgbClr val="FF0000"/>
              </a:solidFill>
              <a:cs typeface="Ali_K_Samik" pitchFamily="2" charset="-78"/>
            </a:endParaRPr>
          </a:p>
          <a:p>
            <a:pPr algn="r" rtl="1" eaLnBrk="1" hangingPunct="1">
              <a:buFontTx/>
              <a:buNone/>
            </a:pPr>
            <a:r>
              <a:rPr lang="ar-IQ" sz="2000" dirty="0" smtClean="0">
                <a:cs typeface="Ali_K_Samik" pitchFamily="2" charset="-78"/>
              </a:rPr>
              <a:t> وىَ.....آ        لةطةلَ ناويَك  بؤ تاكى ميَى دوور بةكاردىَ</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وىَ </a:t>
            </a:r>
            <a:r>
              <a:rPr lang="ar-SA" sz="2000" dirty="0" smtClean="0">
                <a:cs typeface="Ali_K_Samik" pitchFamily="2" charset="-78"/>
              </a:rPr>
              <a:t>كض</a:t>
            </a:r>
            <a:r>
              <a:rPr lang="ar-SA" sz="2000" dirty="0" smtClean="0">
                <a:solidFill>
                  <a:srgbClr val="FF0000"/>
                </a:solidFill>
                <a:cs typeface="Ali_K_Samik" pitchFamily="2" charset="-78"/>
              </a:rPr>
              <a:t>ىَ</a:t>
            </a:r>
            <a:r>
              <a:rPr lang="ar-IQ" sz="2000" dirty="0" smtClean="0">
                <a:solidFill>
                  <a:srgbClr val="FF0000"/>
                </a:solidFill>
                <a:cs typeface="Ali_K_Samik" pitchFamily="2" charset="-78"/>
              </a:rPr>
              <a:t>.</a:t>
            </a:r>
          </a:p>
          <a:p>
            <a:pPr algn="r" rtl="1" eaLnBrk="1" hangingPunct="1">
              <a:buFontTx/>
              <a:buNone/>
            </a:pPr>
            <a:endParaRPr lang="ar-IQ" sz="2000" dirty="0" smtClean="0">
              <a:cs typeface="Ali_K_Samik" pitchFamily="2" charset="-78"/>
            </a:endParaRPr>
          </a:p>
          <a:p>
            <a:pPr algn="r" rtl="1" eaLnBrk="1" hangingPunct="1">
              <a:buFontTx/>
              <a:buNone/>
            </a:pPr>
            <a:endParaRPr lang="en-US" sz="2000" dirty="0" smtClean="0">
              <a:cs typeface="Ali_K_Samik" pitchFamily="2" charset="-78"/>
            </a:endParaRPr>
          </a:p>
        </p:txBody>
      </p:sp>
    </p:spTree>
    <p:extLst>
      <p:ext uri="{BB962C8B-B14F-4D97-AF65-F5344CB8AC3E}">
        <p14:creationId xmlns:p14="http://schemas.microsoft.com/office/powerpoint/2010/main" val="255148854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92500" lnSpcReduction="10000"/>
          </a:bodyPr>
          <a:lstStyle/>
          <a:p>
            <a:pPr algn="r">
              <a:buNone/>
            </a:pPr>
            <a:r>
              <a:rPr lang="ar-SA" dirty="0" smtClean="0">
                <a:solidFill>
                  <a:srgbClr val="FF0000"/>
                </a:solidFill>
                <a:cs typeface="Ali_K_Alwand" pitchFamily="2" charset="-78"/>
              </a:rPr>
              <a:t>6- </a:t>
            </a:r>
            <a:r>
              <a:rPr lang="ar-SA" dirty="0" err="1" smtClean="0">
                <a:solidFill>
                  <a:srgbClr val="FF0000"/>
                </a:solidFill>
                <a:cs typeface="Ali_K_Alwand" pitchFamily="2" charset="-78"/>
              </a:rPr>
              <a:t>مؤرفيمى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ناساندن</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cs typeface="Ali_K_Alwand" pitchFamily="2" charset="-78"/>
              </a:rPr>
              <a:t>لة زارى كرمانجى ذووروودا هيض مؤرفيميَك نيية كة تةنها ئةركى ناساندنى ناو ببينيَت ، دةتوانين بليَن مؤرفيمى ناساندن لةم زارة          (       ) ة.</a:t>
            </a:r>
          </a:p>
          <a:p>
            <a:pPr algn="r">
              <a:buNone/>
            </a:pPr>
            <a:endParaRPr lang="ar-SA" dirty="0" smtClean="0">
              <a:cs typeface="Ali_K_Alwand" pitchFamily="2" charset="-78"/>
            </a:endParaRPr>
          </a:p>
          <a:p>
            <a:pPr algn="r">
              <a:buNone/>
            </a:pPr>
            <a:r>
              <a:rPr lang="ar-SA" dirty="0" smtClean="0">
                <a:cs typeface="Ali_K_Alwand" pitchFamily="2" charset="-78"/>
              </a:rPr>
              <a:t>- لةم حالةتانةى خوارةوةدا ناو دةبيَتة ناسراو.</a:t>
            </a:r>
          </a:p>
          <a:p>
            <a:pPr algn="r">
              <a:buNone/>
            </a:pPr>
            <a:r>
              <a:rPr lang="ar-SA" dirty="0" smtClean="0">
                <a:cs typeface="Ali_K_Alwand" pitchFamily="2" charset="-78"/>
              </a:rPr>
              <a:t>1- </a:t>
            </a:r>
            <a:r>
              <a:rPr lang="ar-SA" dirty="0" err="1" smtClean="0">
                <a:cs typeface="Ali_K_Alwand" pitchFamily="2" charset="-78"/>
              </a:rPr>
              <a:t>هةمو</a:t>
            </a:r>
            <a:r>
              <a:rPr lang="ar-SA" dirty="0" smtClean="0">
                <a:cs typeface="Ali_K_Alwand" pitchFamily="2" charset="-78"/>
              </a:rPr>
              <a:t> </a:t>
            </a:r>
            <a:r>
              <a:rPr lang="ar-SA" dirty="0" err="1" smtClean="0">
                <a:cs typeface="Ali_K_Alwand" pitchFamily="2" charset="-78"/>
              </a:rPr>
              <a:t>ناوة</a:t>
            </a:r>
            <a:r>
              <a:rPr lang="ar-SA" dirty="0" smtClean="0">
                <a:cs typeface="Ali_K_Alwand" pitchFamily="2" charset="-78"/>
              </a:rPr>
              <a:t> </a:t>
            </a:r>
            <a:r>
              <a:rPr lang="ar-SA" dirty="0" err="1" smtClean="0">
                <a:cs typeface="Ali_K_Alwand" pitchFamily="2" charset="-78"/>
              </a:rPr>
              <a:t>تايبةتييةكان</a:t>
            </a:r>
            <a:r>
              <a:rPr lang="ar-SA" dirty="0" smtClean="0">
                <a:cs typeface="Ali_K_Alwand" pitchFamily="2" charset="-78"/>
              </a:rPr>
              <a:t> ( </a:t>
            </a:r>
            <a:r>
              <a:rPr lang="ar-SA" dirty="0" err="1" smtClean="0">
                <a:cs typeface="Ali_K_Alwand" pitchFamily="2" charset="-78"/>
              </a:rPr>
              <a:t>ئازاد</a:t>
            </a:r>
            <a:r>
              <a:rPr lang="ar-SA" dirty="0" smtClean="0">
                <a:cs typeface="Ali_K_Alwand" pitchFamily="2" charset="-78"/>
              </a:rPr>
              <a:t> - </a:t>
            </a:r>
            <a:r>
              <a:rPr lang="ar-SA" dirty="0" err="1" smtClean="0">
                <a:cs typeface="Ali_K_Alwand" pitchFamily="2" charset="-78"/>
              </a:rPr>
              <a:t>هةوليَر</a:t>
            </a:r>
            <a:r>
              <a:rPr lang="ar-SA" dirty="0" smtClean="0">
                <a:cs typeface="Ali_K_Alwand" pitchFamily="2" charset="-78"/>
              </a:rPr>
              <a:t>- </a:t>
            </a:r>
            <a:r>
              <a:rPr lang="ar-SA" dirty="0" err="1" smtClean="0">
                <a:cs typeface="Ali_K_Alwand" pitchFamily="2" charset="-78"/>
              </a:rPr>
              <a:t>روَذ</a:t>
            </a:r>
            <a:r>
              <a:rPr lang="ar-SA" dirty="0" smtClean="0">
                <a:cs typeface="Ali_K_Alwand" pitchFamily="2" charset="-78"/>
              </a:rPr>
              <a:t> - </a:t>
            </a:r>
            <a:r>
              <a:rPr lang="ar-SA" dirty="0" err="1" smtClean="0">
                <a:cs typeface="Ali_K_Alwand" pitchFamily="2" charset="-78"/>
              </a:rPr>
              <a:t>مانط)</a:t>
            </a:r>
            <a:endParaRPr lang="ar-SA" dirty="0" smtClean="0">
              <a:cs typeface="Ali_K_Alwand" pitchFamily="2" charset="-78"/>
            </a:endParaRPr>
          </a:p>
          <a:p>
            <a:pPr algn="r">
              <a:buNone/>
            </a:pPr>
            <a:r>
              <a:rPr lang="ar-SA" dirty="0" smtClean="0">
                <a:cs typeface="Ali_K_Alwand" pitchFamily="2" charset="-78"/>
              </a:rPr>
              <a:t>2- </a:t>
            </a:r>
            <a:r>
              <a:rPr lang="ar-SA" dirty="0" err="1" smtClean="0">
                <a:cs typeface="Ali_K_Alwand" pitchFamily="2" charset="-78"/>
              </a:rPr>
              <a:t>كاتيَك</a:t>
            </a:r>
            <a:r>
              <a:rPr lang="ar-SA" dirty="0" smtClean="0">
                <a:cs typeface="Ali_K_Alwand" pitchFamily="2" charset="-78"/>
              </a:rPr>
              <a:t> </a:t>
            </a:r>
            <a:r>
              <a:rPr lang="ar-SA" dirty="0" err="1" smtClean="0">
                <a:cs typeface="Ali_K_Alwand" pitchFamily="2" charset="-78"/>
              </a:rPr>
              <a:t>ئاولناوى</a:t>
            </a:r>
            <a:r>
              <a:rPr lang="ar-SA" dirty="0" smtClean="0">
                <a:cs typeface="Ali_K_Alwand" pitchFamily="2" charset="-78"/>
              </a:rPr>
              <a:t> </a:t>
            </a:r>
            <a:r>
              <a:rPr lang="ar-SA" dirty="0" err="1" smtClean="0">
                <a:cs typeface="Ali_K_Alwand" pitchFamily="2" charset="-78"/>
              </a:rPr>
              <a:t>نيشانة</a:t>
            </a:r>
            <a:r>
              <a:rPr lang="ar-SA" dirty="0" smtClean="0">
                <a:cs typeface="Ali_K_Alwand" pitchFamily="2" charset="-78"/>
              </a:rPr>
              <a:t> </a:t>
            </a:r>
            <a:r>
              <a:rPr lang="ar-SA" dirty="0" err="1" smtClean="0">
                <a:cs typeface="Ali_K_Alwand" pitchFamily="2" charset="-78"/>
              </a:rPr>
              <a:t>دةكةويَتة</a:t>
            </a:r>
            <a:r>
              <a:rPr lang="ar-SA" dirty="0" smtClean="0">
                <a:cs typeface="Ali_K_Alwand" pitchFamily="2" charset="-78"/>
              </a:rPr>
              <a:t> </a:t>
            </a:r>
            <a:r>
              <a:rPr lang="ar-SA" dirty="0" err="1" smtClean="0">
                <a:cs typeface="Ali_K_Alwand" pitchFamily="2" charset="-78"/>
              </a:rPr>
              <a:t>ثيَش</a:t>
            </a:r>
            <a:r>
              <a:rPr lang="ar-SA" dirty="0" smtClean="0">
                <a:cs typeface="Ali_K_Alwand" pitchFamily="2" charset="-78"/>
              </a:rPr>
              <a:t> ناو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u="sng" dirty="0" err="1" smtClean="0">
                <a:solidFill>
                  <a:srgbClr val="FF0000"/>
                </a:solidFill>
                <a:cs typeface="Ali_K_Alwand" pitchFamily="2" charset="-78"/>
              </a:rPr>
              <a:t>ئةظ</a:t>
            </a:r>
            <a:r>
              <a:rPr lang="ar-SA" dirty="0" smtClean="0">
                <a:cs typeface="Ali_K_Alwand" pitchFamily="2" charset="-78"/>
              </a:rPr>
              <a:t> </a:t>
            </a:r>
            <a:r>
              <a:rPr lang="ar-SA" dirty="0" err="1" smtClean="0">
                <a:solidFill>
                  <a:srgbClr val="002060"/>
                </a:solidFill>
                <a:cs typeface="Ali_K_Alwand" pitchFamily="2" charset="-78"/>
              </a:rPr>
              <a:t>كور</a:t>
            </a:r>
            <a:r>
              <a:rPr lang="ar-SA" u="sng" dirty="0" err="1" smtClean="0">
                <a:solidFill>
                  <a:srgbClr val="FF0000"/>
                </a:solidFill>
                <a:cs typeface="Ali_K_Alwand" pitchFamily="2" charset="-78"/>
              </a:rPr>
              <a:t>ة</a:t>
            </a:r>
            <a:r>
              <a:rPr lang="ar-SA" dirty="0" smtClean="0">
                <a:cs typeface="Ali_K_Alwand" pitchFamily="2" charset="-78"/>
              </a:rPr>
              <a:t> - </a:t>
            </a:r>
            <a:r>
              <a:rPr lang="ar-SA" u="sng" dirty="0" err="1" smtClean="0">
                <a:solidFill>
                  <a:srgbClr val="FF0000"/>
                </a:solidFill>
                <a:cs typeface="Ali_K_Alwand" pitchFamily="2" charset="-78"/>
              </a:rPr>
              <a:t>ئةو</a:t>
            </a:r>
            <a:r>
              <a:rPr lang="ar-SA" dirty="0" smtClean="0">
                <a:cs typeface="Ali_K_Alwand" pitchFamily="2" charset="-78"/>
              </a:rPr>
              <a:t> </a:t>
            </a:r>
            <a:r>
              <a:rPr lang="ar-SA" dirty="0" err="1" smtClean="0">
                <a:cs typeface="Ali_K_Alwand" pitchFamily="2" charset="-78"/>
              </a:rPr>
              <a:t>كضا</a:t>
            </a:r>
            <a:r>
              <a:rPr lang="ar-SA" dirty="0" smtClean="0">
                <a:cs typeface="Ali_K_Alwand" pitchFamily="2" charset="-78"/>
              </a:rPr>
              <a:t> </a:t>
            </a:r>
            <a:r>
              <a:rPr lang="ar-SA" u="sng" dirty="0" err="1" smtClean="0">
                <a:solidFill>
                  <a:srgbClr val="FF0000"/>
                </a:solidFill>
                <a:cs typeface="Ali_K_Alwand" pitchFamily="2" charset="-78"/>
              </a:rPr>
              <a:t>هة</a:t>
            </a:r>
            <a:endParaRPr lang="ar-SA" u="sng" dirty="0" smtClean="0">
              <a:solidFill>
                <a:srgbClr val="FF0000"/>
              </a:solidFill>
              <a:cs typeface="Ali_K_Alwand" pitchFamily="2" charset="-78"/>
            </a:endParaRPr>
          </a:p>
          <a:p>
            <a:pPr algn="r">
              <a:buNone/>
            </a:pPr>
            <a:r>
              <a:rPr lang="ar-SA" dirty="0" smtClean="0">
                <a:cs typeface="Ali_K_Alwand" pitchFamily="2" charset="-78"/>
              </a:rPr>
              <a:t>3- </a:t>
            </a:r>
            <a:r>
              <a:rPr lang="ar-SA" dirty="0" err="1" smtClean="0">
                <a:cs typeface="Ali_K_Alwand" pitchFamily="2" charset="-78"/>
              </a:rPr>
              <a:t>كاتيَك</a:t>
            </a:r>
            <a:r>
              <a:rPr lang="ar-SA" dirty="0" smtClean="0">
                <a:cs typeface="Ali_K_Alwand" pitchFamily="2" charset="-78"/>
              </a:rPr>
              <a:t> </a:t>
            </a:r>
            <a:r>
              <a:rPr lang="ar-SA" dirty="0" err="1" smtClean="0">
                <a:cs typeface="Ali_K_Alwand" pitchFamily="2" charset="-78"/>
              </a:rPr>
              <a:t>ناويَك</a:t>
            </a:r>
            <a:r>
              <a:rPr lang="ar-SA" dirty="0" smtClean="0">
                <a:cs typeface="Ali_K_Alwand" pitchFamily="2" charset="-78"/>
              </a:rPr>
              <a:t> </a:t>
            </a:r>
            <a:r>
              <a:rPr lang="ar-SA" dirty="0" err="1" smtClean="0">
                <a:cs typeface="Ali_K_Alwand" pitchFamily="2" charset="-78"/>
              </a:rPr>
              <a:t>دةخريَتة</a:t>
            </a:r>
            <a:r>
              <a:rPr lang="ar-SA" dirty="0" smtClean="0">
                <a:cs typeface="Ali_K_Alwand" pitchFamily="2" charset="-78"/>
              </a:rPr>
              <a:t> </a:t>
            </a:r>
            <a:r>
              <a:rPr lang="ar-SA" dirty="0" err="1" smtClean="0">
                <a:cs typeface="Ali_K_Alwand" pitchFamily="2" charset="-78"/>
              </a:rPr>
              <a:t>سةر</a:t>
            </a:r>
            <a:r>
              <a:rPr lang="ar-SA" dirty="0" smtClean="0">
                <a:cs typeface="Ali_K_Alwand" pitchFamily="2" charset="-78"/>
              </a:rPr>
              <a:t> </a:t>
            </a:r>
            <a:r>
              <a:rPr lang="ar-SA" dirty="0" err="1" smtClean="0">
                <a:cs typeface="Ali_K_Alwand" pitchFamily="2" charset="-78"/>
              </a:rPr>
              <a:t>ناويَكى</a:t>
            </a:r>
            <a:r>
              <a:rPr lang="ar-SA" dirty="0" smtClean="0">
                <a:cs typeface="Ali_K_Alwand" pitchFamily="2" charset="-78"/>
              </a:rPr>
              <a:t> </a:t>
            </a:r>
            <a:r>
              <a:rPr lang="ar-SA" dirty="0" err="1" smtClean="0">
                <a:cs typeface="Ali_K_Alwand" pitchFamily="2" charset="-78"/>
              </a:rPr>
              <a:t>تايبةتى</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جيَناويَكى</a:t>
            </a:r>
            <a:r>
              <a:rPr lang="ar-SA" dirty="0" smtClean="0">
                <a:cs typeface="Ali_K_Alwand" pitchFamily="2" charset="-78"/>
              </a:rPr>
              <a:t> </a:t>
            </a:r>
            <a:r>
              <a:rPr lang="ar-SA" dirty="0" err="1" smtClean="0">
                <a:cs typeface="Ali_K_Alwand" pitchFamily="2" charset="-78"/>
              </a:rPr>
              <a:t>كومةلَةى</a:t>
            </a:r>
            <a:r>
              <a:rPr lang="ar-SA" dirty="0" smtClean="0">
                <a:cs typeface="Ali_K_Alwand" pitchFamily="2" charset="-78"/>
              </a:rPr>
              <a:t> (من)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جيَناوى</a:t>
            </a:r>
            <a:r>
              <a:rPr lang="ar-SA" dirty="0" smtClean="0">
                <a:cs typeface="Ali_K_Alwand" pitchFamily="2" charset="-78"/>
              </a:rPr>
              <a:t> </a:t>
            </a:r>
            <a:r>
              <a:rPr lang="ar-SA" dirty="0" err="1" smtClean="0">
                <a:cs typeface="Ali_K_Alwand" pitchFamily="2" charset="-78"/>
              </a:rPr>
              <a:t>خؤى</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ئاولناويَك</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(كورىَ نةسرينىَ - مةتا من - كضا خوَ - كضا دريَذ).</a:t>
            </a:r>
          </a:p>
          <a:p>
            <a:pPr algn="r">
              <a:buNone/>
            </a:pPr>
            <a:endParaRPr lang="ar-SA" dirty="0" smtClean="0">
              <a:cs typeface="Ali_K_Alwand" pitchFamily="2" charset="-78"/>
            </a:endParaRPr>
          </a:p>
          <a:p>
            <a:pPr algn="r">
              <a:buNone/>
            </a:pPr>
            <a:endParaRPr lang="en-US" dirty="0" smtClean="0"/>
          </a:p>
          <a:p>
            <a:pPr algn="r">
              <a:buNone/>
            </a:pPr>
            <a:endParaRPr lang="ar-SA" dirty="0" smtClean="0">
              <a:cs typeface="Ali_K_Alwand" pitchFamily="2" charset="-78"/>
            </a:endParaRPr>
          </a:p>
          <a:p>
            <a:pPr algn="r">
              <a:buNone/>
            </a:pPr>
            <a:endParaRPr lang="en-US" dirty="0" smtClean="0">
              <a:cs typeface="Ali_K_Alwand" pitchFamily="2" charset="-78"/>
            </a:endParaRPr>
          </a:p>
          <a:p>
            <a:pPr algn="r">
              <a:buNone/>
            </a:pPr>
            <a:endParaRPr lang="en-US" dirty="0"/>
          </a:p>
        </p:txBody>
      </p:sp>
      <p:sp>
        <p:nvSpPr>
          <p:cNvPr id="5" name="Oval 4"/>
          <p:cNvSpPr/>
          <p:nvPr/>
        </p:nvSpPr>
        <p:spPr>
          <a:xfrm>
            <a:off x="7630885" y="2171700"/>
            <a:ext cx="304800"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 name="Straight Connector 6"/>
          <p:cNvCxnSpPr/>
          <p:nvPr/>
        </p:nvCxnSpPr>
        <p:spPr>
          <a:xfrm flipH="1">
            <a:off x="7543800" y="2133600"/>
            <a:ext cx="457200" cy="381000"/>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SA" dirty="0" smtClean="0">
                <a:cs typeface="Ali_K_Alwand" pitchFamily="2" charset="-78"/>
              </a:rPr>
              <a:t> </a:t>
            </a:r>
            <a:r>
              <a:rPr lang="ar-SA" dirty="0" smtClean="0">
                <a:solidFill>
                  <a:srgbClr val="FF0000"/>
                </a:solidFill>
                <a:cs typeface="Ali_K_Alwand" pitchFamily="2" charset="-78"/>
              </a:rPr>
              <a:t>7-</a:t>
            </a:r>
            <a:r>
              <a:rPr lang="ar-IQ" dirty="0" err="1" smtClean="0">
                <a:solidFill>
                  <a:srgbClr val="FF0000"/>
                </a:solidFill>
                <a:cs typeface="Ali_K_Alwand" pitchFamily="2" charset="-78"/>
              </a:rPr>
              <a:t>مؤرفيمى</a:t>
            </a:r>
            <a:r>
              <a:rPr lang="ar-IQ" dirty="0" smtClean="0">
                <a:solidFill>
                  <a:srgbClr val="FF0000"/>
                </a:solidFill>
                <a:cs typeface="Ali_K_Alwand" pitchFamily="2" charset="-78"/>
              </a:rPr>
              <a:t> </a:t>
            </a:r>
            <a:r>
              <a:rPr lang="ar-IQ" dirty="0" err="1" smtClean="0">
                <a:solidFill>
                  <a:srgbClr val="FF0000"/>
                </a:solidFill>
                <a:cs typeface="Ali_K_Alwand" pitchFamily="2" charset="-78"/>
              </a:rPr>
              <a:t>نةناس</a:t>
            </a:r>
            <a:r>
              <a:rPr lang="ar-SA" dirty="0" err="1" smtClean="0">
                <a:solidFill>
                  <a:srgbClr val="FF0000"/>
                </a:solidFill>
                <a:cs typeface="Ali_K_Alwand" pitchFamily="2" charset="-78"/>
              </a:rPr>
              <a:t>اندن</a:t>
            </a:r>
            <a:endParaRPr lang="ar-SA" dirty="0" smtClean="0">
              <a:solidFill>
                <a:srgbClr val="FF0000"/>
              </a:solidFill>
              <a:cs typeface="Ali_K_Alwand" pitchFamily="2" charset="-78"/>
            </a:endParaRPr>
          </a:p>
          <a:p>
            <a:pPr algn="r" rtl="1">
              <a:lnSpc>
                <a:spcPct val="90000"/>
              </a:lnSpc>
              <a:buFontTx/>
              <a:buNone/>
            </a:pPr>
            <a:r>
              <a:rPr lang="ar-IQ" dirty="0" err="1" smtClean="0">
                <a:cs typeface="Ali_K_Alwand" pitchFamily="2" charset="-78"/>
              </a:rPr>
              <a:t>مؤرفيمى</a:t>
            </a:r>
            <a:r>
              <a:rPr lang="ar-IQ" dirty="0" smtClean="0">
                <a:cs typeface="Ali_K_Alwand" pitchFamily="2" charset="-78"/>
              </a:rPr>
              <a:t> (</a:t>
            </a:r>
            <a:r>
              <a:rPr lang="ar-IQ" dirty="0" err="1" smtClean="0">
                <a:cs typeface="Ali_K_Alwand" pitchFamily="2" charset="-78"/>
              </a:rPr>
              <a:t>ةك</a:t>
            </a:r>
            <a:r>
              <a:rPr lang="ar-IQ" dirty="0" smtClean="0">
                <a:cs typeface="Ali_K_Alwand" pitchFamily="2" charset="-78"/>
              </a:rPr>
              <a:t>) </a:t>
            </a:r>
            <a:r>
              <a:rPr lang="ar-IQ" dirty="0" err="1" smtClean="0">
                <a:cs typeface="Ali_K_Alwand" pitchFamily="2" charset="-78"/>
              </a:rPr>
              <a:t>كة</a:t>
            </a:r>
            <a:r>
              <a:rPr lang="ar-IQ" dirty="0" smtClean="0">
                <a:cs typeface="Ali_K_Alwand" pitchFamily="2" charset="-78"/>
              </a:rPr>
              <a:t> </a:t>
            </a:r>
            <a:r>
              <a:rPr lang="ar-IQ" dirty="0" err="1" smtClean="0">
                <a:cs typeface="Ali_K_Alwand" pitchFamily="2" charset="-78"/>
              </a:rPr>
              <a:t>دةضيَتة</a:t>
            </a:r>
            <a:r>
              <a:rPr lang="ar-IQ" dirty="0" smtClean="0">
                <a:cs typeface="Ali_K_Alwand" pitchFamily="2" charset="-78"/>
              </a:rPr>
              <a:t> </a:t>
            </a:r>
            <a:r>
              <a:rPr lang="ar-IQ" dirty="0" err="1" smtClean="0">
                <a:cs typeface="Ali_K_Alwand" pitchFamily="2" charset="-78"/>
              </a:rPr>
              <a:t>سةر</a:t>
            </a:r>
            <a:r>
              <a:rPr lang="ar-IQ" dirty="0" smtClean="0">
                <a:cs typeface="Ali_K_Alwand" pitchFamily="2" charset="-78"/>
              </a:rPr>
              <a:t> ناو </a:t>
            </a:r>
            <a:r>
              <a:rPr lang="ar-IQ" dirty="0" err="1" smtClean="0">
                <a:cs typeface="Ali_K_Alwand" pitchFamily="2" charset="-78"/>
              </a:rPr>
              <a:t>ئةوا</a:t>
            </a:r>
            <a:r>
              <a:rPr lang="ar-IQ" dirty="0" smtClean="0">
                <a:cs typeface="Ali_K_Alwand" pitchFamily="2" charset="-78"/>
              </a:rPr>
              <a:t> </a:t>
            </a:r>
            <a:r>
              <a:rPr lang="ar-IQ" dirty="0" err="1" smtClean="0">
                <a:cs typeface="Ali_K_Alwand" pitchFamily="2" charset="-78"/>
              </a:rPr>
              <a:t>ضةمكى</a:t>
            </a:r>
            <a:r>
              <a:rPr lang="ar-IQ" dirty="0" smtClean="0">
                <a:cs typeface="Ali_K_Alwand" pitchFamily="2" charset="-78"/>
              </a:rPr>
              <a:t> </a:t>
            </a:r>
            <a:r>
              <a:rPr lang="ar-IQ" dirty="0" err="1" smtClean="0">
                <a:cs typeface="Ali_K_Alwand" pitchFamily="2" charset="-78"/>
              </a:rPr>
              <a:t>نةناسياوى</a:t>
            </a:r>
            <a:r>
              <a:rPr lang="ar-IQ" dirty="0" smtClean="0">
                <a:cs typeface="Ali_K_Alwand" pitchFamily="2" charset="-78"/>
              </a:rPr>
              <a:t> </a:t>
            </a:r>
            <a:r>
              <a:rPr lang="ar-IQ" dirty="0" err="1" smtClean="0">
                <a:cs typeface="Ali_K_Alwand" pitchFamily="2" charset="-78"/>
              </a:rPr>
              <a:t>دةطةيةنيَت</a:t>
            </a:r>
            <a:r>
              <a:rPr lang="ar-IQ" dirty="0" smtClean="0">
                <a:cs typeface="Ali_K_Alwand" pitchFamily="2" charset="-78"/>
              </a:rPr>
              <a:t> </a:t>
            </a:r>
            <a:r>
              <a:rPr lang="ar-IQ" dirty="0" err="1" smtClean="0">
                <a:cs typeface="Ali_K_Alwand" pitchFamily="2" charset="-78"/>
              </a:rPr>
              <a:t>وةك:</a:t>
            </a:r>
            <a:endParaRPr lang="ar-IQ" dirty="0" smtClean="0">
              <a:cs typeface="Ali_K_Alwand" pitchFamily="2" charset="-78"/>
            </a:endParaRPr>
          </a:p>
          <a:p>
            <a:pPr algn="r" rtl="1">
              <a:lnSpc>
                <a:spcPct val="90000"/>
              </a:lnSpc>
              <a:buFontTx/>
              <a:buNone/>
            </a:pPr>
            <a:r>
              <a:rPr lang="ar-SA" dirty="0" smtClean="0">
                <a:cs typeface="Ali_K_Alwand" pitchFamily="2" charset="-78"/>
              </a:rPr>
              <a:t> </a:t>
            </a:r>
            <a:r>
              <a:rPr lang="ar-SA" dirty="0" err="1" smtClean="0">
                <a:cs typeface="Ali_K_Alwand" pitchFamily="2" charset="-78"/>
              </a:rPr>
              <a:t>-</a:t>
            </a:r>
            <a:r>
              <a:rPr lang="ar-IQ" dirty="0" err="1" smtClean="0">
                <a:cs typeface="Ali_K_Alwand" pitchFamily="2" charset="-78"/>
              </a:rPr>
              <a:t>كضةك</a:t>
            </a:r>
            <a:r>
              <a:rPr lang="ar-IQ" dirty="0" smtClean="0">
                <a:cs typeface="Ali_K_Alwand" pitchFamily="2" charset="-78"/>
              </a:rPr>
              <a:t> </a:t>
            </a:r>
            <a:r>
              <a:rPr lang="ar-SA" dirty="0" err="1" smtClean="0">
                <a:cs typeface="Ali_K_Alwand" pitchFamily="2" charset="-78"/>
              </a:rPr>
              <a:t>هات .</a:t>
            </a:r>
            <a:endParaRPr lang="ar-SA" dirty="0" smtClean="0">
              <a:cs typeface="Ali_K_Alwand" pitchFamily="2" charset="-78"/>
            </a:endParaRPr>
          </a:p>
          <a:p>
            <a:pPr algn="r" rtl="1">
              <a:lnSpc>
                <a:spcPct val="90000"/>
              </a:lnSpc>
              <a:buFontTx/>
              <a:buNone/>
            </a:pPr>
            <a:r>
              <a:rPr lang="ar-SA" dirty="0" smtClean="0">
                <a:cs typeface="Ali_K_Alwand" pitchFamily="2" charset="-78"/>
              </a:rPr>
              <a:t> - من </a:t>
            </a:r>
            <a:r>
              <a:rPr lang="ar-SA" dirty="0" err="1" smtClean="0">
                <a:cs typeface="Ali_K_Alwand" pitchFamily="2" charset="-78"/>
              </a:rPr>
              <a:t>كورةك</a:t>
            </a:r>
            <a:r>
              <a:rPr lang="ar-SA" dirty="0" smtClean="0">
                <a:cs typeface="Ali_K_Alwand" pitchFamily="2" charset="-78"/>
              </a:rPr>
              <a:t> </a:t>
            </a:r>
            <a:r>
              <a:rPr lang="ar-SA" dirty="0" err="1" smtClean="0">
                <a:cs typeface="Ali_K_Alwand" pitchFamily="2" charset="-78"/>
              </a:rPr>
              <a:t>ديت</a:t>
            </a:r>
            <a:r>
              <a:rPr lang="ar-SA" dirty="0" smtClean="0">
                <a:cs typeface="Ali_K_Alwand" pitchFamily="2" charset="-78"/>
              </a:rPr>
              <a:t> </a:t>
            </a:r>
            <a:r>
              <a:rPr lang="ar-SA" dirty="0" err="1" smtClean="0">
                <a:cs typeface="Ali_K_Alwand" pitchFamily="2" charset="-78"/>
              </a:rPr>
              <a:t>.</a:t>
            </a:r>
            <a:endParaRPr lang="ar-IQ" dirty="0" smtClean="0">
              <a:cs typeface="Ali_K_Alwand" pitchFamily="2" charset="-78"/>
            </a:endParaRPr>
          </a:p>
          <a:p>
            <a:pPr algn="r" rtl="1">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lgn="r" eaLnBrk="1" hangingPunct="1"/>
            <a:r>
              <a:rPr lang="ar-SA" sz="3600" b="1" dirty="0" smtClean="0">
                <a:solidFill>
                  <a:srgbClr val="FF0000"/>
                </a:solidFill>
                <a:latin typeface="Bodoni MT" pitchFamily="18" charset="0"/>
                <a:cs typeface="Ali_K_Samik" pitchFamily="2" charset="-78"/>
              </a:rPr>
              <a:t>8-</a:t>
            </a:r>
            <a:r>
              <a:rPr lang="ar-IQ" sz="3600" b="1" dirty="0" smtClean="0">
                <a:solidFill>
                  <a:srgbClr val="FF0000"/>
                </a:solidFill>
                <a:latin typeface="Bodoni MT" pitchFamily="18" charset="0"/>
                <a:cs typeface="Ali_K_Samik" pitchFamily="2" charset="-78"/>
              </a:rPr>
              <a:t>مؤرفيمةكانى كةس</a:t>
            </a:r>
            <a:endParaRPr lang="en-US" sz="3600" b="1" dirty="0" smtClean="0">
              <a:solidFill>
                <a:srgbClr val="FF0000"/>
              </a:solidFill>
              <a:latin typeface="Bodoni MT" pitchFamily="18" charset="0"/>
              <a:cs typeface="Ali_K_Samik" pitchFamily="2" charset="-78"/>
            </a:endParaRPr>
          </a:p>
        </p:txBody>
      </p:sp>
      <p:sp>
        <p:nvSpPr>
          <p:cNvPr id="159747" name="Rectangle 3"/>
          <p:cNvSpPr>
            <a:spLocks noGrp="1" noChangeArrowheads="1"/>
          </p:cNvSpPr>
          <p:nvPr>
            <p:ph type="body" idx="1"/>
          </p:nvPr>
        </p:nvSpPr>
        <p:spPr/>
        <p:txBody>
          <a:bodyPr/>
          <a:lstStyle/>
          <a:p>
            <a:pPr algn="r" rtl="1" eaLnBrk="1" hangingPunct="1">
              <a:lnSpc>
                <a:spcPct val="90000"/>
              </a:lnSpc>
            </a:pPr>
            <a:r>
              <a:rPr lang="ar-IQ" sz="2800" dirty="0" smtClean="0">
                <a:latin typeface="Calibri" pitchFamily="34" charset="0"/>
                <a:cs typeface="Ali_K_Samik" pitchFamily="2" charset="-78"/>
              </a:rPr>
              <a:t>لة زارى ذووروودا دوو دةستة </a:t>
            </a:r>
            <a:r>
              <a:rPr lang="ar-IQ" sz="2800" dirty="0" smtClean="0">
                <a:solidFill>
                  <a:schemeClr val="accent2"/>
                </a:solidFill>
                <a:latin typeface="Calibri" pitchFamily="34" charset="0"/>
                <a:cs typeface="Ali_K_Samik" pitchFamily="2" charset="-78"/>
              </a:rPr>
              <a:t>جيَناوى سةربةخؤ </a:t>
            </a:r>
            <a:r>
              <a:rPr lang="ar-IQ" sz="2800" dirty="0" smtClean="0">
                <a:latin typeface="Calibri" pitchFamily="34" charset="0"/>
                <a:cs typeface="Ali_K_Samik" pitchFamily="2" charset="-78"/>
              </a:rPr>
              <a:t>هةية:</a:t>
            </a:r>
          </a:p>
          <a:p>
            <a:pPr algn="r" rtl="1" eaLnBrk="1" hangingPunct="1">
              <a:lnSpc>
                <a:spcPct val="90000"/>
              </a:lnSpc>
            </a:pPr>
            <a:r>
              <a:rPr lang="ar-IQ" sz="2800" dirty="0" smtClean="0">
                <a:latin typeface="Calibri" pitchFamily="34" charset="0"/>
                <a:cs typeface="Ali_K_Samik" pitchFamily="2" charset="-78"/>
              </a:rPr>
              <a:t>دةستةى يةكةم:</a:t>
            </a:r>
          </a:p>
          <a:p>
            <a:pPr algn="r" rtl="1" eaLnBrk="1" hangingPunct="1">
              <a:lnSpc>
                <a:spcPct val="90000"/>
              </a:lnSpc>
              <a:buFontTx/>
              <a:buNone/>
            </a:pPr>
            <a:r>
              <a:rPr lang="ar-IQ" sz="2800" dirty="0" smtClean="0">
                <a:latin typeface="Calibri" pitchFamily="34" charset="0"/>
                <a:cs typeface="Ali_K_Samik" pitchFamily="2" charset="-78"/>
              </a:rPr>
              <a:t>      من             مة</a:t>
            </a:r>
          </a:p>
          <a:p>
            <a:pPr algn="r" rtl="1" eaLnBrk="1" hangingPunct="1">
              <a:lnSpc>
                <a:spcPct val="90000"/>
              </a:lnSpc>
              <a:buFontTx/>
              <a:buNone/>
            </a:pPr>
            <a:r>
              <a:rPr lang="ar-IQ" sz="2800" dirty="0" smtClean="0">
                <a:latin typeface="Calibri" pitchFamily="34" charset="0"/>
                <a:cs typeface="Ali_K_Samik" pitchFamily="2" charset="-78"/>
              </a:rPr>
              <a:t>      تة             وة</a:t>
            </a:r>
          </a:p>
          <a:p>
            <a:pPr algn="r" rtl="1" eaLnBrk="1" hangingPunct="1">
              <a:lnSpc>
                <a:spcPct val="90000"/>
              </a:lnSpc>
              <a:buFontTx/>
              <a:buNone/>
            </a:pPr>
            <a:r>
              <a:rPr lang="ar-IQ" sz="2800" dirty="0" smtClean="0">
                <a:latin typeface="Calibri" pitchFamily="34" charset="0"/>
                <a:cs typeface="Ali_K_Samik" pitchFamily="2" charset="-78"/>
              </a:rPr>
              <a:t>     </a:t>
            </a:r>
            <a:r>
              <a:rPr lang="ar-SA" sz="2800" dirty="0" smtClean="0">
                <a:latin typeface="Calibri" pitchFamily="34" charset="0"/>
                <a:cs typeface="Ali_K_Samik" pitchFamily="2" charset="-78"/>
              </a:rPr>
              <a:t>ئةو(</a:t>
            </a:r>
            <a:r>
              <a:rPr lang="ar-IQ" sz="2800" dirty="0" smtClean="0">
                <a:latin typeface="Calibri" pitchFamily="34" charset="0"/>
                <a:cs typeface="Ali_K_Samik" pitchFamily="2" charset="-78"/>
              </a:rPr>
              <a:t>ى/آ </a:t>
            </a:r>
            <a:r>
              <a:rPr lang="ar-SA" sz="2800" dirty="0" smtClean="0">
                <a:latin typeface="Calibri" pitchFamily="34" charset="0"/>
                <a:cs typeface="Ali_K_Samik" pitchFamily="2" charset="-78"/>
              </a:rPr>
              <a:t>)</a:t>
            </a:r>
            <a:r>
              <a:rPr lang="ar-IQ" sz="2800" dirty="0" smtClean="0">
                <a:latin typeface="Calibri" pitchFamily="34" charset="0"/>
                <a:cs typeface="Ali_K_Samik" pitchFamily="2" charset="-78"/>
              </a:rPr>
              <a:t>     </a:t>
            </a:r>
            <a:r>
              <a:rPr lang="ar-SA" sz="2800" dirty="0" smtClean="0">
                <a:latin typeface="Calibri" pitchFamily="34" charset="0"/>
                <a:cs typeface="Ali_K_Samik" pitchFamily="2" charset="-78"/>
              </a:rPr>
              <a:t>ئة</a:t>
            </a:r>
            <a:r>
              <a:rPr lang="ar-IQ" sz="2800" dirty="0" smtClean="0">
                <a:latin typeface="Calibri" pitchFamily="34" charset="0"/>
                <a:cs typeface="Ali_K_Samik" pitchFamily="2" charset="-78"/>
              </a:rPr>
              <a:t> و</a:t>
            </a:r>
            <a:r>
              <a:rPr lang="ar-SA" sz="2800" dirty="0" smtClean="0">
                <a:latin typeface="Calibri" pitchFamily="34" charset="0"/>
                <a:cs typeface="Ali_K_Samik" pitchFamily="2" charset="-78"/>
              </a:rPr>
              <a:t>(</a:t>
            </a:r>
            <a:r>
              <a:rPr lang="ar-IQ" sz="2800" dirty="0" smtClean="0">
                <a:latin typeface="Calibri" pitchFamily="34" charset="0"/>
                <a:cs typeface="Ali_K_Samik" pitchFamily="2" charset="-78"/>
              </a:rPr>
              <a:t>ان</a:t>
            </a:r>
            <a:r>
              <a:rPr lang="ar-SA" sz="2800" dirty="0" smtClean="0">
                <a:latin typeface="Calibri" pitchFamily="34" charset="0"/>
                <a:cs typeface="Ali_K_Samik" pitchFamily="2" charset="-78"/>
              </a:rPr>
              <a:t>)</a:t>
            </a:r>
            <a:endParaRPr lang="ar-IQ" sz="2800" dirty="0" smtClean="0">
              <a:latin typeface="Calibri" pitchFamily="34" charset="0"/>
              <a:cs typeface="Ali_K_Samik" pitchFamily="2" charset="-78"/>
            </a:endParaRPr>
          </a:p>
          <a:p>
            <a:pPr algn="r" rtl="1" eaLnBrk="1" hangingPunct="1">
              <a:lnSpc>
                <a:spcPct val="90000"/>
              </a:lnSpc>
            </a:pPr>
            <a:r>
              <a:rPr lang="ar-IQ" sz="2800" dirty="0" smtClean="0">
                <a:cs typeface="Ali_K_Samik" pitchFamily="2" charset="-78"/>
              </a:rPr>
              <a:t>دةستةى دووةم</a:t>
            </a:r>
            <a:endParaRPr lang="ar-IQ" sz="2800" dirty="0" smtClean="0">
              <a:latin typeface="Calibri" pitchFamily="34" charset="0"/>
              <a:cs typeface="Ali_K_Samik" pitchFamily="2" charset="-78"/>
            </a:endParaRPr>
          </a:p>
          <a:p>
            <a:pPr algn="r" rtl="1" eaLnBrk="1" hangingPunct="1">
              <a:lnSpc>
                <a:spcPct val="90000"/>
              </a:lnSpc>
              <a:buFontTx/>
              <a:buNone/>
            </a:pPr>
            <a:r>
              <a:rPr lang="ar-IQ" sz="2800" dirty="0" smtClean="0">
                <a:cs typeface="Ali_K_Samik" pitchFamily="2" charset="-78"/>
              </a:rPr>
              <a:t>     ئةز                  ئةم</a:t>
            </a:r>
          </a:p>
          <a:p>
            <a:pPr algn="r" rtl="1" eaLnBrk="1" hangingPunct="1">
              <a:lnSpc>
                <a:spcPct val="90000"/>
              </a:lnSpc>
              <a:buFontTx/>
              <a:buNone/>
            </a:pPr>
            <a:r>
              <a:rPr lang="ar-IQ" sz="2800" dirty="0" smtClean="0">
                <a:cs typeface="Ali_K_Samik" pitchFamily="2" charset="-78"/>
              </a:rPr>
              <a:t>    تو                    هو</a:t>
            </a:r>
            <a:r>
              <a:rPr lang="ar-SA" sz="2800" dirty="0" smtClean="0">
                <a:cs typeface="Ali_K_Samik" pitchFamily="2" charset="-78"/>
              </a:rPr>
              <a:t>و</a:t>
            </a:r>
            <a:r>
              <a:rPr lang="ar-IQ" sz="2800" dirty="0" smtClean="0">
                <a:cs typeface="Ali_K_Samik" pitchFamily="2" charset="-78"/>
              </a:rPr>
              <a:t>ن</a:t>
            </a:r>
            <a:r>
              <a:rPr lang="ar-SA" sz="2800" dirty="0" smtClean="0">
                <a:cs typeface="Ali_K_Samik" pitchFamily="2" charset="-78"/>
              </a:rPr>
              <a:t>(هين –هنط)</a:t>
            </a:r>
            <a:endParaRPr lang="ar-IQ" sz="2800" dirty="0" smtClean="0">
              <a:cs typeface="Ali_K_Samik" pitchFamily="2" charset="-78"/>
            </a:endParaRPr>
          </a:p>
          <a:p>
            <a:pPr algn="r" rtl="1" eaLnBrk="1" hangingPunct="1">
              <a:lnSpc>
                <a:spcPct val="90000"/>
              </a:lnSpc>
              <a:buFontTx/>
              <a:buNone/>
            </a:pPr>
            <a:r>
              <a:rPr lang="ar-IQ" sz="2800" dirty="0" smtClean="0">
                <a:cs typeface="Ali_K_Samik" pitchFamily="2" charset="-78"/>
              </a:rPr>
              <a:t>    ئةو                   ئةو</a:t>
            </a:r>
          </a:p>
          <a:p>
            <a:pPr algn="r" rtl="1" eaLnBrk="1" hangingPunct="1">
              <a:lnSpc>
                <a:spcPct val="90000"/>
              </a:lnSpc>
              <a:buFontTx/>
              <a:buNone/>
            </a:pPr>
            <a:endParaRPr lang="en-US" sz="2800" dirty="0" smtClean="0">
              <a:cs typeface="Ali_K_Samik" pitchFamily="2" charset="-78"/>
            </a:endParaRPr>
          </a:p>
          <a:p>
            <a:pPr algn="r" rtl="1" eaLnBrk="1" hangingPunct="1">
              <a:lnSpc>
                <a:spcPct val="90000"/>
              </a:lnSpc>
              <a:buFontTx/>
              <a:buNone/>
            </a:pPr>
            <a:endParaRPr lang="ar-IQ" sz="2800" dirty="0" smtClean="0">
              <a:latin typeface="Calibri" pitchFamily="34" charset="0"/>
              <a:cs typeface="Ali_K_Samik" pitchFamily="2" charset="-78"/>
            </a:endParaRPr>
          </a:p>
        </p:txBody>
      </p:sp>
    </p:spTree>
    <p:extLst>
      <p:ext uri="{BB962C8B-B14F-4D97-AF65-F5344CB8AC3E}">
        <p14:creationId xmlns:p14="http://schemas.microsoft.com/office/powerpoint/2010/main" val="71929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wheel(4)">
                                      <p:cBhvr>
                                        <p:cTn id="7" dur="2000"/>
                                        <p:tgtEl>
                                          <p:spTgt spid="159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wedge">
                                      <p:cBhvr>
                                        <p:cTn id="12" dur="2000"/>
                                        <p:tgtEl>
                                          <p:spTgt spid="159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wedge">
                                      <p:cBhvr>
                                        <p:cTn id="17" dur="2000"/>
                                        <p:tgtEl>
                                          <p:spTgt spid="1597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59747">
                                            <p:txEl>
                                              <p:pRg st="2" end="2"/>
                                            </p:txEl>
                                          </p:spTgt>
                                        </p:tgtEl>
                                        <p:attrNameLst>
                                          <p:attrName>style.visibility</p:attrName>
                                        </p:attrNameLst>
                                      </p:cBhvr>
                                      <p:to>
                                        <p:strVal val="visible"/>
                                      </p:to>
                                    </p:set>
                                    <p:animEffect transition="in" filter="wedge">
                                      <p:cBhvr>
                                        <p:cTn id="22" dur="2000"/>
                                        <p:tgtEl>
                                          <p:spTgt spid="1597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59747">
                                            <p:txEl>
                                              <p:pRg st="3" end="3"/>
                                            </p:txEl>
                                          </p:spTgt>
                                        </p:tgtEl>
                                        <p:attrNameLst>
                                          <p:attrName>style.visibility</p:attrName>
                                        </p:attrNameLst>
                                      </p:cBhvr>
                                      <p:to>
                                        <p:strVal val="visible"/>
                                      </p:to>
                                    </p:set>
                                    <p:animEffect transition="in" filter="wedge">
                                      <p:cBhvr>
                                        <p:cTn id="27" dur="2000"/>
                                        <p:tgtEl>
                                          <p:spTgt spid="1597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59747">
                                            <p:txEl>
                                              <p:pRg st="4" end="4"/>
                                            </p:txEl>
                                          </p:spTgt>
                                        </p:tgtEl>
                                        <p:attrNameLst>
                                          <p:attrName>style.visibility</p:attrName>
                                        </p:attrNameLst>
                                      </p:cBhvr>
                                      <p:to>
                                        <p:strVal val="visible"/>
                                      </p:to>
                                    </p:set>
                                    <p:animEffect transition="in" filter="wedge">
                                      <p:cBhvr>
                                        <p:cTn id="32" dur="2000"/>
                                        <p:tgtEl>
                                          <p:spTgt spid="1597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59747">
                                            <p:txEl>
                                              <p:pRg st="5" end="5"/>
                                            </p:txEl>
                                          </p:spTgt>
                                        </p:tgtEl>
                                        <p:attrNameLst>
                                          <p:attrName>style.visibility</p:attrName>
                                        </p:attrNameLst>
                                      </p:cBhvr>
                                      <p:to>
                                        <p:strVal val="visible"/>
                                      </p:to>
                                    </p:set>
                                    <p:animEffect transition="in" filter="wedge">
                                      <p:cBhvr>
                                        <p:cTn id="37" dur="2000"/>
                                        <p:tgtEl>
                                          <p:spTgt spid="15974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59747">
                                            <p:txEl>
                                              <p:pRg st="6" end="6"/>
                                            </p:txEl>
                                          </p:spTgt>
                                        </p:tgtEl>
                                        <p:attrNameLst>
                                          <p:attrName>style.visibility</p:attrName>
                                        </p:attrNameLst>
                                      </p:cBhvr>
                                      <p:to>
                                        <p:strVal val="visible"/>
                                      </p:to>
                                    </p:set>
                                    <p:animEffect transition="in" filter="wedge">
                                      <p:cBhvr>
                                        <p:cTn id="42" dur="2000"/>
                                        <p:tgtEl>
                                          <p:spTgt spid="15974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59747">
                                            <p:txEl>
                                              <p:pRg st="7" end="7"/>
                                            </p:txEl>
                                          </p:spTgt>
                                        </p:tgtEl>
                                        <p:attrNameLst>
                                          <p:attrName>style.visibility</p:attrName>
                                        </p:attrNameLst>
                                      </p:cBhvr>
                                      <p:to>
                                        <p:strVal val="visible"/>
                                      </p:to>
                                    </p:set>
                                    <p:animEffect transition="in" filter="wedge">
                                      <p:cBhvr>
                                        <p:cTn id="47" dur="2000"/>
                                        <p:tgtEl>
                                          <p:spTgt spid="15974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159747">
                                            <p:txEl>
                                              <p:pRg st="8" end="8"/>
                                            </p:txEl>
                                          </p:spTgt>
                                        </p:tgtEl>
                                        <p:attrNameLst>
                                          <p:attrName>style.visibility</p:attrName>
                                        </p:attrNameLst>
                                      </p:cBhvr>
                                      <p:to>
                                        <p:strVal val="visible"/>
                                      </p:to>
                                    </p:set>
                                    <p:animEffect transition="in" filter="wedge">
                                      <p:cBhvr>
                                        <p:cTn id="52" dur="2000"/>
                                        <p:tgtEl>
                                          <p:spTgt spid="1597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r>
              <a:rPr lang="ar-IQ" smtClean="0">
                <a:cs typeface="Ali_K_Samik" pitchFamily="2" charset="-78"/>
              </a:rPr>
              <a:t>جيَناوى لكاو</a:t>
            </a:r>
            <a:endParaRPr lang="en-US" smtClean="0">
              <a:cs typeface="Ali_K_Samik" pitchFamily="2" charset="-78"/>
            </a:endParaRPr>
          </a:p>
        </p:txBody>
      </p:sp>
      <p:sp>
        <p:nvSpPr>
          <p:cNvPr id="161795" name="Rectangle 3"/>
          <p:cNvSpPr>
            <a:spLocks noGrp="1" noChangeArrowheads="1"/>
          </p:cNvSpPr>
          <p:nvPr>
            <p:ph type="body" idx="1"/>
          </p:nvPr>
        </p:nvSpPr>
        <p:spPr>
          <a:xfrm>
            <a:off x="457200" y="1371600"/>
            <a:ext cx="8229600" cy="4525963"/>
          </a:xfrm>
        </p:spPr>
        <p:txBody>
          <a:bodyPr/>
          <a:lstStyle/>
          <a:p>
            <a:pPr algn="ctr" rtl="1" eaLnBrk="1" hangingPunct="1">
              <a:buFontTx/>
              <a:buNone/>
            </a:pPr>
            <a:r>
              <a:rPr lang="ar-IQ" dirty="0" smtClean="0">
                <a:cs typeface="Ali_K_Samik" pitchFamily="2" charset="-78"/>
              </a:rPr>
              <a:t> م                                 </a:t>
            </a:r>
            <a:r>
              <a:rPr lang="ar-SA" dirty="0" smtClean="0">
                <a:cs typeface="Ali_K_Samik" pitchFamily="2" charset="-78"/>
              </a:rPr>
              <a:t>ين</a:t>
            </a:r>
            <a:endParaRPr lang="ar-IQ" dirty="0" smtClean="0">
              <a:cs typeface="Ali_K_Samik" pitchFamily="2" charset="-78"/>
            </a:endParaRPr>
          </a:p>
          <a:p>
            <a:pPr algn="ctr" rtl="1" eaLnBrk="1" hangingPunct="1">
              <a:buFontTx/>
              <a:buNone/>
            </a:pPr>
            <a:r>
              <a:rPr lang="ar-IQ" dirty="0" smtClean="0">
                <a:cs typeface="Ali_K_Samik" pitchFamily="2" charset="-78"/>
              </a:rPr>
              <a:t>ى                                  ن</a:t>
            </a:r>
          </a:p>
          <a:p>
            <a:pPr algn="ctr" rtl="1" eaLnBrk="1" hangingPunct="1">
              <a:buFontTx/>
              <a:buNone/>
            </a:pPr>
            <a:r>
              <a:rPr lang="en-US" dirty="0" smtClean="0">
                <a:cs typeface="Ali_K_Samik" pitchFamily="2" charset="-78"/>
              </a:rPr>
              <a:t>Ø</a:t>
            </a:r>
            <a:r>
              <a:rPr lang="ar-IQ" dirty="0" smtClean="0">
                <a:cs typeface="Ali_K_Samik" pitchFamily="2" charset="-78"/>
              </a:rPr>
              <a:t> </a:t>
            </a:r>
            <a:r>
              <a:rPr lang="en-US" dirty="0" smtClean="0">
                <a:cs typeface="Ali_K_Samik" pitchFamily="2" charset="-78"/>
              </a:rPr>
              <a:t>)</a:t>
            </a:r>
            <a:r>
              <a:rPr lang="ar-IQ" dirty="0" smtClean="0">
                <a:cs typeface="Ali_K_Samik" pitchFamily="2" charset="-78"/>
              </a:rPr>
              <a:t> </a:t>
            </a:r>
            <a:r>
              <a:rPr lang="ar-SA" dirty="0" smtClean="0">
                <a:cs typeface="Ali_K_Samik" pitchFamily="2" charset="-78"/>
              </a:rPr>
              <a:t>يت-ت-ة)</a:t>
            </a:r>
            <a:r>
              <a:rPr lang="ar-IQ" dirty="0" smtClean="0">
                <a:cs typeface="Ali_K_Samik" pitchFamily="2" charset="-78"/>
              </a:rPr>
              <a:t>              ن</a:t>
            </a:r>
          </a:p>
          <a:p>
            <a:pPr algn="ctr" rtl="1" eaLnBrk="1" hangingPunct="1">
              <a:buFontTx/>
              <a:buNone/>
            </a:pPr>
            <a:endParaRPr lang="ar-SA" dirty="0" smtClean="0">
              <a:cs typeface="Ali_K_Samik" pitchFamily="2" charset="-78"/>
            </a:endParaRPr>
          </a:p>
          <a:p>
            <a:pPr algn="ctr" rtl="1" eaLnBrk="1" hangingPunct="1">
              <a:buFontTx/>
              <a:buNone/>
            </a:pPr>
            <a:endParaRPr lang="ar-SA" dirty="0">
              <a:cs typeface="Ali_K_Samik" pitchFamily="2" charset="-78"/>
            </a:endParaRPr>
          </a:p>
          <a:p>
            <a:pPr algn="ctr" rtl="1">
              <a:buNone/>
            </a:pPr>
            <a:r>
              <a:rPr lang="ar-SA" dirty="0">
                <a:cs typeface="Ali_K_Alwand" pitchFamily="2" charset="-78"/>
              </a:rPr>
              <a:t>رِابردووى تيَنةثةر      رِانةبردووى تيَثةر و تيَنةثةر و داهاتوو</a:t>
            </a:r>
          </a:p>
          <a:p>
            <a:pPr algn="ctr" rtl="1" eaLnBrk="1" hangingPunct="1">
              <a:buFontTx/>
              <a:buNone/>
            </a:pPr>
            <a:endParaRPr lang="en-US" dirty="0" smtClean="0">
              <a:cs typeface="Ali_K_Samik" pitchFamily="2" charset="-78"/>
            </a:endParaRPr>
          </a:p>
        </p:txBody>
      </p:sp>
      <p:cxnSp>
        <p:nvCxnSpPr>
          <p:cNvPr id="4" name="Straight Arrow Connector 3"/>
          <p:cNvCxnSpPr/>
          <p:nvPr/>
        </p:nvCxnSpPr>
        <p:spPr>
          <a:xfrm flipH="1">
            <a:off x="3505200" y="3105665"/>
            <a:ext cx="11430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 name="Straight Arrow Connector 4"/>
          <p:cNvCxnSpPr/>
          <p:nvPr/>
        </p:nvCxnSpPr>
        <p:spPr>
          <a:xfrm>
            <a:off x="5908589" y="3105665"/>
            <a:ext cx="416011"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34018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wedge">
                                      <p:cBhvr>
                                        <p:cTn id="7" dur="2000"/>
                                        <p:tgtEl>
                                          <p:spTgt spid="161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1795">
                                            <p:txEl>
                                              <p:pRg st="0" end="0"/>
                                            </p:txEl>
                                          </p:spTgt>
                                        </p:tgtEl>
                                        <p:attrNameLst>
                                          <p:attrName>style.visibility</p:attrName>
                                        </p:attrNameLst>
                                      </p:cBhvr>
                                      <p:to>
                                        <p:strVal val="visible"/>
                                      </p:to>
                                    </p:set>
                                    <p:animEffect transition="in" filter="diamond(in)">
                                      <p:cBhvr>
                                        <p:cTn id="12" dur="2000"/>
                                        <p:tgtEl>
                                          <p:spTgt spid="1617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1795">
                                            <p:txEl>
                                              <p:pRg st="1" end="1"/>
                                            </p:txEl>
                                          </p:spTgt>
                                        </p:tgtEl>
                                        <p:attrNameLst>
                                          <p:attrName>style.visibility</p:attrName>
                                        </p:attrNameLst>
                                      </p:cBhvr>
                                      <p:to>
                                        <p:strVal val="visible"/>
                                      </p:to>
                                    </p:set>
                                    <p:animEffect transition="in" filter="diamond(in)">
                                      <p:cBhvr>
                                        <p:cTn id="17" dur="2000"/>
                                        <p:tgtEl>
                                          <p:spTgt spid="1617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61795">
                                            <p:txEl>
                                              <p:pRg st="2" end="2"/>
                                            </p:txEl>
                                          </p:spTgt>
                                        </p:tgtEl>
                                        <p:attrNameLst>
                                          <p:attrName>style.visibility</p:attrName>
                                        </p:attrNameLst>
                                      </p:cBhvr>
                                      <p:to>
                                        <p:strVal val="visible"/>
                                      </p:to>
                                    </p:set>
                                    <p:animEffect transition="in" filter="diamond(in)">
                                      <p:cBhvr>
                                        <p:cTn id="22" dur="2000"/>
                                        <p:tgtEl>
                                          <p:spTgt spid="1617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61795">
                                            <p:txEl>
                                              <p:pRg st="5" end="5"/>
                                            </p:txEl>
                                          </p:spTgt>
                                        </p:tgtEl>
                                        <p:attrNameLst>
                                          <p:attrName>style.visibility</p:attrName>
                                        </p:attrNameLst>
                                      </p:cBhvr>
                                      <p:to>
                                        <p:strVal val="visible"/>
                                      </p:to>
                                    </p:set>
                                    <p:animEffect transition="in" filter="diamond(in)">
                                      <p:cBhvr>
                                        <p:cTn id="27" dur="2000"/>
                                        <p:tgtEl>
                                          <p:spTgt spid="161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219" name="Group 91"/>
          <p:cNvGraphicFramePr>
            <a:graphicFrameLocks noGrp="1"/>
          </p:cNvGraphicFramePr>
          <p:nvPr>
            <p:ph/>
            <p:extLst>
              <p:ext uri="{D42A27DB-BD31-4B8C-83A1-F6EECF244321}">
                <p14:modId xmlns:p14="http://schemas.microsoft.com/office/powerpoint/2010/main" val="1762177867"/>
              </p:ext>
            </p:extLst>
          </p:nvPr>
        </p:nvGraphicFramePr>
        <p:xfrm>
          <a:off x="457200" y="274638"/>
          <a:ext cx="8229600" cy="6145450"/>
        </p:xfrm>
        <a:graphic>
          <a:graphicData uri="http://schemas.openxmlformats.org/drawingml/2006/table">
            <a:tbl>
              <a:tblPr/>
              <a:tblGrid>
                <a:gridCol w="1646238"/>
                <a:gridCol w="1646237"/>
                <a:gridCol w="1644650"/>
                <a:gridCol w="1646238"/>
                <a:gridCol w="1646237"/>
              </a:tblGrid>
              <a:tr h="731932">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Arial" charset="0"/>
                        <a:cs typeface="Ali_K_Samik"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لكاو</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جودا</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0554">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2</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1</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كةس</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ذمارة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3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م</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ئةز</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من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1</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Arial" charset="0"/>
                        <a:cs typeface="Ali_K_Samik"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تاك</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ى</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تو</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تة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2</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ar-SA" sz="2800" dirty="0" smtClean="0">
                          <a:cs typeface="Ali_K_Samik" pitchFamily="2" charset="-78"/>
                        </a:rPr>
                        <a:t>(يت-ت-ة)</a:t>
                      </a:r>
                      <a:r>
                        <a:rPr lang="en-US" sz="2800" dirty="0" smtClean="0">
                          <a:cs typeface="Ali_K_Samik" pitchFamily="2" charset="-78"/>
                        </a:rPr>
                        <a:t>Ø</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ئةو</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charset="0"/>
                          <a:cs typeface="Ali_K_Samik" pitchFamily="2" charset="-78"/>
                        </a:rPr>
                        <a:t>ئة</a:t>
                      </a:r>
                      <a:r>
                        <a:rPr kumimoji="0" lang="ar-IQ" sz="2800" b="0" i="0" u="none" strike="noStrike" cap="none" normalizeH="0" baseline="0" dirty="0" smtClean="0">
                          <a:ln>
                            <a:noFill/>
                          </a:ln>
                          <a:solidFill>
                            <a:schemeClr val="tx1"/>
                          </a:solidFill>
                          <a:effectLst/>
                          <a:latin typeface="Arial" charset="0"/>
                          <a:cs typeface="Ali_K_Samik" pitchFamily="2" charset="-78"/>
                        </a:rPr>
                        <a:t>و</a:t>
                      </a:r>
                      <a:r>
                        <a:rPr kumimoji="0" lang="ar-SA" sz="2800" b="0" i="0" u="none" strike="noStrike" cap="none" normalizeH="0" baseline="0" dirty="0" smtClean="0">
                          <a:ln>
                            <a:noFill/>
                          </a:ln>
                          <a:solidFill>
                            <a:schemeClr val="tx1"/>
                          </a:solidFill>
                          <a:effectLst/>
                          <a:latin typeface="Arial" charset="0"/>
                          <a:cs typeface="Ali_K_Samik" pitchFamily="2" charset="-78"/>
                        </a:rPr>
                        <a:t>(</a:t>
                      </a:r>
                      <a:r>
                        <a:rPr kumimoji="0" lang="ar-IQ" sz="2800" b="0" i="0" u="none" strike="noStrike" cap="none" normalizeH="0" baseline="0" dirty="0" smtClean="0">
                          <a:ln>
                            <a:noFill/>
                          </a:ln>
                          <a:solidFill>
                            <a:schemeClr val="tx1"/>
                          </a:solidFill>
                          <a:effectLst/>
                          <a:latin typeface="Arial" charset="0"/>
                          <a:cs typeface="Ali_K_Samik" pitchFamily="2" charset="-78"/>
                        </a:rPr>
                        <a:t>ى/ىَ</a:t>
                      </a:r>
                      <a:r>
                        <a:rPr kumimoji="0" lang="ar-SA" sz="2800" b="0" i="0" u="none" strike="noStrike" cap="none" normalizeH="0" baseline="0" dirty="0" smtClean="0">
                          <a:ln>
                            <a:noFill/>
                          </a:ln>
                          <a:solidFill>
                            <a:schemeClr val="tx1"/>
                          </a:solidFill>
                          <a:effectLst/>
                          <a:latin typeface="Arial" charset="0"/>
                          <a:cs typeface="Ali_K_Samik" pitchFamily="2" charset="-78"/>
                        </a:rPr>
                        <a:t>)</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3</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ين(ن)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ئةم</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مة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1</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Arial" charset="0"/>
                        <a:cs typeface="Ali_K_Samik"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كؤ</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03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هو</a:t>
                      </a:r>
                      <a:r>
                        <a:rPr kumimoji="0" lang="ar-SA" sz="2800" b="0" i="0" u="none" strike="noStrike" cap="none" normalizeH="0" baseline="0" dirty="0" smtClean="0">
                          <a:ln>
                            <a:noFill/>
                          </a:ln>
                          <a:solidFill>
                            <a:schemeClr val="tx1"/>
                          </a:solidFill>
                          <a:effectLst/>
                          <a:latin typeface="Arial" charset="0"/>
                          <a:cs typeface="Ali_K_Samik" pitchFamily="2" charset="-78"/>
                        </a:rPr>
                        <a:t>و</a:t>
                      </a:r>
                      <a:r>
                        <a:rPr kumimoji="0" lang="ar-IQ" sz="2800" b="0" i="0" u="none" strike="noStrike" cap="none" normalizeH="0" baseline="0" dirty="0" smtClean="0">
                          <a:ln>
                            <a:noFill/>
                          </a:ln>
                          <a:solidFill>
                            <a:schemeClr val="tx1"/>
                          </a:solidFill>
                          <a:effectLst/>
                          <a:latin typeface="Arial" charset="0"/>
                          <a:cs typeface="Ali_K_Samik" pitchFamily="2" charset="-78"/>
                        </a:rPr>
                        <a:t>ن</a:t>
                      </a:r>
                      <a:r>
                        <a:rPr kumimoji="0" lang="ar-SA" sz="2800" b="0" i="0" u="none" strike="noStrike" cap="none" normalizeH="0" baseline="0" dirty="0" smtClean="0">
                          <a:ln>
                            <a:noFill/>
                          </a:ln>
                          <a:solidFill>
                            <a:schemeClr val="tx1"/>
                          </a:solidFill>
                          <a:effectLst/>
                          <a:latin typeface="Arial" charset="0"/>
                          <a:cs typeface="Ali_K_Samik" pitchFamily="2" charset="-78"/>
                        </a:rPr>
                        <a:t>(هين –هنط)</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وة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2</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ئةو</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charset="0"/>
                          <a:cs typeface="Ali_K_Samik" pitchFamily="2" charset="-78"/>
                        </a:rPr>
                        <a:t>ئة</a:t>
                      </a:r>
                      <a:r>
                        <a:rPr kumimoji="0" lang="ar-IQ" sz="2800" b="0" i="0" u="none" strike="noStrike" cap="none" normalizeH="0" baseline="0" dirty="0" smtClean="0">
                          <a:ln>
                            <a:noFill/>
                          </a:ln>
                          <a:solidFill>
                            <a:schemeClr val="tx1"/>
                          </a:solidFill>
                          <a:effectLst/>
                          <a:latin typeface="Arial" charset="0"/>
                          <a:cs typeface="Ali_K_Samik" pitchFamily="2" charset="-78"/>
                        </a:rPr>
                        <a:t>و</a:t>
                      </a:r>
                      <a:r>
                        <a:rPr kumimoji="0" lang="ar-SA" sz="2800" b="0" i="0" u="none" strike="noStrike" cap="none" normalizeH="0" baseline="0" dirty="0" smtClean="0">
                          <a:ln>
                            <a:noFill/>
                          </a:ln>
                          <a:solidFill>
                            <a:schemeClr val="tx1"/>
                          </a:solidFill>
                          <a:effectLst/>
                          <a:latin typeface="Arial" charset="0"/>
                          <a:cs typeface="Ali_K_Samik" pitchFamily="2" charset="-78"/>
                        </a:rPr>
                        <a:t>(</a:t>
                      </a:r>
                      <a:r>
                        <a:rPr kumimoji="0" lang="ar-IQ" sz="2800" b="0" i="0" u="none" strike="noStrike" cap="none" normalizeH="0" baseline="0" dirty="0" smtClean="0">
                          <a:ln>
                            <a:noFill/>
                          </a:ln>
                          <a:solidFill>
                            <a:schemeClr val="tx1"/>
                          </a:solidFill>
                          <a:effectLst/>
                          <a:latin typeface="Arial" charset="0"/>
                          <a:cs typeface="Ali_K_Samik" pitchFamily="2" charset="-78"/>
                        </a:rPr>
                        <a:t>ان</a:t>
                      </a:r>
                      <a:r>
                        <a:rPr kumimoji="0" lang="ar-SA" sz="2800" b="0" i="0" u="none" strike="noStrike" cap="none" normalizeH="0" baseline="0" dirty="0" smtClean="0">
                          <a:ln>
                            <a:noFill/>
                          </a:ln>
                          <a:solidFill>
                            <a:schemeClr val="tx1"/>
                          </a:solidFill>
                          <a:effectLst/>
                          <a:latin typeface="Arial" charset="0"/>
                          <a:cs typeface="Ali_K_Samik" pitchFamily="2" charset="-78"/>
                        </a:rPr>
                        <a:t>)</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3</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val="336176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4892</TotalTime>
  <Words>6084</Words>
  <Application>Microsoft Office PowerPoint</Application>
  <PresentationFormat>On-screen Show (4:3)</PresentationFormat>
  <Paragraphs>864</Paragraphs>
  <Slides>112</Slides>
  <Notes>0</Notes>
  <HiddenSlides>0</HiddenSlides>
  <MMClips>0</MMClips>
  <ScaleCrop>false</ScaleCrop>
  <HeadingPairs>
    <vt:vector size="4" baseType="variant">
      <vt:variant>
        <vt:lpstr>Theme</vt:lpstr>
      </vt:variant>
      <vt:variant>
        <vt:i4>1</vt:i4>
      </vt:variant>
      <vt:variant>
        <vt:lpstr>Slide Titles</vt:lpstr>
      </vt:variant>
      <vt:variant>
        <vt:i4>112</vt:i4>
      </vt:variant>
    </vt:vector>
  </HeadingPairs>
  <TitlesOfParts>
    <vt:vector size="113" baseType="lpstr">
      <vt:lpstr>Office Theme</vt:lpstr>
      <vt:lpstr>زمان</vt:lpstr>
      <vt:lpstr>ثيَناسةكانى زمان</vt:lpstr>
      <vt:lpstr>ئاستةكانى زمان</vt:lpstr>
      <vt:lpstr>ئاستةكانى زمان</vt:lpstr>
      <vt:lpstr>PowerPoint Presentation</vt:lpstr>
      <vt:lpstr>PowerPoint Presentation</vt:lpstr>
      <vt:lpstr>PowerPoint Presentation</vt:lpstr>
      <vt:lpstr>        ضةمك و ثيَناسةى دياليَكت (زار): ضةمكى دياليَكت (زار):- </vt:lpstr>
      <vt:lpstr>ثيَناسةكانى دياليَكت (زار) :</vt:lpstr>
      <vt:lpstr>جوَرةكانى دياليَكت:</vt:lpstr>
      <vt:lpstr>2- دياليَكتى ثيشةيى :</vt:lpstr>
      <vt:lpstr>3- دياليَكتى ضينايةتى  </vt:lpstr>
      <vt:lpstr>4- دياليَكتى رِةطةزى :</vt:lpstr>
      <vt:lpstr>هؤكارةكانى ثةيدابوونى دياليَكت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جياوازى نيَوان زمان و دياليَكت</vt:lpstr>
      <vt:lpstr>PowerPoint Presentation</vt:lpstr>
      <vt:lpstr>زمانى ستاندارد</vt:lpstr>
      <vt:lpstr>هؤكارةكانى دروستبوونى زمانى ستاندارد</vt:lpstr>
      <vt:lpstr>دابةشكردنى دياليَكتةكانى زمانى كوردى</vt:lpstr>
      <vt:lpstr>شيَخ محمدى خالَ لة فةرهةنطى( خالَ) بةم شيَوةية دابةشى كردووة:</vt:lpstr>
      <vt:lpstr>محمد ئةمين زةكى لة كتيبى (خلاصة تاريخ كورد و كوردستان ) بةم شيَوةية دابةشيكردووة :</vt:lpstr>
      <vt:lpstr>PowerPoint Presentation</vt:lpstr>
      <vt:lpstr>بة ثيَى بيرو راى د.جةمال نةبةز(1976) لة(كتيَبى زمانى يةكطرتووى كوردى) زارةكانى زمانى كوردى بةم شيَوةية دابةشى كردووة :</vt:lpstr>
      <vt:lpstr>ديالَيكتؤلوَجى:-</vt:lpstr>
      <vt:lpstr>PowerPoint Presentation</vt:lpstr>
      <vt:lpstr>سنوورى جوطرافياى زارى ناوةرِاست</vt:lpstr>
      <vt:lpstr>زارؤضكةكانى زارى ناوةرِاست</vt:lpstr>
      <vt:lpstr>PowerPoint Presentation</vt:lpstr>
      <vt:lpstr>ئاستةكانى زمان لة دياليَكتى ناوةرِاست</vt:lpstr>
      <vt:lpstr>-2 رِؤنانى برِطة برطة : يريتيية لة دةنطيَك يان زياتر لة دةنطيَك، كة بة يةك تةوذم لة دةم دةردةضيَت</vt:lpstr>
      <vt:lpstr>ذمارةى برِطةكان لة ناو وشةدا جياوازة</vt:lpstr>
      <vt:lpstr>3- طؤرِانة دةنطسازييةكان</vt:lpstr>
      <vt:lpstr>-2 دةركةوتنى )و(</vt:lpstr>
      <vt:lpstr>-3 دةركةوتنى)ت(</vt:lpstr>
      <vt:lpstr>-4 دةركةوتنى)ر(</vt:lpstr>
      <vt:lpstr>ب- توانةوةى دةنط</vt:lpstr>
      <vt:lpstr>-2توانةوةى)ى(</vt:lpstr>
      <vt:lpstr>-3 توانةوةى)ىَ(</vt:lpstr>
      <vt:lpstr>)توانةوة)سوانى دةنط</vt:lpstr>
      <vt:lpstr>ج- دةنط طؤرِكىَ</vt:lpstr>
      <vt:lpstr>و-جيَطؤركىَ</vt:lpstr>
      <vt:lpstr>ئاستى وشةسازى</vt:lpstr>
      <vt:lpstr>ب- ثاشطر ةكان</vt:lpstr>
      <vt:lpstr>PowerPoint Presentation</vt:lpstr>
      <vt:lpstr>PowerPoint Presentation</vt:lpstr>
      <vt:lpstr>PowerPoint Presentation</vt:lpstr>
      <vt:lpstr>4- مؤرفيمةكانى رِةطةز</vt:lpstr>
      <vt:lpstr>5- مؤرفيمةكانى كةس</vt:lpstr>
      <vt:lpstr>PowerPoint Presentation</vt:lpstr>
      <vt:lpstr>PowerPoint Presentation</vt:lpstr>
      <vt:lpstr>11- مؤرفيمةكانى كات</vt:lpstr>
      <vt:lpstr>PowerPoint Presentation</vt:lpstr>
      <vt:lpstr>.3 رِابردووى دوور</vt:lpstr>
      <vt:lpstr>.4 رِابردووى تةواو</vt:lpstr>
      <vt:lpstr>كاري رِانةبردوو</vt:lpstr>
      <vt:lpstr>ئاستى رِستةسازى أ-ريَزبوونى كةرةستةكان</vt:lpstr>
      <vt:lpstr>لة زماندا دوو جؤر رِيزكردنى كةرستةكانى رِستة هةية</vt:lpstr>
      <vt:lpstr>.2 رِيزكردنى ئازاد</vt:lpstr>
      <vt:lpstr>ب - ثيَكهاتى رِستة</vt:lpstr>
      <vt:lpstr>قالبى رستةى بنجى</vt:lpstr>
      <vt:lpstr>ج- رِستة ى بكةر ناديار</vt:lpstr>
      <vt:lpstr>ئاستى واتا</vt:lpstr>
      <vt:lpstr>PowerPoint Presentation</vt:lpstr>
      <vt:lpstr>سنوورى جوطرافياى زارى ذووروو</vt:lpstr>
      <vt:lpstr>ئاستةكانى 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ئاستى وشةسازى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مؤرفيمةكانى رِةطةز</vt:lpstr>
      <vt:lpstr>PowerPoint Presentation</vt:lpstr>
      <vt:lpstr>5- مؤرفيمةكانى نيشانة</vt:lpstr>
      <vt:lpstr>PowerPoint Presentation</vt:lpstr>
      <vt:lpstr>  </vt:lpstr>
      <vt:lpstr>8-مؤرفيمةكانى كةس</vt:lpstr>
      <vt:lpstr>جيَناوى لكاو</vt:lpstr>
      <vt:lpstr>PowerPoint Presentation</vt:lpstr>
      <vt:lpstr>PowerPoint Presentation</vt:lpstr>
      <vt:lpstr>PowerPoint Presentation</vt:lpstr>
      <vt:lpstr>9-مؤرفيمةكانى كات</vt:lpstr>
      <vt:lpstr>جؤرةكانى كارى رِابردوو</vt:lpstr>
      <vt:lpstr>رِابردووى تةواو: </vt:lpstr>
      <vt:lpstr>PowerPoint Presentation</vt:lpstr>
      <vt:lpstr>PowerPoint Presentation</vt:lpstr>
      <vt:lpstr>ئاستى رِستةسازى أ- ريَزبوونى كةرةستة كان  سة بارةت بة زارى ذووروو وةك زارى ناوةرِاست دوو رِيَزبة ندى هةية</vt:lpstr>
      <vt:lpstr>ب - ثيَكهاتى رِستة</vt:lpstr>
      <vt:lpstr>ج - رِستة ى بكةر ناديار </vt:lpstr>
      <vt:lpstr>ئاستى واتا : أ- جياوازى ليَكسيكى </vt:lpstr>
      <vt:lpstr>ب- هةمان فؤرم بة واتاى جياواز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Razgar</dc:creator>
  <cp:lastModifiedBy>Maher</cp:lastModifiedBy>
  <cp:revision>880</cp:revision>
  <dcterms:created xsi:type="dcterms:W3CDTF">2006-08-16T00:00:00Z</dcterms:created>
  <dcterms:modified xsi:type="dcterms:W3CDTF">2020-10-04T22:53:55Z</dcterms:modified>
</cp:coreProperties>
</file>