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57" r:id="rId3"/>
    <p:sldId id="258" r:id="rId4"/>
    <p:sldId id="349"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4660"/>
  </p:normalViewPr>
  <p:slideViewPr>
    <p:cSldViewPr>
      <p:cViewPr>
        <p:scale>
          <a:sx n="80" d="100"/>
          <a:sy n="80" d="100"/>
        </p:scale>
        <p:origin x="-11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8F087-A15F-4E32-B6D9-F4AD16EDC7EA}" type="datetimeFigureOut">
              <a:rPr lang="en-US" smtClean="0"/>
              <a:pPr/>
              <a:t>10/22/2020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29CF06-AADF-4709-9ED2-ECFD8EBE2F5C}" type="slidenum">
              <a:rPr lang="en-US" smtClean="0"/>
              <a:pPr/>
              <a:t>‹#›</a:t>
            </a:fld>
            <a:endParaRPr lang="en-US"/>
          </a:p>
        </p:txBody>
      </p:sp>
    </p:spTree>
    <p:extLst>
      <p:ext uri="{BB962C8B-B14F-4D97-AF65-F5344CB8AC3E}">
        <p14:creationId xmlns:p14="http://schemas.microsoft.com/office/powerpoint/2010/main" val="16674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800" dirty="0" smtClean="0">
                <a:solidFill>
                  <a:srgbClr val="C00000"/>
                </a:solidFill>
                <a:cs typeface="Ali_K_Alwand" pitchFamily="2" charset="-78"/>
              </a:rPr>
              <a:t>        </a:t>
            </a:r>
            <a:r>
              <a:rPr lang="ar-SA" sz="4800" dirty="0" err="1" smtClean="0">
                <a:solidFill>
                  <a:srgbClr val="C00000"/>
                </a:solidFill>
                <a:cs typeface="Ali_K_Alwand" pitchFamily="2" charset="-78"/>
              </a:rPr>
              <a:t>ضةمك</a:t>
            </a:r>
            <a:r>
              <a:rPr lang="ar-SA" sz="4800" dirty="0" smtClean="0">
                <a:solidFill>
                  <a:srgbClr val="C00000"/>
                </a:solidFill>
                <a:cs typeface="Ali_K_Alwand" pitchFamily="2" charset="-78"/>
              </a:rPr>
              <a:t> و </a:t>
            </a:r>
            <a:r>
              <a:rPr lang="ar-SA" sz="4800" dirty="0" err="1" smtClean="0">
                <a:solidFill>
                  <a:srgbClr val="C00000"/>
                </a:solidFill>
                <a:cs typeface="Ali_K_Alwand" pitchFamily="2" charset="-78"/>
              </a:rPr>
              <a:t>ثيَناسةى</a:t>
            </a:r>
            <a:r>
              <a:rPr lang="ar-SA" sz="4800" dirty="0" smtClean="0">
                <a:solidFill>
                  <a:srgbClr val="C00000"/>
                </a:solidFill>
                <a:cs typeface="Ali_K_Alwand" pitchFamily="2" charset="-78"/>
              </a:rPr>
              <a:t> </a:t>
            </a:r>
            <a:r>
              <a:rPr lang="ar-SA" sz="4800" dirty="0" err="1" smtClean="0">
                <a:solidFill>
                  <a:srgbClr val="C00000"/>
                </a:solidFill>
                <a:cs typeface="Ali_K_Alwand" pitchFamily="2" charset="-78"/>
              </a:rPr>
              <a:t>دياليَكت</a:t>
            </a:r>
            <a:r>
              <a:rPr lang="ar-SA" sz="4800" dirty="0" smtClean="0">
                <a:solidFill>
                  <a:srgbClr val="C00000"/>
                </a:solidFill>
                <a:cs typeface="Ali_K_Alwand" pitchFamily="2" charset="-78"/>
              </a:rPr>
              <a:t> (زار</a:t>
            </a:r>
            <a:r>
              <a:rPr lang="ar-SA" sz="4800" dirty="0" err="1" smtClean="0">
                <a:solidFill>
                  <a:srgbClr val="C00000"/>
                </a:solidFill>
                <a:cs typeface="Ali_K_Alwand" pitchFamily="2" charset="-78"/>
              </a:rPr>
              <a:t>):</a:t>
            </a:r>
            <a:r>
              <a:rPr lang="ar-SA" sz="4800" dirty="0" smtClean="0">
                <a:cs typeface="Ali_K_Alwand" pitchFamily="2" charset="-78"/>
              </a:rPr>
              <a:t/>
            </a:r>
            <a:br>
              <a:rPr lang="ar-SA" sz="4800" dirty="0" smtClean="0">
                <a:cs typeface="Ali_K_Alwand" pitchFamily="2" charset="-78"/>
              </a:rPr>
            </a:br>
            <a:r>
              <a:rPr lang="ar-SA" sz="4000" dirty="0" err="1" smtClean="0">
                <a:solidFill>
                  <a:srgbClr val="FF0000"/>
                </a:solidFill>
                <a:cs typeface="Ali_K_Alwand" pitchFamily="2" charset="-78"/>
              </a:rPr>
              <a:t>ضةمكى</a:t>
            </a:r>
            <a:r>
              <a:rPr lang="ar-SA" sz="4000" dirty="0" smtClean="0">
                <a:solidFill>
                  <a:srgbClr val="FF0000"/>
                </a:solidFill>
                <a:cs typeface="Ali_K_Alwand" pitchFamily="2" charset="-78"/>
              </a:rPr>
              <a:t> </a:t>
            </a:r>
            <a:r>
              <a:rPr lang="ar-SA" sz="4000" dirty="0" err="1" smtClean="0">
                <a:solidFill>
                  <a:srgbClr val="FF0000"/>
                </a:solidFill>
                <a:cs typeface="Ali_K_Alwand" pitchFamily="2" charset="-78"/>
              </a:rPr>
              <a:t>دياليَكت</a:t>
            </a:r>
            <a:r>
              <a:rPr lang="ar-SA" sz="4000" dirty="0" smtClean="0">
                <a:solidFill>
                  <a:srgbClr val="FF0000"/>
                </a:solidFill>
                <a:cs typeface="Ali_K_Alwand" pitchFamily="2" charset="-78"/>
              </a:rPr>
              <a:t> (زار</a:t>
            </a:r>
            <a:r>
              <a:rPr lang="ar-SA" sz="4000" dirty="0" err="1" smtClean="0">
                <a:solidFill>
                  <a:srgbClr val="FF0000"/>
                </a:solidFill>
                <a:cs typeface="Ali_K_Alwand" pitchFamily="2" charset="-78"/>
              </a:rPr>
              <a:t>):-</a:t>
            </a:r>
            <a:r>
              <a:rPr lang="ar-SA" sz="4000" dirty="0" smtClean="0">
                <a:solidFill>
                  <a:srgbClr val="FF0000"/>
                </a:solidFill>
                <a:cs typeface="Ali_K_Alwand" pitchFamily="2" charset="-78"/>
              </a:rPr>
              <a:t> </a:t>
            </a:r>
            <a:endParaRPr lang="en-US" sz="4000" dirty="0"/>
          </a:p>
        </p:txBody>
      </p:sp>
      <p:sp>
        <p:nvSpPr>
          <p:cNvPr id="3" name="Content Placeholder 2"/>
          <p:cNvSpPr>
            <a:spLocks noGrp="1"/>
          </p:cNvSpPr>
          <p:nvPr>
            <p:ph idx="1"/>
          </p:nvPr>
        </p:nvSpPr>
        <p:spPr/>
        <p:txBody>
          <a:bodyPr>
            <a:noAutofit/>
          </a:bodyPr>
          <a:lstStyle/>
          <a:p>
            <a:pPr algn="r" rtl="1">
              <a:buNone/>
            </a:pPr>
            <a:r>
              <a:rPr lang="ar-SA" sz="3600" dirty="0" err="1" smtClean="0">
                <a:cs typeface="Ali_K_Alwand" pitchFamily="2" charset="-78"/>
              </a:rPr>
              <a:t>زاراوةى</a:t>
            </a:r>
            <a:r>
              <a:rPr lang="ar-SA" sz="3600" dirty="0" smtClean="0">
                <a:cs typeface="Ali_K_Alwand" pitchFamily="2" charset="-78"/>
              </a:rPr>
              <a:t> (</a:t>
            </a:r>
            <a:r>
              <a:rPr lang="ar-SA" sz="3600" dirty="0" err="1" smtClean="0">
                <a:cs typeface="Ali_K_Alwand" pitchFamily="2" charset="-78"/>
              </a:rPr>
              <a:t>دياليَكت</a:t>
            </a:r>
            <a:r>
              <a:rPr lang="ar-SA" sz="3600" dirty="0" smtClean="0">
                <a:cs typeface="Ali_K_Alwand" pitchFamily="2" charset="-78"/>
              </a:rPr>
              <a:t> </a:t>
            </a:r>
            <a:r>
              <a:rPr lang="ar-SA" sz="3600" dirty="0" err="1" smtClean="0">
                <a:cs typeface="Ali_K_Alwand" pitchFamily="2" charset="-78"/>
              </a:rPr>
              <a:t>-</a:t>
            </a:r>
            <a:r>
              <a:rPr lang="ar-SA" sz="3600" dirty="0" smtClean="0">
                <a:cs typeface="Ali_K_Alwand" pitchFamily="2" charset="-78"/>
              </a:rPr>
              <a:t> </a:t>
            </a:r>
            <a:r>
              <a:rPr lang="en-US" sz="3600" dirty="0" smtClean="0">
                <a:cs typeface="Ali_K_Alwand" pitchFamily="2" charset="-78"/>
              </a:rPr>
              <a:t>Dialect</a:t>
            </a:r>
            <a:r>
              <a:rPr lang="ar-SA" sz="3600" dirty="0" smtClean="0">
                <a:cs typeface="Ali_K_Alwand" pitchFamily="2" charset="-78"/>
              </a:rPr>
              <a:t>) </a:t>
            </a:r>
            <a:r>
              <a:rPr lang="ar-SA" sz="3600" dirty="0" err="1" smtClean="0">
                <a:cs typeface="Ali_K_Alwand" pitchFamily="2" charset="-78"/>
              </a:rPr>
              <a:t>زاراوةيةكى</a:t>
            </a:r>
            <a:r>
              <a:rPr lang="ar-SA" sz="3600" dirty="0" smtClean="0">
                <a:cs typeface="Ali_K_Alwand" pitchFamily="2" charset="-78"/>
              </a:rPr>
              <a:t> </a:t>
            </a:r>
            <a:r>
              <a:rPr lang="ar-SA" sz="3600" dirty="0" err="1" smtClean="0">
                <a:cs typeface="Ali_K_Alwand" pitchFamily="2" charset="-78"/>
              </a:rPr>
              <a:t>طريكيية</a:t>
            </a:r>
            <a:r>
              <a:rPr lang="ar-SA" sz="3600" dirty="0" smtClean="0">
                <a:cs typeface="Ali_K_Alwand" pitchFamily="2" charset="-78"/>
              </a:rPr>
              <a:t> و </a:t>
            </a:r>
            <a:r>
              <a:rPr lang="ar-SA" sz="3600" dirty="0" err="1" smtClean="0">
                <a:cs typeface="Ali_K_Alwand" pitchFamily="2" charset="-78"/>
              </a:rPr>
              <a:t>لة</a:t>
            </a:r>
            <a:r>
              <a:rPr lang="ar-SA" sz="3600" dirty="0" smtClean="0">
                <a:cs typeface="Ali_K_Alwand" pitchFamily="2" charset="-78"/>
              </a:rPr>
              <a:t> </a:t>
            </a:r>
            <a:r>
              <a:rPr lang="ar-SA" sz="3600" dirty="0" err="1" smtClean="0">
                <a:cs typeface="Ali_K_Alwand" pitchFamily="2" charset="-78"/>
              </a:rPr>
              <a:t>زاراوةى(</a:t>
            </a:r>
            <a:r>
              <a:rPr lang="en-US" sz="3600" dirty="0" err="1" smtClean="0">
                <a:cs typeface="Ali_K_Alwand" pitchFamily="2" charset="-78"/>
              </a:rPr>
              <a:t>Dialektos</a:t>
            </a:r>
            <a:r>
              <a:rPr lang="ar-SA" sz="3600" dirty="0" smtClean="0">
                <a:cs typeface="Ali_K_Alwand" pitchFamily="2" charset="-78"/>
              </a:rPr>
              <a:t>)</a:t>
            </a:r>
            <a:r>
              <a:rPr lang="ar-SA" sz="3600" dirty="0" err="1" smtClean="0">
                <a:cs typeface="Ali_K_Alwand" pitchFamily="2" charset="-78"/>
              </a:rPr>
              <a:t>ةوة</a:t>
            </a:r>
            <a:r>
              <a:rPr lang="ar-SA" sz="3600" dirty="0" smtClean="0">
                <a:cs typeface="Ali_K_Alwand" pitchFamily="2" charset="-78"/>
              </a:rPr>
              <a:t> </a:t>
            </a:r>
            <a:r>
              <a:rPr lang="ar-SA" sz="3600" dirty="0" err="1" smtClean="0">
                <a:cs typeface="Ali_K_Alwand" pitchFamily="2" charset="-78"/>
              </a:rPr>
              <a:t>هاتووة</a:t>
            </a:r>
            <a:r>
              <a:rPr lang="ar-SA" sz="3600" dirty="0" smtClean="0">
                <a:cs typeface="Ali_K_Alwand" pitchFamily="2" charset="-78"/>
              </a:rPr>
              <a:t> ، </a:t>
            </a:r>
            <a:r>
              <a:rPr lang="ar-SA" sz="3600" dirty="0" err="1" smtClean="0">
                <a:cs typeface="Ali_K_Alwand" pitchFamily="2" charset="-78"/>
              </a:rPr>
              <a:t>لة</a:t>
            </a:r>
            <a:r>
              <a:rPr lang="ar-SA" sz="3600" dirty="0" smtClean="0">
                <a:cs typeface="Ali_K_Alwand" pitchFamily="2" charset="-78"/>
              </a:rPr>
              <a:t> زمانى </a:t>
            </a:r>
            <a:r>
              <a:rPr lang="ar-SA" sz="3600" dirty="0" err="1" smtClean="0">
                <a:cs typeface="Ali_K_Alwand" pitchFamily="2" charset="-78"/>
              </a:rPr>
              <a:t>كورديدا</a:t>
            </a:r>
            <a:r>
              <a:rPr lang="ar-SA" sz="3600" dirty="0" smtClean="0">
                <a:cs typeface="Ali_K_Alwand" pitchFamily="2" charset="-78"/>
              </a:rPr>
              <a:t> </a:t>
            </a:r>
            <a:r>
              <a:rPr lang="ar-SA" sz="3600" dirty="0" err="1" smtClean="0">
                <a:cs typeface="Ali_K_Alwand" pitchFamily="2" charset="-78"/>
              </a:rPr>
              <a:t>لة</a:t>
            </a:r>
            <a:r>
              <a:rPr lang="ar-SA" sz="3600" dirty="0" smtClean="0">
                <a:cs typeface="Ali_K_Alwand" pitchFamily="2" charset="-78"/>
              </a:rPr>
              <a:t> </a:t>
            </a:r>
            <a:r>
              <a:rPr lang="ar-SA" sz="3600" dirty="0" err="1" smtClean="0">
                <a:cs typeface="Ali_K_Alwand" pitchFamily="2" charset="-78"/>
              </a:rPr>
              <a:t>ثالَ</a:t>
            </a:r>
            <a:r>
              <a:rPr lang="ar-SA" sz="3600" dirty="0" smtClean="0">
                <a:cs typeface="Ali_K_Alwand" pitchFamily="2" charset="-78"/>
              </a:rPr>
              <a:t> </a:t>
            </a:r>
            <a:r>
              <a:rPr lang="ar-SA" sz="3600" dirty="0" err="1" smtClean="0">
                <a:cs typeface="Ali_K_Alwand" pitchFamily="2" charset="-78"/>
              </a:rPr>
              <a:t>زاراوةى</a:t>
            </a:r>
            <a:r>
              <a:rPr lang="ar-SA" sz="3600" dirty="0" smtClean="0">
                <a:cs typeface="Ali_K_Alwand" pitchFamily="2" charset="-78"/>
              </a:rPr>
              <a:t> (</a:t>
            </a:r>
            <a:r>
              <a:rPr lang="ar-SA" sz="3600" dirty="0" err="1" smtClean="0">
                <a:cs typeface="Ali_K_Alwand" pitchFamily="2" charset="-78"/>
              </a:rPr>
              <a:t>دياليَكت</a:t>
            </a:r>
            <a:r>
              <a:rPr lang="ar-SA" sz="3600" dirty="0" smtClean="0">
                <a:cs typeface="Ali_K_Alwand" pitchFamily="2" charset="-78"/>
              </a:rPr>
              <a:t>)  </a:t>
            </a:r>
            <a:r>
              <a:rPr lang="ar-SA" sz="3600" dirty="0" err="1" smtClean="0">
                <a:cs typeface="Ali_K_Alwand" pitchFamily="2" charset="-78"/>
              </a:rPr>
              <a:t>ئةم</a:t>
            </a:r>
            <a:r>
              <a:rPr lang="ar-SA" sz="3600" dirty="0" smtClean="0">
                <a:cs typeface="Ali_K_Alwand" pitchFamily="2" charset="-78"/>
              </a:rPr>
              <a:t> </a:t>
            </a:r>
            <a:r>
              <a:rPr lang="ar-SA" sz="3600" dirty="0" err="1" smtClean="0">
                <a:cs typeface="Ali_K_Alwand" pitchFamily="2" charset="-78"/>
              </a:rPr>
              <a:t>زاراوانة</a:t>
            </a:r>
            <a:r>
              <a:rPr lang="ar-SA" sz="3600" dirty="0" smtClean="0">
                <a:cs typeface="Ali_K_Alwand" pitchFamily="2" charset="-78"/>
              </a:rPr>
              <a:t> </a:t>
            </a:r>
            <a:r>
              <a:rPr lang="ar-SA" sz="3600" dirty="0" err="1" smtClean="0">
                <a:cs typeface="Ali_K_Alwand" pitchFamily="2" charset="-78"/>
              </a:rPr>
              <a:t>بة</a:t>
            </a:r>
            <a:r>
              <a:rPr lang="ar-SA" sz="3600" dirty="0" smtClean="0">
                <a:cs typeface="Ali_K_Alwand" pitchFamily="2" charset="-78"/>
              </a:rPr>
              <a:t> كار </a:t>
            </a:r>
            <a:r>
              <a:rPr lang="ar-SA" sz="3600" dirty="0" err="1" smtClean="0">
                <a:cs typeface="Ali_K_Alwand" pitchFamily="2" charset="-78"/>
              </a:rPr>
              <a:t>هاتووة</a:t>
            </a:r>
            <a:r>
              <a:rPr lang="ar-SA" sz="3600" dirty="0" smtClean="0">
                <a:cs typeface="Ali_K_Alwand" pitchFamily="2" charset="-78"/>
              </a:rPr>
              <a:t> </a:t>
            </a:r>
            <a:r>
              <a:rPr lang="ar-SA" sz="3600" dirty="0" err="1" smtClean="0">
                <a:cs typeface="Ali_K_Alwand" pitchFamily="2" charset="-78"/>
              </a:rPr>
              <a:t>:-      (زار </a:t>
            </a:r>
            <a:r>
              <a:rPr lang="ar-SA" sz="3600" dirty="0" smtClean="0">
                <a:cs typeface="Ali_K_Alwand" pitchFamily="2" charset="-78"/>
              </a:rPr>
              <a:t>- </a:t>
            </a:r>
            <a:r>
              <a:rPr lang="ar-SA" sz="3600" dirty="0" err="1" smtClean="0">
                <a:cs typeface="Ali_K_Alwand" pitchFamily="2" charset="-78"/>
              </a:rPr>
              <a:t>شيَوة</a:t>
            </a:r>
            <a:r>
              <a:rPr lang="ar-SA" sz="3600" dirty="0" smtClean="0">
                <a:cs typeface="Ali_K_Alwand" pitchFamily="2" charset="-78"/>
              </a:rPr>
              <a:t> </a:t>
            </a:r>
            <a:r>
              <a:rPr lang="ar-SA" sz="3600" dirty="0" err="1" smtClean="0">
                <a:cs typeface="Ali_K_Alwand" pitchFamily="2" charset="-78"/>
              </a:rPr>
              <a:t>دياليَكت</a:t>
            </a:r>
            <a:r>
              <a:rPr lang="ar-SA" sz="3600" dirty="0" smtClean="0">
                <a:cs typeface="Ali_K_Alwand" pitchFamily="2" charset="-78"/>
              </a:rPr>
              <a:t> - </a:t>
            </a:r>
            <a:r>
              <a:rPr lang="ar-SA" sz="3600" dirty="0" err="1" smtClean="0">
                <a:cs typeface="Ali_K_Alwand" pitchFamily="2" charset="-78"/>
              </a:rPr>
              <a:t>بةضكةزار</a:t>
            </a:r>
            <a:r>
              <a:rPr lang="ar-SA" sz="3600" dirty="0" smtClean="0">
                <a:cs typeface="Ali_K_Alwand" pitchFamily="2" charset="-78"/>
              </a:rPr>
              <a:t> - </a:t>
            </a:r>
            <a:r>
              <a:rPr lang="ar-SA" sz="3600" dirty="0" err="1" smtClean="0">
                <a:cs typeface="Ali_K_Alwand" pitchFamily="2" charset="-78"/>
              </a:rPr>
              <a:t>زاروَضكة</a:t>
            </a:r>
            <a:r>
              <a:rPr lang="ar-SA" sz="3600" dirty="0" smtClean="0">
                <a:cs typeface="Ali_K_Alwand" pitchFamily="2" charset="-78"/>
              </a:rPr>
              <a:t> - </a:t>
            </a:r>
            <a:r>
              <a:rPr lang="ar-SA" sz="3600" dirty="0" err="1" smtClean="0">
                <a:cs typeface="Ali_K_Alwand" pitchFamily="2" charset="-78"/>
              </a:rPr>
              <a:t>شيَوةزار</a:t>
            </a:r>
            <a:r>
              <a:rPr lang="ar-SA" sz="3600" dirty="0" smtClean="0">
                <a:cs typeface="Ali_K_Alwand" pitchFamily="2" charset="-78"/>
              </a:rPr>
              <a:t> - </a:t>
            </a:r>
            <a:r>
              <a:rPr lang="ar-SA" sz="3600" dirty="0" err="1" smtClean="0">
                <a:cs typeface="Ali_K_Alwand" pitchFamily="2" charset="-78"/>
              </a:rPr>
              <a:t>طوظةر</a:t>
            </a:r>
            <a:r>
              <a:rPr lang="ar-SA" sz="3600" dirty="0" smtClean="0">
                <a:cs typeface="Ali_K_Alwand" pitchFamily="2" charset="-78"/>
              </a:rPr>
              <a:t> - </a:t>
            </a:r>
            <a:r>
              <a:rPr lang="ar-SA" sz="3600" dirty="0" err="1" smtClean="0">
                <a:cs typeface="Ali_K_Alwand" pitchFamily="2" charset="-78"/>
              </a:rPr>
              <a:t>شيَوة</a:t>
            </a:r>
            <a:r>
              <a:rPr lang="ar-SA" sz="3600" dirty="0" smtClean="0">
                <a:cs typeface="Ali_K_Alwand" pitchFamily="2" charset="-78"/>
              </a:rPr>
              <a:t>...</a:t>
            </a:r>
            <a:r>
              <a:rPr lang="ar-SA" sz="3600" dirty="0" err="1" smtClean="0">
                <a:cs typeface="Ali_K_Alwand" pitchFamily="2" charset="-78"/>
              </a:rPr>
              <a:t>هتد</a:t>
            </a:r>
            <a:r>
              <a:rPr lang="ar-SA" sz="3600" dirty="0" smtClean="0">
                <a:cs typeface="Ali_K_Alwand" pitchFamily="2" charset="-78"/>
              </a:rPr>
              <a:t> </a:t>
            </a:r>
            <a:r>
              <a:rPr lang="ar-SA" sz="3600" dirty="0" err="1" smtClean="0">
                <a:cs typeface="Ali_K_Alwand" pitchFamily="2" charset="-78"/>
              </a:rPr>
              <a:t>).</a:t>
            </a:r>
            <a:endParaRPr lang="ar-SA" sz="3600" dirty="0" smtClean="0">
              <a:cs typeface="Ali_K_Alwand" pitchFamily="2" charset="-78"/>
            </a:endParaRPr>
          </a:p>
          <a:p>
            <a:pPr algn="r" rtl="1">
              <a:buNone/>
            </a:pPr>
            <a:r>
              <a:rPr lang="ar-SA" sz="3600" dirty="0" err="1" smtClean="0">
                <a:cs typeface="Ali_K_Alwand" pitchFamily="2" charset="-78"/>
              </a:rPr>
              <a:t>لة</a:t>
            </a:r>
            <a:r>
              <a:rPr lang="ar-SA" sz="3600" dirty="0" smtClean="0">
                <a:cs typeface="Ali_K_Alwand" pitchFamily="2" charset="-78"/>
              </a:rPr>
              <a:t> زمانى </a:t>
            </a:r>
            <a:r>
              <a:rPr lang="ar-SA" sz="3600" dirty="0" err="1" smtClean="0">
                <a:cs typeface="Ali_K_Alwand" pitchFamily="2" charset="-78"/>
              </a:rPr>
              <a:t>عةرةبيشدا</a:t>
            </a:r>
            <a:r>
              <a:rPr lang="ar-SA" sz="3600" dirty="0" smtClean="0">
                <a:cs typeface="Ali_K_Alwand" pitchFamily="2" charset="-78"/>
              </a:rPr>
              <a:t> </a:t>
            </a:r>
            <a:r>
              <a:rPr lang="ar-SA" sz="3600" dirty="0" err="1" smtClean="0">
                <a:cs typeface="Ali_K_Alwand" pitchFamily="2" charset="-78"/>
              </a:rPr>
              <a:t>زاراوةى</a:t>
            </a:r>
            <a:r>
              <a:rPr lang="ar-SA" sz="3600" dirty="0" smtClean="0">
                <a:cs typeface="Ali_K_Alwand" pitchFamily="2" charset="-78"/>
              </a:rPr>
              <a:t> (اللهجة) </a:t>
            </a:r>
            <a:r>
              <a:rPr lang="ar-SA" sz="3600" dirty="0" err="1" smtClean="0">
                <a:cs typeface="Ali_K_Alwand" pitchFamily="2" charset="-78"/>
              </a:rPr>
              <a:t>لة</a:t>
            </a:r>
            <a:r>
              <a:rPr lang="ar-SA" sz="3600" dirty="0" smtClean="0">
                <a:cs typeface="Ali_K_Alwand" pitchFamily="2" charset="-78"/>
              </a:rPr>
              <a:t> </a:t>
            </a:r>
            <a:r>
              <a:rPr lang="ar-SA" sz="3600" dirty="0" err="1" smtClean="0">
                <a:cs typeface="Ali_K_Alwand" pitchFamily="2" charset="-78"/>
              </a:rPr>
              <a:t>بةرامبةر</a:t>
            </a:r>
            <a:r>
              <a:rPr lang="ar-SA" sz="3600" dirty="0" smtClean="0">
                <a:cs typeface="Ali_K_Alwand" pitchFamily="2" charset="-78"/>
              </a:rPr>
              <a:t> </a:t>
            </a:r>
            <a:r>
              <a:rPr lang="ar-SA" sz="3600" dirty="0" err="1" smtClean="0">
                <a:cs typeface="Ali_K_Alwand" pitchFamily="2" charset="-78"/>
              </a:rPr>
              <a:t>بة</a:t>
            </a:r>
            <a:r>
              <a:rPr lang="ar-SA" sz="3600" dirty="0" smtClean="0">
                <a:cs typeface="Ali_K_Alwand" pitchFamily="2" charset="-78"/>
              </a:rPr>
              <a:t> كار </a:t>
            </a:r>
            <a:r>
              <a:rPr lang="ar-SA" sz="3600" dirty="0" err="1" smtClean="0">
                <a:cs typeface="Ali_K_Alwand" pitchFamily="2" charset="-78"/>
              </a:rPr>
              <a:t>هاتووة.</a:t>
            </a:r>
            <a:endParaRPr lang="ar-SA" sz="3600" dirty="0" smtClean="0">
              <a:cs typeface="Ali_K_Alwand" pitchFamily="2" charset="-78"/>
            </a:endParaRPr>
          </a:p>
          <a:p>
            <a:pPr algn="r" rtl="1">
              <a:buNone/>
            </a:pPr>
            <a:r>
              <a:rPr lang="ar-SA" sz="3600" dirty="0" smtClean="0">
                <a:cs typeface="Ali_K_Alwand" pitchFamily="2" charset="-78"/>
              </a:rPr>
              <a:t> </a:t>
            </a:r>
            <a:endParaRPr lang="en-US" sz="3600" dirty="0" smtClean="0">
              <a:cs typeface="Ali_K_Alwand" pitchFamily="2" charset="-78"/>
            </a:endParaRPr>
          </a:p>
          <a:p>
            <a:pPr>
              <a:buNone/>
            </a:pPr>
            <a:endParaRPr lang="en-US" sz="3600" dirty="0">
              <a:cs typeface="Ali_K_Alwand"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solidFill>
                  <a:srgbClr val="C00000"/>
                </a:solidFill>
                <a:cs typeface="Ali_K_Alwand" pitchFamily="2" charset="-78"/>
              </a:rPr>
              <a:t>ثيَناسةكانى دياليَكت (زار) :</a:t>
            </a:r>
            <a:endParaRPr lang="en-US">
              <a:solidFill>
                <a:srgbClr val="C00000"/>
              </a:solidFill>
            </a:endParaRPr>
          </a:p>
        </p:txBody>
      </p:sp>
      <p:sp>
        <p:nvSpPr>
          <p:cNvPr id="3" name="Content Placeholder 2"/>
          <p:cNvSpPr>
            <a:spLocks noGrp="1"/>
          </p:cNvSpPr>
          <p:nvPr>
            <p:ph idx="1"/>
          </p:nvPr>
        </p:nvSpPr>
        <p:spPr>
          <a:xfrm>
            <a:off x="457200" y="1143000"/>
            <a:ext cx="8229600" cy="5334000"/>
          </a:xfrm>
          <a:solidFill>
            <a:schemeClr val="bg1"/>
          </a:solidFill>
          <a:ln>
            <a:solidFill>
              <a:schemeClr val="bg1"/>
            </a:solidFill>
          </a:ln>
        </p:spPr>
        <p:txBody>
          <a:bodyPr>
            <a:normAutofit lnSpcReduction="10000"/>
          </a:bodyPr>
          <a:lstStyle/>
          <a:p>
            <a:pPr algn="r" rtl="1">
              <a:buNone/>
            </a:pPr>
            <a:r>
              <a:rPr lang="ar-SA" dirty="0" smtClean="0">
                <a:cs typeface="Ali_K_Alwand" pitchFamily="2" charset="-78"/>
              </a:rPr>
              <a:t>1- </a:t>
            </a:r>
            <a:r>
              <a:rPr lang="ar-SA" sz="3600" i="1" dirty="0" smtClean="0">
                <a:solidFill>
                  <a:srgbClr val="FF0000"/>
                </a:solidFill>
                <a:cs typeface="Ali_K_Alwand" pitchFamily="2" charset="-78"/>
              </a:rPr>
              <a:t>دياليَكت </a:t>
            </a:r>
            <a:r>
              <a:rPr lang="ar-SA" sz="3600" b="1" dirty="0" smtClean="0">
                <a:solidFill>
                  <a:srgbClr val="FF0000"/>
                </a:solidFill>
                <a:cs typeface="Ali_K_Alwand" pitchFamily="2" charset="-78"/>
              </a:rPr>
              <a:t>:</a:t>
            </a:r>
            <a:r>
              <a:rPr lang="ar-SA" b="1" dirty="0" smtClean="0">
                <a:solidFill>
                  <a:srgbClr val="FF0000"/>
                </a:solidFill>
                <a:cs typeface="Ali_K_Alwand" pitchFamily="2" charset="-78"/>
              </a:rPr>
              <a:t> </a:t>
            </a:r>
            <a:r>
              <a:rPr lang="ar-SA" dirty="0" smtClean="0">
                <a:cs typeface="Ali_K_Alwand" pitchFamily="2" charset="-78"/>
              </a:rPr>
              <a:t>شيَوةى جياوازى قسةكردن لة مروظيَكةوة بوَ مروَظيكى</a:t>
            </a:r>
            <a:r>
              <a:rPr lang="en-US" dirty="0" smtClean="0">
                <a:cs typeface="Ali_K_Alwand" pitchFamily="2" charset="-78"/>
              </a:rPr>
              <a:t> </a:t>
            </a:r>
            <a:r>
              <a:rPr lang="ar-SA" dirty="0" smtClean="0">
                <a:cs typeface="Ali_K_Alwand" pitchFamily="2" charset="-78"/>
              </a:rPr>
              <a:t>تر.  </a:t>
            </a:r>
          </a:p>
          <a:p>
            <a:pPr algn="r">
              <a:buNone/>
            </a:pPr>
            <a:r>
              <a:rPr lang="ar-SA" dirty="0" smtClean="0">
                <a:cs typeface="Ali_K_Alwand" pitchFamily="2" charset="-78"/>
              </a:rPr>
              <a:t>2- </a:t>
            </a:r>
            <a:r>
              <a:rPr lang="ar-SA" sz="3600" i="1" dirty="0" err="1" smtClean="0">
                <a:solidFill>
                  <a:srgbClr val="FF0000"/>
                </a:solidFill>
                <a:cs typeface="Ali_K_Alwand" pitchFamily="2" charset="-78"/>
              </a:rPr>
              <a:t>دياليَكت</a:t>
            </a:r>
            <a:r>
              <a:rPr lang="ar-SA" sz="3600" b="1" i="1" dirty="0" smtClean="0">
                <a:solidFill>
                  <a:srgbClr val="FF0000"/>
                </a:solidFill>
                <a:cs typeface="Ali_K_Alwand" pitchFamily="2" charset="-78"/>
              </a:rPr>
              <a:t> </a:t>
            </a:r>
            <a:r>
              <a:rPr lang="ar-SA" sz="3600" b="1" dirty="0" smtClean="0">
                <a:solidFill>
                  <a:srgbClr val="FF0000"/>
                </a:solidFill>
                <a:cs typeface="Ali_K_Alwand" pitchFamily="2" charset="-78"/>
              </a:rPr>
              <a:t>:</a:t>
            </a:r>
            <a:r>
              <a:rPr lang="ar-SA" dirty="0" smtClean="0">
                <a:solidFill>
                  <a:srgbClr val="FF0000"/>
                </a:solidFill>
                <a:cs typeface="Ali_K_Alwand" pitchFamily="2" charset="-78"/>
              </a:rPr>
              <a:t> </a:t>
            </a:r>
            <a:r>
              <a:rPr lang="ar-SA" dirty="0" err="1" smtClean="0">
                <a:cs typeface="Ali_K_Alwand" pitchFamily="2" charset="-78"/>
              </a:rPr>
              <a:t>زاراوةيةكة</a:t>
            </a:r>
            <a:r>
              <a:rPr lang="ar-SA" dirty="0" smtClean="0">
                <a:cs typeface="Ali_K_Alwand" pitchFamily="2" charset="-78"/>
              </a:rPr>
              <a:t> </a:t>
            </a:r>
            <a:r>
              <a:rPr lang="ar-SA" dirty="0" err="1" smtClean="0">
                <a:cs typeface="Ali_K_Alwand" pitchFamily="2" charset="-78"/>
              </a:rPr>
              <a:t>بوَ</a:t>
            </a:r>
            <a:r>
              <a:rPr lang="ar-SA" dirty="0" smtClean="0">
                <a:cs typeface="Ali_K_Alwand" pitchFamily="2" charset="-78"/>
              </a:rPr>
              <a:t> </a:t>
            </a:r>
            <a:r>
              <a:rPr lang="ar-SA" dirty="0" err="1" smtClean="0">
                <a:cs typeface="Ali_K_Alwand" pitchFamily="2" charset="-78"/>
              </a:rPr>
              <a:t>جوَرةكانى</a:t>
            </a:r>
            <a:r>
              <a:rPr lang="ar-SA" dirty="0" smtClean="0">
                <a:cs typeface="Ali_K_Alwand" pitchFamily="2" charset="-78"/>
              </a:rPr>
              <a:t> </a:t>
            </a:r>
            <a:r>
              <a:rPr lang="ar-SA" dirty="0" err="1" smtClean="0">
                <a:cs typeface="Ali_K_Alwand" pitchFamily="2" charset="-78"/>
              </a:rPr>
              <a:t>ئاخاوتنى</a:t>
            </a:r>
            <a:r>
              <a:rPr lang="ar-SA" dirty="0" smtClean="0">
                <a:cs typeface="Ali_K_Alwand" pitchFamily="2" charset="-78"/>
              </a:rPr>
              <a:t> </a:t>
            </a:r>
            <a:r>
              <a:rPr lang="ar-SA" dirty="0" err="1" smtClean="0">
                <a:cs typeface="Ali_K_Alwand" pitchFamily="2" charset="-78"/>
              </a:rPr>
              <a:t>ناوضةيى</a:t>
            </a:r>
            <a:r>
              <a:rPr lang="ar-SA" dirty="0" smtClean="0">
                <a:cs typeface="Ali_K_Alwand" pitchFamily="2" charset="-78"/>
              </a:rPr>
              <a:t> و             </a:t>
            </a:r>
            <a:r>
              <a:rPr lang="ar-SA" dirty="0" err="1" smtClean="0">
                <a:cs typeface="Ali_K_Alwand" pitchFamily="2" charset="-78"/>
              </a:rPr>
              <a:t>هةروةها</a:t>
            </a:r>
            <a:r>
              <a:rPr lang="ar-SA" dirty="0" smtClean="0">
                <a:cs typeface="Ali_K_Alwand" pitchFamily="2" charset="-78"/>
              </a:rPr>
              <a:t> </a:t>
            </a:r>
            <a:r>
              <a:rPr lang="ar-SA" dirty="0" err="1" smtClean="0">
                <a:cs typeface="Ali_K_Alwand" pitchFamily="2" charset="-78"/>
              </a:rPr>
              <a:t>جوَرةكانى</a:t>
            </a:r>
            <a:r>
              <a:rPr lang="ar-SA" dirty="0" smtClean="0">
                <a:cs typeface="Ali_K_Alwand" pitchFamily="2" charset="-78"/>
              </a:rPr>
              <a:t> </a:t>
            </a:r>
            <a:r>
              <a:rPr lang="ar-SA" dirty="0" err="1" smtClean="0">
                <a:cs typeface="Ali_K_Alwand" pitchFamily="2" charset="-78"/>
              </a:rPr>
              <a:t>ئاخاوتنى</a:t>
            </a:r>
            <a:r>
              <a:rPr lang="ar-SA" dirty="0" smtClean="0">
                <a:cs typeface="Ali_K_Alwand" pitchFamily="2" charset="-78"/>
              </a:rPr>
              <a:t> </a:t>
            </a:r>
            <a:r>
              <a:rPr lang="ar-SA" dirty="0" err="1" smtClean="0">
                <a:cs typeface="Ali_K_Alwand" pitchFamily="2" charset="-78"/>
              </a:rPr>
              <a:t>ضينةكومةلَايةتيية</a:t>
            </a:r>
            <a:r>
              <a:rPr lang="ar-SA" dirty="0" smtClean="0">
                <a:cs typeface="Ali_K_Alwand" pitchFamily="2" charset="-78"/>
              </a:rPr>
              <a:t> </a:t>
            </a:r>
            <a:r>
              <a:rPr lang="ar-SA" dirty="0" err="1" smtClean="0">
                <a:cs typeface="Ali_K_Alwand" pitchFamily="2" charset="-78"/>
              </a:rPr>
              <a:t>جياوازةكان</a:t>
            </a:r>
            <a:r>
              <a:rPr lang="ar-SA" dirty="0" smtClean="0">
                <a:cs typeface="Ali_K_Alwand" pitchFamily="2" charset="-78"/>
              </a:rPr>
              <a:t> </a:t>
            </a:r>
            <a:r>
              <a:rPr lang="ar-SA" dirty="0" err="1" smtClean="0">
                <a:cs typeface="Ali_K_Alwand" pitchFamily="2" charset="-78"/>
              </a:rPr>
              <a:t>بةكار</a:t>
            </a:r>
            <a:r>
              <a:rPr lang="ar-SA" dirty="0" smtClean="0">
                <a:cs typeface="Ali_K_Alwand" pitchFamily="2" charset="-78"/>
              </a:rPr>
              <a:t> </a:t>
            </a:r>
            <a:r>
              <a:rPr lang="ar-SA" dirty="0" err="1" smtClean="0">
                <a:cs typeface="Ali_K_Alwand" pitchFamily="2" charset="-78"/>
              </a:rPr>
              <a:t>ديَت</a:t>
            </a:r>
            <a:r>
              <a:rPr lang="ar-SA" dirty="0" smtClean="0">
                <a:cs typeface="Ali_K_Alwand" pitchFamily="2" charset="-78"/>
              </a:rPr>
              <a:t> </a:t>
            </a:r>
            <a:r>
              <a:rPr lang="ar-SA" dirty="0" err="1" smtClean="0">
                <a:cs typeface="Ali_K_Alwand" pitchFamily="2" charset="-78"/>
              </a:rPr>
              <a:t>.</a:t>
            </a:r>
            <a:endParaRPr lang="ar-SA" dirty="0" smtClean="0">
              <a:cs typeface="Ali_K_Alwand" pitchFamily="2" charset="-78"/>
            </a:endParaRPr>
          </a:p>
          <a:p>
            <a:pPr algn="r">
              <a:buNone/>
            </a:pPr>
            <a:r>
              <a:rPr lang="ar-SA" dirty="0" smtClean="0">
                <a:cs typeface="Ali_K_Alwand" pitchFamily="2" charset="-78"/>
              </a:rPr>
              <a:t>3- </a:t>
            </a:r>
            <a:r>
              <a:rPr lang="ar-SA" sz="3600" i="1" dirty="0" err="1" smtClean="0">
                <a:solidFill>
                  <a:srgbClr val="FF0000"/>
                </a:solidFill>
                <a:cs typeface="Ali_K_Alwand" pitchFamily="2" charset="-78"/>
              </a:rPr>
              <a:t>دياليَكت</a:t>
            </a:r>
            <a:r>
              <a:rPr lang="ar-SA" sz="3600" b="1" dirty="0" smtClean="0">
                <a:solidFill>
                  <a:srgbClr val="FF0000"/>
                </a:solidFill>
                <a:cs typeface="Ali_K_Alwand" pitchFamily="2" charset="-78"/>
              </a:rPr>
              <a:t> :</a:t>
            </a:r>
            <a:r>
              <a:rPr lang="ar-SA" dirty="0" smtClean="0">
                <a:solidFill>
                  <a:srgbClr val="FF0000"/>
                </a:solidFill>
                <a:cs typeface="Ali_K_Alwand" pitchFamily="2" charset="-78"/>
              </a:rPr>
              <a:t> </a:t>
            </a:r>
            <a:r>
              <a:rPr lang="ar-SA" dirty="0" err="1" smtClean="0">
                <a:cs typeface="Ali_K_Alwand" pitchFamily="2" charset="-78"/>
              </a:rPr>
              <a:t>بريتيية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كومةلَة</a:t>
            </a:r>
            <a:r>
              <a:rPr lang="ar-SA" dirty="0" smtClean="0">
                <a:cs typeface="Ali_K_Alwand" pitchFamily="2" charset="-78"/>
              </a:rPr>
              <a:t> </a:t>
            </a:r>
            <a:r>
              <a:rPr lang="ar-SA" dirty="0" err="1" smtClean="0">
                <a:cs typeface="Ali_K_Alwand" pitchFamily="2" charset="-78"/>
              </a:rPr>
              <a:t>سيما</a:t>
            </a:r>
            <a:r>
              <a:rPr lang="ar-SA" dirty="0" smtClean="0">
                <a:cs typeface="Ali_K_Alwand" pitchFamily="2" charset="-78"/>
              </a:rPr>
              <a:t> و </a:t>
            </a:r>
            <a:r>
              <a:rPr lang="ar-SA" dirty="0" err="1" smtClean="0">
                <a:cs typeface="Ali_K_Alwand" pitchFamily="2" charset="-78"/>
              </a:rPr>
              <a:t>تايبةتمةندى</a:t>
            </a:r>
            <a:r>
              <a:rPr lang="ar-SA" dirty="0" smtClean="0">
                <a:cs typeface="Ali_K_Alwand" pitchFamily="2" charset="-78"/>
              </a:rPr>
              <a:t> </a:t>
            </a:r>
            <a:r>
              <a:rPr lang="ar-SA" dirty="0" err="1" smtClean="0">
                <a:cs typeface="Ali_K_Alwand" pitchFamily="2" charset="-78"/>
              </a:rPr>
              <a:t>فؤنؤلؤجى</a:t>
            </a:r>
            <a:r>
              <a:rPr lang="ar-SA" dirty="0" smtClean="0">
                <a:cs typeface="Ali_K_Alwand" pitchFamily="2" charset="-78"/>
              </a:rPr>
              <a:t> و     </a:t>
            </a:r>
            <a:r>
              <a:rPr lang="ar-SA" dirty="0" err="1" smtClean="0">
                <a:cs typeface="Ali_K_Alwand" pitchFamily="2" charset="-78"/>
              </a:rPr>
              <a:t>مؤرفؤلؤجى</a:t>
            </a:r>
            <a:r>
              <a:rPr lang="ar-SA" dirty="0" smtClean="0">
                <a:cs typeface="Ali_K_Alwand" pitchFamily="2" charset="-78"/>
              </a:rPr>
              <a:t> و </a:t>
            </a:r>
            <a:r>
              <a:rPr lang="ar-SA" dirty="0" err="1" smtClean="0">
                <a:cs typeface="Ali_K_Alwand" pitchFamily="2" charset="-78"/>
              </a:rPr>
              <a:t>سينتاكسى</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كومةلَة</a:t>
            </a:r>
            <a:r>
              <a:rPr lang="ar-SA" dirty="0" smtClean="0">
                <a:cs typeface="Ali_K_Alwand" pitchFamily="2" charset="-78"/>
              </a:rPr>
              <a:t> </a:t>
            </a:r>
            <a:r>
              <a:rPr lang="ar-SA" dirty="0" err="1" smtClean="0">
                <a:cs typeface="Ali_K_Alwand" pitchFamily="2" charset="-78"/>
              </a:rPr>
              <a:t>كةسيَك</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ناوضةيةك</a:t>
            </a:r>
            <a:r>
              <a:rPr lang="ar-SA" dirty="0" smtClean="0">
                <a:cs typeface="Ali_K_Alwand" pitchFamily="2" charset="-78"/>
              </a:rPr>
              <a:t>        </a:t>
            </a:r>
            <a:r>
              <a:rPr lang="ar-SA" dirty="0" err="1" smtClean="0">
                <a:cs typeface="Ali_K_Alwand" pitchFamily="2" charset="-78"/>
              </a:rPr>
              <a:t>دياريكراودا</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كار </a:t>
            </a:r>
            <a:r>
              <a:rPr lang="ar-SA" dirty="0" err="1" smtClean="0">
                <a:cs typeface="Ali_K_Alwand" pitchFamily="2" charset="-78"/>
              </a:rPr>
              <a:t>ديَنن.</a:t>
            </a:r>
            <a:endParaRPr lang="ar-SA" dirty="0" smtClean="0">
              <a:cs typeface="Ali_K_Alwand" pitchFamily="2" charset="-78"/>
            </a:endParaRPr>
          </a:p>
          <a:p>
            <a:pPr algn="r">
              <a:buNone/>
            </a:pPr>
            <a:r>
              <a:rPr lang="ar-SA" dirty="0" smtClean="0">
                <a:cs typeface="Ali_K_Alwand" pitchFamily="2" charset="-78"/>
              </a:rPr>
              <a:t>4- </a:t>
            </a:r>
            <a:r>
              <a:rPr lang="ar-SA" sz="3600" i="1" dirty="0" err="1" smtClean="0">
                <a:solidFill>
                  <a:srgbClr val="FF0000"/>
                </a:solidFill>
                <a:cs typeface="Ali_K_Alwand" pitchFamily="2" charset="-78"/>
              </a:rPr>
              <a:t>دياليَكت</a:t>
            </a:r>
            <a:r>
              <a:rPr lang="ar-SA" sz="3600" b="1" dirty="0" smtClean="0">
                <a:solidFill>
                  <a:srgbClr val="FF0000"/>
                </a:solidFill>
                <a:cs typeface="Ali_K_Alwand" pitchFamily="2" charset="-78"/>
              </a:rPr>
              <a:t> :</a:t>
            </a:r>
            <a:r>
              <a:rPr lang="ar-SA" dirty="0" smtClean="0">
                <a:solidFill>
                  <a:srgbClr val="0070C0"/>
                </a:solidFill>
                <a:cs typeface="Ali_K_Alwand" pitchFamily="2" charset="-78"/>
              </a:rPr>
              <a:t> </a:t>
            </a:r>
            <a:r>
              <a:rPr lang="ar-SA" dirty="0" err="1" smtClean="0">
                <a:cs typeface="Ali_K_Alwand" pitchFamily="2" charset="-78"/>
              </a:rPr>
              <a:t>بةو</a:t>
            </a:r>
            <a:r>
              <a:rPr lang="ar-SA" dirty="0" smtClean="0">
                <a:cs typeface="Ali_K_Alwand" pitchFamily="2" charset="-78"/>
              </a:rPr>
              <a:t> </a:t>
            </a:r>
            <a:r>
              <a:rPr lang="ar-SA" dirty="0" err="1" smtClean="0">
                <a:cs typeface="Ali_K_Alwand" pitchFamily="2" charset="-78"/>
              </a:rPr>
              <a:t>شيَوة</a:t>
            </a:r>
            <a:r>
              <a:rPr lang="ar-SA" dirty="0" smtClean="0">
                <a:cs typeface="Ali_K_Alwand" pitchFamily="2" charset="-78"/>
              </a:rPr>
              <a:t> </a:t>
            </a:r>
            <a:r>
              <a:rPr lang="ar-SA" dirty="0" err="1" smtClean="0">
                <a:cs typeface="Ali_K_Alwand" pitchFamily="2" charset="-78"/>
              </a:rPr>
              <a:t>زمانة</a:t>
            </a:r>
            <a:r>
              <a:rPr lang="ar-SA" dirty="0" smtClean="0">
                <a:cs typeface="Ali_K_Alwand" pitchFamily="2" charset="-78"/>
              </a:rPr>
              <a:t> </a:t>
            </a:r>
            <a:r>
              <a:rPr lang="ar-SA" dirty="0" err="1" smtClean="0">
                <a:cs typeface="Ali_K_Alwand" pitchFamily="2" charset="-78"/>
              </a:rPr>
              <a:t>دةوترىَ</a:t>
            </a:r>
            <a:r>
              <a:rPr lang="ar-SA" dirty="0" smtClean="0">
                <a:cs typeface="Ali_K_Alwand" pitchFamily="2" charset="-78"/>
              </a:rPr>
              <a:t> </a:t>
            </a:r>
            <a:r>
              <a:rPr lang="ar-SA" dirty="0" err="1" smtClean="0">
                <a:cs typeface="Ali_K_Alwand" pitchFamily="2" charset="-78"/>
              </a:rPr>
              <a:t>كة</a:t>
            </a:r>
            <a:r>
              <a:rPr lang="ar-SA" dirty="0" smtClean="0">
                <a:cs typeface="Ali_K_Alwand" pitchFamily="2" charset="-78"/>
              </a:rPr>
              <a:t> </a:t>
            </a:r>
            <a:r>
              <a:rPr lang="ar-SA" dirty="0" err="1" smtClean="0">
                <a:cs typeface="Ali_K_Alwand" pitchFamily="2" charset="-78"/>
              </a:rPr>
              <a:t>كومةلَة</a:t>
            </a:r>
            <a:r>
              <a:rPr lang="ar-SA" dirty="0" smtClean="0">
                <a:cs typeface="Ali_K_Alwand" pitchFamily="2" charset="-78"/>
              </a:rPr>
              <a:t> </a:t>
            </a:r>
            <a:r>
              <a:rPr lang="ar-SA" dirty="0" err="1" smtClean="0">
                <a:cs typeface="Ali_K_Alwand" pitchFamily="2" charset="-78"/>
              </a:rPr>
              <a:t>كةسيَك</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شويَنيَكدا</a:t>
            </a:r>
            <a:r>
              <a:rPr lang="ar-SA" dirty="0" smtClean="0">
                <a:cs typeface="Ali_K_Alwand" pitchFamily="2" charset="-78"/>
              </a:rPr>
              <a:t> </a:t>
            </a:r>
            <a:r>
              <a:rPr lang="ar-SA" dirty="0" err="1" smtClean="0">
                <a:cs typeface="Ali_K_Alwand" pitchFamily="2" charset="-78"/>
              </a:rPr>
              <a:t>بة</a:t>
            </a:r>
            <a:r>
              <a:rPr lang="ar-SA" dirty="0" smtClean="0">
                <a:cs typeface="Ali_K_Alwand" pitchFamily="2" charset="-78"/>
              </a:rPr>
              <a:t> كار </a:t>
            </a:r>
            <a:r>
              <a:rPr lang="ar-SA" dirty="0" err="1" smtClean="0">
                <a:cs typeface="Ali_K_Alwand" pitchFamily="2" charset="-78"/>
              </a:rPr>
              <a:t>ديَنن</a:t>
            </a:r>
            <a:r>
              <a:rPr lang="ar-SA" dirty="0" smtClean="0">
                <a:cs typeface="Ali_K_Alwand" pitchFamily="2" charset="-78"/>
              </a:rPr>
              <a:t> و </a:t>
            </a:r>
            <a:r>
              <a:rPr lang="ar-SA" dirty="0" err="1" smtClean="0">
                <a:cs typeface="Ali_K_Alwand" pitchFamily="2" charset="-78"/>
              </a:rPr>
              <a:t>هاوزمانةكانيشيان</a:t>
            </a:r>
            <a:r>
              <a:rPr lang="ar-SA" dirty="0" smtClean="0">
                <a:cs typeface="Ali_K_Alwand" pitchFamily="2" charset="-78"/>
              </a:rPr>
              <a:t> </a:t>
            </a:r>
            <a:r>
              <a:rPr lang="ar-SA" dirty="0" err="1" smtClean="0">
                <a:cs typeface="Ali_K_Alwand" pitchFamily="2" charset="-78"/>
              </a:rPr>
              <a:t>تيَيان</a:t>
            </a:r>
            <a:r>
              <a:rPr lang="ar-SA" dirty="0" smtClean="0">
                <a:cs typeface="Ali_K_Alwand" pitchFamily="2" charset="-78"/>
              </a:rPr>
              <a:t> </a:t>
            </a:r>
            <a:r>
              <a:rPr lang="ar-SA" dirty="0" err="1" smtClean="0">
                <a:cs typeface="Ali_K_Alwand" pitchFamily="2" charset="-78"/>
              </a:rPr>
              <a:t>دةطةن.</a:t>
            </a:r>
            <a:r>
              <a:rPr lang="ar-SA" dirty="0" smtClean="0">
                <a:cs typeface="Ali_K_Alwand" pitchFamily="2" charset="-78"/>
              </a:rPr>
              <a:t>  </a:t>
            </a:r>
            <a:endParaRPr lang="en-US" dirty="0">
              <a:cs typeface="Ali_K_Alwan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solidFill>
                  <a:srgbClr val="FF0000"/>
                </a:solidFill>
                <a:cs typeface="Ali_K_Alwand" pitchFamily="2" charset="-78"/>
              </a:rPr>
              <a:t>جوَرةكانى</a:t>
            </a:r>
            <a:r>
              <a:rPr lang="ar-SA" dirty="0" smtClean="0">
                <a:solidFill>
                  <a:srgbClr val="FF0000"/>
                </a:solidFill>
                <a:cs typeface="Ali_K_Alwand" pitchFamily="2" charset="-78"/>
              </a:rPr>
              <a:t> </a:t>
            </a:r>
            <a:r>
              <a:rPr lang="ar-SA" dirty="0" err="1" smtClean="0">
                <a:solidFill>
                  <a:srgbClr val="FF0000"/>
                </a:solidFill>
                <a:cs typeface="Ali_K_Alwand" pitchFamily="2" charset="-78"/>
              </a:rPr>
              <a:t>دياليَكت:</a:t>
            </a:r>
            <a:endParaRPr lang="en-US" dirty="0">
              <a:solidFill>
                <a:srgbClr val="FF0000"/>
              </a:solidFill>
              <a:cs typeface="Ali_K_Alwand" pitchFamily="2" charset="-78"/>
            </a:endParaRPr>
          </a:p>
        </p:txBody>
      </p:sp>
      <p:sp>
        <p:nvSpPr>
          <p:cNvPr id="3" name="Content Placeholder 2"/>
          <p:cNvSpPr>
            <a:spLocks noGrp="1"/>
          </p:cNvSpPr>
          <p:nvPr>
            <p:ph idx="1"/>
          </p:nvPr>
        </p:nvSpPr>
        <p:spPr>
          <a:xfrm>
            <a:off x="457200" y="1219200"/>
            <a:ext cx="8458200" cy="5334000"/>
          </a:xfrm>
        </p:spPr>
        <p:txBody>
          <a:bodyPr anchor="t">
            <a:normAutofit lnSpcReduction="10000"/>
          </a:bodyPr>
          <a:lstStyle/>
          <a:p>
            <a:pPr algn="r">
              <a:buNone/>
            </a:pPr>
            <a:r>
              <a:rPr lang="ar-SA" sz="4000" dirty="0" smtClean="0">
                <a:solidFill>
                  <a:schemeClr val="accent2"/>
                </a:solidFill>
                <a:cs typeface="Ali_K_Alwand" pitchFamily="2" charset="-78"/>
              </a:rPr>
              <a:t>1- </a:t>
            </a:r>
            <a:r>
              <a:rPr lang="ar-SA" sz="4000" dirty="0" err="1" smtClean="0">
                <a:solidFill>
                  <a:schemeClr val="accent2"/>
                </a:solidFill>
                <a:cs typeface="Ali_K_Alwand" pitchFamily="2" charset="-78"/>
              </a:rPr>
              <a:t>دياليَكتى</a:t>
            </a:r>
            <a:r>
              <a:rPr lang="ar-SA" sz="4000" dirty="0" smtClean="0">
                <a:solidFill>
                  <a:schemeClr val="accent2"/>
                </a:solidFill>
                <a:cs typeface="Ali_K_Alwand" pitchFamily="2" charset="-78"/>
              </a:rPr>
              <a:t> </a:t>
            </a:r>
            <a:r>
              <a:rPr lang="ar-SA" sz="4000" dirty="0" err="1" smtClean="0">
                <a:solidFill>
                  <a:schemeClr val="accent2"/>
                </a:solidFill>
                <a:cs typeface="Ali_K_Alwand" pitchFamily="2" charset="-78"/>
              </a:rPr>
              <a:t>جوطرافى</a:t>
            </a:r>
            <a:r>
              <a:rPr lang="ar-SA" sz="4000" dirty="0" smtClean="0">
                <a:solidFill>
                  <a:schemeClr val="accent2"/>
                </a:solidFill>
                <a:cs typeface="Ali_K_Alwand" pitchFamily="2" charset="-78"/>
              </a:rPr>
              <a:t> </a:t>
            </a:r>
            <a:r>
              <a:rPr lang="ar-SA" sz="4000" dirty="0" err="1" smtClean="0">
                <a:cs typeface="Ali_K_Alwand" pitchFamily="2" charset="-78"/>
              </a:rPr>
              <a:t>:</a:t>
            </a:r>
            <a:endParaRPr lang="ar-SA" sz="4000" dirty="0" smtClean="0">
              <a:cs typeface="Ali_K_Alwand" pitchFamily="2" charset="-78"/>
            </a:endParaRPr>
          </a:p>
          <a:p>
            <a:pPr algn="r">
              <a:buNone/>
            </a:pPr>
            <a:r>
              <a:rPr lang="ar-SA" dirty="0" smtClean="0">
                <a:cs typeface="Ali_K_Alwand" pitchFamily="2" charset="-78"/>
              </a:rPr>
              <a:t>     </a:t>
            </a:r>
            <a:r>
              <a:rPr lang="ar-SA" b="1" dirty="0" smtClean="0">
                <a:cs typeface="Ali_K_Alwand" pitchFamily="2" charset="-78"/>
              </a:rPr>
              <a:t>ئةم جوَرة دياليَكتة كة كومةلَة كةسيَك لة ناوضةيةكى دياريكراودا بة كارى ديَنيَن بة دياليَكتى </a:t>
            </a:r>
            <a:r>
              <a:rPr lang="en-US" b="1" dirty="0" smtClean="0">
                <a:cs typeface="Ali_K_Alwand" pitchFamily="2" charset="-78"/>
              </a:rPr>
              <a:t>     </a:t>
            </a:r>
            <a:endParaRPr lang="ar-SA" b="1" dirty="0" smtClean="0">
              <a:cs typeface="Ali_K_Alwand" pitchFamily="2" charset="-78"/>
            </a:endParaRPr>
          </a:p>
          <a:p>
            <a:pPr algn="r">
              <a:buNone/>
            </a:pPr>
            <a:r>
              <a:rPr lang="ar-SA" b="1" dirty="0" smtClean="0">
                <a:cs typeface="Ali_K_Alwand" pitchFamily="2" charset="-78"/>
              </a:rPr>
              <a:t>ناو </a:t>
            </a:r>
            <a:r>
              <a:rPr lang="ar-SA" b="1" dirty="0" err="1" smtClean="0">
                <a:cs typeface="Ali_K_Alwand" pitchFamily="2" charset="-78"/>
              </a:rPr>
              <a:t>دةبريَت.</a:t>
            </a:r>
            <a:r>
              <a:rPr lang="en-US" dirty="0" smtClean="0">
                <a:cs typeface="Ali_K_Alwand" pitchFamily="2" charset="-78"/>
              </a:rPr>
              <a:t>(Geographical dialects)</a:t>
            </a:r>
            <a:r>
              <a:rPr lang="ar-SA" dirty="0" err="1" smtClean="0">
                <a:cs typeface="Ali_K_Alwand" pitchFamily="2" charset="-78"/>
              </a:rPr>
              <a:t>جوطرافى</a:t>
            </a:r>
            <a:endParaRPr lang="ar-SA" dirty="0" smtClean="0">
              <a:cs typeface="Ali_K_Alwand" pitchFamily="2" charset="-78"/>
            </a:endParaRPr>
          </a:p>
          <a:p>
            <a:pPr algn="r">
              <a:buNone/>
            </a:pP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جوَرة</a:t>
            </a:r>
            <a:r>
              <a:rPr lang="ar-SA" dirty="0" smtClean="0">
                <a:cs typeface="Ali_K_Alwand" pitchFamily="2" charset="-78"/>
              </a:rPr>
              <a:t> </a:t>
            </a:r>
            <a:r>
              <a:rPr lang="ar-SA" dirty="0" err="1" smtClean="0">
                <a:cs typeface="Ali_K_Alwand" pitchFamily="2" charset="-78"/>
              </a:rPr>
              <a:t>دياليَكتة</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ئةنجامى</a:t>
            </a:r>
            <a:r>
              <a:rPr lang="ar-SA" dirty="0" smtClean="0">
                <a:cs typeface="Ali_K_Alwand" pitchFamily="2" charset="-78"/>
              </a:rPr>
              <a:t> </a:t>
            </a:r>
            <a:r>
              <a:rPr lang="ar-SA" dirty="0" err="1" smtClean="0">
                <a:cs typeface="Ali_K_Alwand" pitchFamily="2" charset="-78"/>
              </a:rPr>
              <a:t>هوَكارى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ثةيدا</a:t>
            </a:r>
            <a:r>
              <a:rPr lang="ar-SA" dirty="0" smtClean="0">
                <a:cs typeface="Ali_K_Alwand" pitchFamily="2" charset="-78"/>
              </a:rPr>
              <a:t> </a:t>
            </a:r>
            <a:r>
              <a:rPr lang="ar-SA" dirty="0" err="1" smtClean="0">
                <a:cs typeface="Ali_K_Alwand" pitchFamily="2" charset="-78"/>
              </a:rPr>
              <a:t>دةبيَت</a:t>
            </a:r>
            <a:r>
              <a:rPr lang="ar-SA" dirty="0" smtClean="0">
                <a:cs typeface="Ali_K_Alwand" pitchFamily="2" charset="-78"/>
              </a:rPr>
              <a:t> ، </a:t>
            </a:r>
            <a:r>
              <a:rPr lang="ar-SA" dirty="0" err="1" smtClean="0">
                <a:cs typeface="Ali_K_Alwand" pitchFamily="2" charset="-78"/>
              </a:rPr>
              <a:t>بوَ</a:t>
            </a:r>
            <a:r>
              <a:rPr lang="ar-SA" dirty="0" smtClean="0">
                <a:cs typeface="Ali_K_Alwand" pitchFamily="2" charset="-78"/>
              </a:rPr>
              <a:t> </a:t>
            </a:r>
            <a:r>
              <a:rPr lang="ar-SA" dirty="0" err="1" smtClean="0">
                <a:cs typeface="Ali_K_Alwand" pitchFamily="2" charset="-78"/>
              </a:rPr>
              <a:t>نموونة</a:t>
            </a:r>
            <a:r>
              <a:rPr lang="ar-SA" dirty="0" smtClean="0">
                <a:cs typeface="Ali_K_Alwand" pitchFamily="2" charset="-78"/>
              </a:rPr>
              <a:t> </a:t>
            </a:r>
            <a:r>
              <a:rPr lang="ar-SA" dirty="0" err="1" smtClean="0">
                <a:cs typeface="Ali_K_Alwand" pitchFamily="2" charset="-78"/>
              </a:rPr>
              <a:t>كاتى</a:t>
            </a:r>
            <a:r>
              <a:rPr lang="ar-SA" dirty="0" smtClean="0">
                <a:cs typeface="Ali_K_Alwand" pitchFamily="2" charset="-78"/>
              </a:rPr>
              <a:t> </a:t>
            </a:r>
            <a:r>
              <a:rPr lang="ar-SA" dirty="0" err="1" smtClean="0">
                <a:cs typeface="Ali_K_Alwand" pitchFamily="2" charset="-78"/>
              </a:rPr>
              <a:t>بةربةستيَكى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دوو</a:t>
            </a:r>
            <a:r>
              <a:rPr lang="ar-SA" dirty="0" smtClean="0">
                <a:cs typeface="Ali_K_Alwand" pitchFamily="2" charset="-78"/>
              </a:rPr>
              <a:t> </a:t>
            </a:r>
            <a:r>
              <a:rPr lang="ar-SA" dirty="0" err="1" smtClean="0">
                <a:cs typeface="Ali_K_Alwand" pitchFamily="2" charset="-78"/>
              </a:rPr>
              <a:t>ناوضةى</a:t>
            </a:r>
            <a:r>
              <a:rPr lang="ar-SA" dirty="0" smtClean="0">
                <a:cs typeface="Ali_K_Alwand" pitchFamily="2" charset="-78"/>
              </a:rPr>
              <a:t> </a:t>
            </a:r>
            <a:r>
              <a:rPr lang="ar-SA" dirty="0" err="1" smtClean="0">
                <a:cs typeface="Ali_K_Alwand" pitchFamily="2" charset="-78"/>
              </a:rPr>
              <a:t>يةك</a:t>
            </a:r>
            <a:r>
              <a:rPr lang="ar-SA" dirty="0" smtClean="0">
                <a:cs typeface="Ali_K_Alwand" pitchFamily="2" charset="-78"/>
              </a:rPr>
              <a:t> زمان </a:t>
            </a:r>
            <a:r>
              <a:rPr lang="ar-SA" dirty="0" err="1" smtClean="0">
                <a:cs typeface="Ali_K_Alwand" pitchFamily="2" charset="-78"/>
              </a:rPr>
              <a:t>ثةيدا</a:t>
            </a:r>
            <a:r>
              <a:rPr lang="ar-SA" dirty="0" smtClean="0">
                <a:cs typeface="Ali_K_Alwand" pitchFamily="2" charset="-78"/>
              </a:rPr>
              <a:t> </a:t>
            </a:r>
            <a:r>
              <a:rPr lang="ar-SA" dirty="0" err="1" smtClean="0">
                <a:cs typeface="Ali_K_Alwand" pitchFamily="2" charset="-78"/>
              </a:rPr>
              <a:t>دةبيَت</a:t>
            </a:r>
            <a:r>
              <a:rPr lang="ar-SA" dirty="0" smtClean="0">
                <a:cs typeface="Ali_K_Alwand" pitchFamily="2" charset="-78"/>
              </a:rPr>
              <a:t> ،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بةربةستة</a:t>
            </a:r>
            <a:r>
              <a:rPr lang="ar-SA" dirty="0" smtClean="0">
                <a:cs typeface="Ali_K_Alwand" pitchFamily="2" charset="-78"/>
              </a:rPr>
              <a:t> </a:t>
            </a:r>
            <a:r>
              <a:rPr lang="ar-SA" dirty="0" err="1" smtClean="0">
                <a:cs typeface="Ali_K_Alwand" pitchFamily="2" charset="-78"/>
              </a:rPr>
              <a:t>جوطرافيية</a:t>
            </a:r>
            <a:r>
              <a:rPr lang="ar-SA" dirty="0" smtClean="0">
                <a:cs typeface="Ali_K_Alwand" pitchFamily="2" charset="-78"/>
              </a:rPr>
              <a:t> </a:t>
            </a:r>
            <a:r>
              <a:rPr lang="ar-SA" dirty="0" err="1" smtClean="0">
                <a:cs typeface="Ali_K_Alwand" pitchFamily="2" charset="-78"/>
              </a:rPr>
              <a:t>دةبيَتة</a:t>
            </a:r>
            <a:r>
              <a:rPr lang="ar-SA" dirty="0" smtClean="0">
                <a:cs typeface="Ali_K_Alwand" pitchFamily="2" charset="-78"/>
              </a:rPr>
              <a:t> </a:t>
            </a:r>
            <a:r>
              <a:rPr lang="ar-SA" dirty="0" err="1" smtClean="0">
                <a:cs typeface="Ali_K_Alwand" pitchFamily="2" charset="-78"/>
              </a:rPr>
              <a:t>هوَيى</a:t>
            </a:r>
            <a:r>
              <a:rPr lang="ar-SA" dirty="0" smtClean="0">
                <a:cs typeface="Ali_K_Alwand" pitchFamily="2" charset="-78"/>
              </a:rPr>
              <a:t> </a:t>
            </a:r>
            <a:r>
              <a:rPr lang="ar-SA" dirty="0" err="1" smtClean="0">
                <a:cs typeface="Ali_K_Alwand" pitchFamily="2" charset="-78"/>
              </a:rPr>
              <a:t>ثضران</a:t>
            </a:r>
            <a:r>
              <a:rPr lang="ar-SA" dirty="0" smtClean="0">
                <a:cs typeface="Ali_K_Alwand" pitchFamily="2" charset="-78"/>
              </a:rPr>
              <a:t> </a:t>
            </a:r>
            <a:r>
              <a:rPr lang="ar-SA" dirty="0" err="1" smtClean="0">
                <a:cs typeface="Ali_K_Alwand" pitchFamily="2" charset="-78"/>
              </a:rPr>
              <a:t>يان</a:t>
            </a:r>
            <a:r>
              <a:rPr lang="ar-SA" dirty="0" smtClean="0">
                <a:cs typeface="Ali_K_Alwand" pitchFamily="2" charset="-78"/>
              </a:rPr>
              <a:t> </a:t>
            </a:r>
            <a:r>
              <a:rPr lang="ar-SA" dirty="0" err="1" smtClean="0">
                <a:cs typeface="Ali_K_Alwand" pitchFamily="2" charset="-78"/>
              </a:rPr>
              <a:t>سنوردار</a:t>
            </a:r>
            <a:r>
              <a:rPr lang="ar-SA" dirty="0" smtClean="0">
                <a:cs typeface="Ali_K_Alwand" pitchFamily="2" charset="-78"/>
              </a:rPr>
              <a:t> </a:t>
            </a:r>
            <a:r>
              <a:rPr lang="ar-SA" dirty="0" err="1" smtClean="0">
                <a:cs typeface="Ali_K_Alwand" pitchFamily="2" charset="-78"/>
              </a:rPr>
              <a:t>كردنى</a:t>
            </a:r>
            <a:r>
              <a:rPr lang="ar-SA" dirty="0" smtClean="0">
                <a:cs typeface="Ali_K_Alwand" pitchFamily="2" charset="-78"/>
              </a:rPr>
              <a:t> </a:t>
            </a:r>
            <a:r>
              <a:rPr lang="ar-SA" dirty="0" err="1" smtClean="0">
                <a:cs typeface="Ali_K_Alwand" pitchFamily="2" charset="-78"/>
              </a:rPr>
              <a:t>ثةيوةندى</a:t>
            </a:r>
            <a:r>
              <a:rPr lang="ar-SA" dirty="0" smtClean="0">
                <a:cs typeface="Ali_K_Alwand" pitchFamily="2" charset="-78"/>
              </a:rPr>
              <a:t> </a:t>
            </a:r>
            <a:r>
              <a:rPr lang="ar-SA" dirty="0" err="1" smtClean="0">
                <a:cs typeface="Ali_K_Alwand" pitchFamily="2" charset="-78"/>
              </a:rPr>
              <a:t>لة</a:t>
            </a:r>
            <a:r>
              <a:rPr lang="ar-SA" dirty="0" smtClean="0">
                <a:cs typeface="Ali_K_Alwand" pitchFamily="2" charset="-78"/>
              </a:rPr>
              <a:t> </a:t>
            </a:r>
            <a:r>
              <a:rPr lang="ar-SA" dirty="0" err="1" smtClean="0">
                <a:cs typeface="Ali_K_Alwand" pitchFamily="2" charset="-78"/>
              </a:rPr>
              <a:t>نيَوان</a:t>
            </a:r>
            <a:r>
              <a:rPr lang="ar-SA" dirty="0" smtClean="0">
                <a:cs typeface="Ali_K_Alwand" pitchFamily="2" charset="-78"/>
              </a:rPr>
              <a:t> </a:t>
            </a:r>
            <a:r>
              <a:rPr lang="ar-SA" dirty="0" err="1" smtClean="0">
                <a:cs typeface="Ali_K_Alwand" pitchFamily="2" charset="-78"/>
              </a:rPr>
              <a:t>ئاخاوتنكةرةكانى</a:t>
            </a:r>
            <a:r>
              <a:rPr lang="ar-SA" dirty="0" smtClean="0">
                <a:cs typeface="Ali_K_Alwand" pitchFamily="2" charset="-78"/>
              </a:rPr>
              <a:t> </a:t>
            </a:r>
            <a:r>
              <a:rPr lang="ar-SA" dirty="0" err="1" smtClean="0">
                <a:cs typeface="Ali_K_Alwand" pitchFamily="2" charset="-78"/>
              </a:rPr>
              <a:t>ئةم</a:t>
            </a:r>
            <a:r>
              <a:rPr lang="ar-SA" dirty="0" smtClean="0">
                <a:cs typeface="Ali_K_Alwand" pitchFamily="2" charset="-78"/>
              </a:rPr>
              <a:t> </a:t>
            </a:r>
            <a:r>
              <a:rPr lang="ar-SA" dirty="0" err="1" smtClean="0">
                <a:cs typeface="Ali_K_Alwand" pitchFamily="2" charset="-78"/>
              </a:rPr>
              <a:t>دوو</a:t>
            </a:r>
            <a:r>
              <a:rPr lang="ar-SA" dirty="0" smtClean="0">
                <a:cs typeface="Ali_K_Alwand" pitchFamily="2" charset="-78"/>
              </a:rPr>
              <a:t> </a:t>
            </a:r>
            <a:r>
              <a:rPr lang="ar-SA" dirty="0" err="1" smtClean="0">
                <a:cs typeface="Ali_K_Alwand" pitchFamily="2" charset="-78"/>
              </a:rPr>
              <a:t>ناوضةيةدا</a:t>
            </a:r>
            <a:r>
              <a:rPr lang="ar-SA" dirty="0" smtClean="0">
                <a:cs typeface="Ali_K_Alwand" pitchFamily="2" charset="-78"/>
              </a:rPr>
              <a:t> </a:t>
            </a:r>
            <a:r>
              <a:rPr lang="ar-SA" dirty="0" err="1" smtClean="0">
                <a:cs typeface="Ali_K_Alwand" pitchFamily="2" charset="-78"/>
              </a:rPr>
              <a:t>وئةمةش</a:t>
            </a:r>
            <a:r>
              <a:rPr lang="ar-SA" dirty="0" smtClean="0">
                <a:cs typeface="Ali_K_Alwand" pitchFamily="2" charset="-78"/>
              </a:rPr>
              <a:t> </a:t>
            </a:r>
            <a:r>
              <a:rPr lang="ar-SA" dirty="0" err="1" smtClean="0">
                <a:cs typeface="Ali_K_Alwand" pitchFamily="2" charset="-78"/>
              </a:rPr>
              <a:t>دةبيَتة</a:t>
            </a:r>
            <a:r>
              <a:rPr lang="ar-SA" dirty="0" smtClean="0">
                <a:cs typeface="Ali_K_Alwand" pitchFamily="2" charset="-78"/>
              </a:rPr>
              <a:t> </a:t>
            </a:r>
            <a:r>
              <a:rPr lang="ar-SA" dirty="0" err="1" smtClean="0">
                <a:cs typeface="Ali_K_Alwand" pitchFamily="2" charset="-78"/>
              </a:rPr>
              <a:t>هوَيي</a:t>
            </a:r>
            <a:r>
              <a:rPr lang="ar-SA" dirty="0" smtClean="0">
                <a:cs typeface="Ali_K_Alwand" pitchFamily="2" charset="-78"/>
              </a:rPr>
              <a:t> </a:t>
            </a:r>
            <a:r>
              <a:rPr lang="ar-SA" dirty="0" err="1" smtClean="0">
                <a:cs typeface="Ali_K_Alwand" pitchFamily="2" charset="-78"/>
              </a:rPr>
              <a:t>ثةيدابوونى</a:t>
            </a:r>
            <a:r>
              <a:rPr lang="ar-SA" dirty="0" smtClean="0">
                <a:cs typeface="Ali_K_Alwand" pitchFamily="2" charset="-78"/>
              </a:rPr>
              <a:t> </a:t>
            </a:r>
            <a:r>
              <a:rPr lang="ar-SA" dirty="0" err="1" smtClean="0">
                <a:cs typeface="Ali_K_Alwand" pitchFamily="2" charset="-78"/>
              </a:rPr>
              <a:t>دياليَكتى</a:t>
            </a:r>
            <a:r>
              <a:rPr lang="ar-SA" dirty="0" smtClean="0">
                <a:cs typeface="Ali_K_Alwand" pitchFamily="2" charset="-78"/>
              </a:rPr>
              <a:t> </a:t>
            </a:r>
            <a:r>
              <a:rPr lang="ar-SA" dirty="0" err="1" smtClean="0">
                <a:cs typeface="Ali_K_Alwand" pitchFamily="2" charset="-78"/>
              </a:rPr>
              <a:t>جوطرافى.</a:t>
            </a:r>
            <a:r>
              <a:rPr lang="ar-SA" dirty="0" smtClean="0">
                <a:cs typeface="Ali_K_Alwand" pitchFamily="2" charset="-78"/>
              </a:rPr>
              <a:t>  </a:t>
            </a:r>
            <a:r>
              <a:rPr lang="en-US" dirty="0" smtClean="0">
                <a:cs typeface="Ali_K_Alwand" pitchFamily="2" charset="-78"/>
              </a:rPr>
              <a:t>  </a:t>
            </a:r>
            <a:endParaRPr lang="en-US"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chemeClr val="accent2"/>
                </a:solidFill>
                <a:cs typeface="Ali_K_Alwand" pitchFamily="2" charset="-78"/>
              </a:rPr>
              <a:t>2- دياليَكتى ثيشةيى :</a:t>
            </a:r>
            <a:endParaRPr lang="en-US" dirty="0"/>
          </a:p>
        </p:txBody>
      </p:sp>
      <p:sp>
        <p:nvSpPr>
          <p:cNvPr id="3" name="Content Placeholder 2"/>
          <p:cNvSpPr>
            <a:spLocks noGrp="1"/>
          </p:cNvSpPr>
          <p:nvPr>
            <p:ph idx="1"/>
          </p:nvPr>
        </p:nvSpPr>
        <p:spPr/>
        <p:txBody>
          <a:bodyPr/>
          <a:lstStyle/>
          <a:p>
            <a:pPr algn="r">
              <a:buNone/>
            </a:pPr>
            <a:r>
              <a:rPr lang="ar-SA" dirty="0" smtClean="0">
                <a:cs typeface="Ali_K_Alwand" pitchFamily="2" charset="-78"/>
              </a:rPr>
              <a:t>هةر ثيشةيةك خاوةنى شيَوازى ئاخاوتنى خوَيةتى كة لة طةلَ ئاخاوتنى ثيشةكانى تر جيا دةبيَتةوة ,وةكو: (ثزيشك،   ماموَستا، كريَكار ...هتد) بؤ نمونة ئةطةر ئاخاوتنى ثيشةى ماموستا وةرطرين ، دةبينين وشةكانى (ثول، تةباشير، ماجيك...هتد) بةر ضاومان دةكةويَت كة جياوازن لةو وشة و زاراوانةى كة لة ناو ثيشةى زيَرينطرى بة كار ديَت وةكو : (عةيار، مسقال، هتد). </a:t>
            </a:r>
            <a:endParaRPr lang="en-US" dirty="0" smtClean="0">
              <a:cs typeface="Ali_K_Alwand" pitchFamily="2" charset="-78"/>
            </a:endParaRPr>
          </a:p>
          <a:p>
            <a:pPr algn="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solidFill>
                  <a:schemeClr val="accent2"/>
                </a:solidFill>
                <a:cs typeface="Ali_K_Alwand" pitchFamily="2" charset="-78"/>
              </a:rPr>
              <a:t>3- دياليَكتى ضينايةتى </a:t>
            </a:r>
            <a:r>
              <a:rPr lang="en-US" dirty="0" smtClean="0">
                <a:cs typeface="Ali_K_Alwand" pitchFamily="2" charset="-78"/>
              </a:rPr>
              <a:t/>
            </a:r>
            <a:br>
              <a:rPr lang="en-US" dirty="0" smtClean="0">
                <a:cs typeface="Ali_K_Alwand" pitchFamily="2" charset="-78"/>
              </a:rPr>
            </a:br>
            <a:endParaRPr lang="en-US" dirty="0"/>
          </a:p>
        </p:txBody>
      </p:sp>
      <p:sp>
        <p:nvSpPr>
          <p:cNvPr id="3" name="Content Placeholder 2"/>
          <p:cNvSpPr>
            <a:spLocks noGrp="1"/>
          </p:cNvSpPr>
          <p:nvPr>
            <p:ph idx="1"/>
          </p:nvPr>
        </p:nvSpPr>
        <p:spPr>
          <a:xfrm>
            <a:off x="457200" y="1066800"/>
            <a:ext cx="8229600" cy="5059363"/>
          </a:xfrm>
        </p:spPr>
        <p:txBody>
          <a:bodyPr/>
          <a:lstStyle/>
          <a:p>
            <a:pPr algn="r">
              <a:buNone/>
            </a:pPr>
            <a:r>
              <a:rPr lang="ar-SA" dirty="0" smtClean="0">
                <a:cs typeface="Ali_K_Alwand" pitchFamily="2" charset="-78"/>
              </a:rPr>
              <a:t>ئةم جوَرة دياليَكتة بريتيية لة شيَوازى ئاخاوتني ضينة كومةلَايةتية جياوازةكان ,كةواتةهةرضينيَكي كومةلَايةتي خاوةني وشة و زاراوةى خوَيةتى ، بوَ نمونة ئةو وشة و زاراوانةى ضينى شارنشين بة كاردينن جياوازن لة طةل ئةو وشةو زاراوانةى ضينى طوندنشين بة كاردينن و ئةم جياوازييةش دةطاتة ئاستى جياوازى شيَوازى قسةكردن.</a:t>
            </a:r>
            <a:endParaRPr lang="en-US" dirty="0">
              <a:cs typeface="Ali_K_Alwand"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000" dirty="0" smtClean="0">
                <a:solidFill>
                  <a:schemeClr val="accent2"/>
                </a:solidFill>
                <a:cs typeface="Ali_K_Alwand" pitchFamily="2" charset="-78"/>
              </a:rPr>
              <a:t>4- </a:t>
            </a:r>
            <a:r>
              <a:rPr lang="ar-SA" sz="4000" dirty="0" err="1" smtClean="0">
                <a:solidFill>
                  <a:schemeClr val="accent2"/>
                </a:solidFill>
                <a:cs typeface="Ali_K_Alwand" pitchFamily="2" charset="-78"/>
              </a:rPr>
              <a:t>دياليَكتى</a:t>
            </a:r>
            <a:r>
              <a:rPr lang="ar-SA" sz="4000" dirty="0" smtClean="0">
                <a:solidFill>
                  <a:schemeClr val="accent2"/>
                </a:solidFill>
                <a:cs typeface="Ali_K_Alwand" pitchFamily="2" charset="-78"/>
              </a:rPr>
              <a:t> </a:t>
            </a:r>
            <a:r>
              <a:rPr lang="ar-SA" sz="4000" dirty="0" err="1" smtClean="0">
                <a:solidFill>
                  <a:schemeClr val="accent2"/>
                </a:solidFill>
                <a:cs typeface="Ali_K_Alwand" pitchFamily="2" charset="-78"/>
              </a:rPr>
              <a:t>رِةطةزى</a:t>
            </a:r>
            <a:r>
              <a:rPr lang="ar-SA" sz="4000" dirty="0" smtClean="0">
                <a:solidFill>
                  <a:schemeClr val="accent2"/>
                </a:solidFill>
                <a:cs typeface="Ali_K_Alwand" pitchFamily="2" charset="-78"/>
              </a:rPr>
              <a:t> </a:t>
            </a:r>
            <a:r>
              <a:rPr lang="ar-SA" sz="4000" dirty="0" err="1" smtClean="0">
                <a:solidFill>
                  <a:schemeClr val="accent2"/>
                </a:solidFill>
                <a:cs typeface="Ali_K_Alwand" pitchFamily="2" charset="-78"/>
              </a:rPr>
              <a:t>:</a:t>
            </a:r>
            <a:endParaRPr lang="en-US" sz="4000" dirty="0">
              <a:solidFill>
                <a:schemeClr val="accent2"/>
              </a:solidFill>
              <a:cs typeface="Ali_K_Alwand" pitchFamily="2" charset="-78"/>
            </a:endParaRPr>
          </a:p>
        </p:txBody>
      </p:sp>
      <p:sp>
        <p:nvSpPr>
          <p:cNvPr id="3" name="Content Placeholder 2"/>
          <p:cNvSpPr>
            <a:spLocks noGrp="1"/>
          </p:cNvSpPr>
          <p:nvPr>
            <p:ph idx="1"/>
          </p:nvPr>
        </p:nvSpPr>
        <p:spPr>
          <a:xfrm>
            <a:off x="457200" y="1219200"/>
            <a:ext cx="8229600" cy="4906963"/>
          </a:xfrm>
        </p:spPr>
        <p:txBody>
          <a:bodyPr>
            <a:normAutofit/>
          </a:bodyPr>
          <a:lstStyle/>
          <a:p>
            <a:pPr algn="r">
              <a:buNone/>
            </a:pPr>
            <a:r>
              <a:rPr lang="ar-SA" dirty="0" smtClean="0">
                <a:cs typeface="Ali_K_Alwand" pitchFamily="2" charset="-78"/>
              </a:rPr>
              <a:t>ئةم جؤرة دياليَكتة شيَوازى قسةكردنى ذن و ثياو ثيَك ديَنيَت، ضونكة لة نيَوان قسةكردنى ذن و ثياودا جياوازييةكى بةرضاو لة لايةن (ضؤنيةتى دةربرِينى وشة، ذمارةى وشة و زاراوة، رِادةى لةرينى ذيَيةكانى دةنط (الاوتار الصوتية)...هتد)هةية، هةر ئةم هوَكارانة دةبنة هوَيى ئةوة كة (شيَوازي ئاخاوتني ذن) لة (شيَوازي ئاخاوتني ثياو) لة ناو يةك زماندا جياواز بيَت، واتة هةندىَ وشة لة فةرهةنطى ذن دا هةية وةكو ( بة ساقة،حةيراني...هتد) و لة فة رهةنطى ثياودا نية0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4893</TotalTime>
  <Words>443</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ضةمك و ثيَناسةى دياليَكت (زار): ضةمكى دياليَكت (زار):- </vt:lpstr>
      <vt:lpstr>ثيَناسةكانى دياليَكت (زار) :</vt:lpstr>
      <vt:lpstr>جوَرةكانى دياليَكت:</vt:lpstr>
      <vt:lpstr>2- دياليَكتى ثيشةيى :</vt:lpstr>
      <vt:lpstr>3- دياليَكتى ضينايةتى  </vt:lpstr>
      <vt:lpstr>4- دياليَكتى رِةطةزى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Razgar</dc:creator>
  <cp:lastModifiedBy>Maher</cp:lastModifiedBy>
  <cp:revision>881</cp:revision>
  <dcterms:created xsi:type="dcterms:W3CDTF">2006-08-16T00:00:00Z</dcterms:created>
  <dcterms:modified xsi:type="dcterms:W3CDTF">2020-10-22T10:11:11Z</dcterms:modified>
</cp:coreProperties>
</file>