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511" r:id="rId2"/>
    <p:sldId id="532" r:id="rId3"/>
    <p:sldId id="524" r:id="rId4"/>
    <p:sldId id="526" r:id="rId5"/>
    <p:sldId id="525" r:id="rId6"/>
    <p:sldId id="531" r:id="rId7"/>
    <p:sldId id="527" r:id="rId8"/>
    <p:sldId id="528" r:id="rId9"/>
    <p:sldId id="529" r:id="rId10"/>
    <p:sldId id="530" r:id="rId11"/>
    <p:sldId id="5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sabel Alessa" initials="YA" lastIdx="1" clrIdx="0">
    <p:extLst>
      <p:ext uri="{19B8F6BF-5375-455C-9EA6-DF929625EA0E}">
        <p15:presenceInfo xmlns="" xmlns:p15="http://schemas.microsoft.com/office/powerpoint/2012/main" userId="660d195c93793a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88"/>
    <a:srgbClr val="00C08E"/>
    <a:srgbClr val="00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3792" autoAdjust="0"/>
  </p:normalViewPr>
  <p:slideViewPr>
    <p:cSldViewPr snapToGrid="0">
      <p:cViewPr>
        <p:scale>
          <a:sx n="81" d="100"/>
          <a:sy n="81" d="100"/>
        </p:scale>
        <p:origin x="-2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E14D9-B123-0E44-912A-AA76F78D1824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F188F7-DF2C-3E43-943D-63C0C708B3FF}" type="pres">
      <dgm:prSet presAssocID="{54AE14D9-B123-0E44-912A-AA76F78D18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FD277-6E56-4348-8AD4-A2A30ADEBDC3}" type="presOf" srcId="{54AE14D9-B123-0E44-912A-AA76F78D1824}" destId="{F0F188F7-DF2C-3E43-943D-63C0C708B3FF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EFC8F-2C74-5247-90EF-6B6B036A013B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D19FF-4C53-894D-83DD-D0CF593EA08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b="1" dirty="0" smtClean="0">
              <a:solidFill>
                <a:srgbClr val="000000"/>
              </a:solidFill>
            </a:rPr>
            <a:t>Types of Fixation</a:t>
          </a:r>
          <a:endParaRPr lang="en-US" sz="3600" dirty="0">
            <a:solidFill>
              <a:srgbClr val="000000"/>
            </a:solidFill>
          </a:endParaRPr>
        </a:p>
      </dgm:t>
    </dgm:pt>
    <dgm:pt modelId="{198C0077-153B-3F41-B9D4-FC91E588877D}" type="parTrans" cxnId="{17984CCF-C3B7-C54E-B933-5EBE52AA1C33}">
      <dgm:prSet/>
      <dgm:spPr/>
      <dgm:t>
        <a:bodyPr/>
        <a:lstStyle/>
        <a:p>
          <a:endParaRPr lang="en-US"/>
        </a:p>
      </dgm:t>
    </dgm:pt>
    <dgm:pt modelId="{6524E144-9527-6940-BA87-3A221EC77489}" type="sibTrans" cxnId="{17984CCF-C3B7-C54E-B933-5EBE52AA1C33}">
      <dgm:prSet/>
      <dgm:spPr/>
      <dgm:t>
        <a:bodyPr/>
        <a:lstStyle/>
        <a:p>
          <a:endParaRPr lang="en-US"/>
        </a:p>
      </dgm:t>
    </dgm:pt>
    <dgm:pt modelId="{9EAAC916-32FB-9045-B28C-8BAD657D7BD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Chemical</a:t>
          </a:r>
          <a:endParaRPr lang="en-US" dirty="0">
            <a:solidFill>
              <a:srgbClr val="000000"/>
            </a:solidFill>
          </a:endParaRPr>
        </a:p>
      </dgm:t>
    </dgm:pt>
    <dgm:pt modelId="{2FBC2CAF-99CD-AB41-9A24-7F9B026536E0}" type="parTrans" cxnId="{B520EACC-7DB3-9843-8A06-842FB5F4CD0A}">
      <dgm:prSet/>
      <dgm:spPr/>
      <dgm:t>
        <a:bodyPr/>
        <a:lstStyle/>
        <a:p>
          <a:endParaRPr lang="en-US"/>
        </a:p>
      </dgm:t>
    </dgm:pt>
    <dgm:pt modelId="{272DD9F1-D7A8-B443-B318-30A0898BC901}" type="sibTrans" cxnId="{B520EACC-7DB3-9843-8A06-842FB5F4CD0A}">
      <dgm:prSet/>
      <dgm:spPr/>
      <dgm:t>
        <a:bodyPr/>
        <a:lstStyle/>
        <a:p>
          <a:endParaRPr lang="en-US"/>
        </a:p>
      </dgm:t>
    </dgm:pt>
    <dgm:pt modelId="{F311B7F4-8DAF-064A-BFE1-222ACB3BDE1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Perfusion</a:t>
          </a:r>
          <a:endParaRPr lang="en-US" dirty="0"/>
        </a:p>
      </dgm:t>
    </dgm:pt>
    <dgm:pt modelId="{3DE772AF-6F2E-464E-AAA6-22E95FA8204B}" type="parTrans" cxnId="{925DC788-66A6-E042-9DB9-AEA00FD4EE9B}">
      <dgm:prSet/>
      <dgm:spPr/>
      <dgm:t>
        <a:bodyPr/>
        <a:lstStyle/>
        <a:p>
          <a:endParaRPr lang="en-US"/>
        </a:p>
      </dgm:t>
    </dgm:pt>
    <dgm:pt modelId="{C5A6B3AB-E23B-994D-BFF7-923B2E272534}" type="sibTrans" cxnId="{925DC788-66A6-E042-9DB9-AEA00FD4EE9B}">
      <dgm:prSet/>
      <dgm:spPr/>
      <dgm:t>
        <a:bodyPr/>
        <a:lstStyle/>
        <a:p>
          <a:endParaRPr lang="en-US"/>
        </a:p>
      </dgm:t>
    </dgm:pt>
    <dgm:pt modelId="{4457EDC8-2922-974A-9945-D6CD07882ED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Immersion</a:t>
          </a:r>
          <a:endParaRPr lang="en-US" dirty="0"/>
        </a:p>
      </dgm:t>
    </dgm:pt>
    <dgm:pt modelId="{2E5822D3-B24D-734C-9666-24F44DC71D62}" type="parTrans" cxnId="{C2658B25-4892-384E-86B1-F2DC43802A24}">
      <dgm:prSet/>
      <dgm:spPr/>
      <dgm:t>
        <a:bodyPr/>
        <a:lstStyle/>
        <a:p>
          <a:endParaRPr lang="en-US"/>
        </a:p>
      </dgm:t>
    </dgm:pt>
    <dgm:pt modelId="{CFA0465A-B7E2-0444-BA44-651A8F190802}" type="sibTrans" cxnId="{C2658B25-4892-384E-86B1-F2DC43802A24}">
      <dgm:prSet/>
      <dgm:spPr/>
      <dgm:t>
        <a:bodyPr/>
        <a:lstStyle/>
        <a:p>
          <a:endParaRPr lang="en-US"/>
        </a:p>
      </dgm:t>
    </dgm:pt>
    <dgm:pt modelId="{CB27B364-9C1C-4D4F-ABB6-9480CF6225A2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Physical</a:t>
          </a:r>
          <a:endParaRPr lang="en-US" dirty="0">
            <a:solidFill>
              <a:srgbClr val="000000"/>
            </a:solidFill>
          </a:endParaRPr>
        </a:p>
      </dgm:t>
    </dgm:pt>
    <dgm:pt modelId="{F57A0B91-33B0-394A-96CD-4FC53AD3F1D8}" type="parTrans" cxnId="{D2926100-3CAD-3D48-A7A5-82DB32599054}">
      <dgm:prSet/>
      <dgm:spPr/>
      <dgm:t>
        <a:bodyPr/>
        <a:lstStyle/>
        <a:p>
          <a:endParaRPr lang="en-US"/>
        </a:p>
      </dgm:t>
    </dgm:pt>
    <dgm:pt modelId="{AB9C3F47-218A-D84A-A0F3-F86754B6C908}" type="sibTrans" cxnId="{D2926100-3CAD-3D48-A7A5-82DB32599054}">
      <dgm:prSet/>
      <dgm:spPr/>
      <dgm:t>
        <a:bodyPr/>
        <a:lstStyle/>
        <a:p>
          <a:endParaRPr lang="en-US"/>
        </a:p>
      </dgm:t>
    </dgm:pt>
    <dgm:pt modelId="{B2525B71-87A1-F04E-95E6-5B0DCF368A1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Heating</a:t>
          </a:r>
          <a:endParaRPr lang="en-US" dirty="0"/>
        </a:p>
      </dgm:t>
    </dgm:pt>
    <dgm:pt modelId="{755E9CC6-E2CB-DE47-88BA-C9EE91716347}" type="parTrans" cxnId="{888F0EF0-6C09-2642-9686-F86F652EB824}">
      <dgm:prSet/>
      <dgm:spPr/>
      <dgm:t>
        <a:bodyPr/>
        <a:lstStyle/>
        <a:p>
          <a:endParaRPr lang="en-US"/>
        </a:p>
      </dgm:t>
    </dgm:pt>
    <dgm:pt modelId="{C507F9B2-F5D5-B045-A1CD-C8CE06EB01A3}" type="sibTrans" cxnId="{888F0EF0-6C09-2642-9686-F86F652EB824}">
      <dgm:prSet/>
      <dgm:spPr/>
      <dgm:t>
        <a:bodyPr/>
        <a:lstStyle/>
        <a:p>
          <a:endParaRPr lang="en-US"/>
        </a:p>
      </dgm:t>
    </dgm:pt>
    <dgm:pt modelId="{47B64B43-89DC-A045-9C0C-DAC86E6BF04C}" type="pres">
      <dgm:prSet presAssocID="{07CEFC8F-2C74-5247-90EF-6B6B036A01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C5BD22-7B77-8D40-BAA8-2E483EF32FBC}" type="pres">
      <dgm:prSet presAssocID="{94ED19FF-4C53-894D-83DD-D0CF593EA08D}" presName="root1" presStyleCnt="0"/>
      <dgm:spPr/>
    </dgm:pt>
    <dgm:pt modelId="{515CC2C3-9160-3343-8F93-1BC6493C6E6C}" type="pres">
      <dgm:prSet presAssocID="{94ED19FF-4C53-894D-83DD-D0CF593EA0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5FFFA-9804-1644-89FF-29C1FB93483E}" type="pres">
      <dgm:prSet presAssocID="{94ED19FF-4C53-894D-83DD-D0CF593EA08D}" presName="level2hierChild" presStyleCnt="0"/>
      <dgm:spPr/>
    </dgm:pt>
    <dgm:pt modelId="{FD3C2367-FE23-7E45-9EEE-D9081FE9ED43}" type="pres">
      <dgm:prSet presAssocID="{2FBC2CAF-99CD-AB41-9A24-7F9B026536E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C41FD90-7CC2-0648-985D-0EDFE940279D}" type="pres">
      <dgm:prSet presAssocID="{2FBC2CAF-99CD-AB41-9A24-7F9B026536E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EFD342D-31FD-F443-90A6-B1C9619C9D90}" type="pres">
      <dgm:prSet presAssocID="{9EAAC916-32FB-9045-B28C-8BAD657D7BDF}" presName="root2" presStyleCnt="0"/>
      <dgm:spPr/>
    </dgm:pt>
    <dgm:pt modelId="{B5DB31B1-C649-AD47-AAE8-938385AE42B1}" type="pres">
      <dgm:prSet presAssocID="{9EAAC916-32FB-9045-B28C-8BAD657D7BDF}" presName="LevelTwoTextNode" presStyleLbl="node2" presStyleIdx="0" presStyleCnt="2" custLinFactNeighborX="556" custLinFactNeighborY="-489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68735F-B5B7-A347-B5D1-4B37C9BE6D26}" type="pres">
      <dgm:prSet presAssocID="{9EAAC916-32FB-9045-B28C-8BAD657D7BDF}" presName="level3hierChild" presStyleCnt="0"/>
      <dgm:spPr/>
    </dgm:pt>
    <dgm:pt modelId="{902B624C-C363-AC40-A9E2-DE73291E20E6}" type="pres">
      <dgm:prSet presAssocID="{3DE772AF-6F2E-464E-AAA6-22E95FA8204B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9FD60AE3-57D5-1C41-99E5-A3AA2333A68A}" type="pres">
      <dgm:prSet presAssocID="{3DE772AF-6F2E-464E-AAA6-22E95FA8204B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5C7F58E-9B38-F942-AF43-D3A5885D20B6}" type="pres">
      <dgm:prSet presAssocID="{F311B7F4-8DAF-064A-BFE1-222ACB3BDE12}" presName="root2" presStyleCnt="0"/>
      <dgm:spPr/>
    </dgm:pt>
    <dgm:pt modelId="{9A0FF448-AC0A-D443-B55C-82B77CD3FCA8}" type="pres">
      <dgm:prSet presAssocID="{F311B7F4-8DAF-064A-BFE1-222ACB3BDE12}" presName="LevelTwoTextNode" presStyleLbl="node3" presStyleIdx="0" presStyleCnt="3" custLinFactNeighborX="-556" custLinFactNeighborY="-645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00F01-A0AE-6B45-B0B3-E088173EC1C4}" type="pres">
      <dgm:prSet presAssocID="{F311B7F4-8DAF-064A-BFE1-222ACB3BDE12}" presName="level3hierChild" presStyleCnt="0"/>
      <dgm:spPr/>
    </dgm:pt>
    <dgm:pt modelId="{FE192721-51DC-FE4E-8702-D62F01670DC4}" type="pres">
      <dgm:prSet presAssocID="{2E5822D3-B24D-734C-9666-24F44DC71D62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38CA277-9247-5E4E-94DE-C1926723BFA7}" type="pres">
      <dgm:prSet presAssocID="{2E5822D3-B24D-734C-9666-24F44DC71D62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01BD604-177D-C94B-925D-DCB8D18EAF50}" type="pres">
      <dgm:prSet presAssocID="{4457EDC8-2922-974A-9945-D6CD07882EDE}" presName="root2" presStyleCnt="0"/>
      <dgm:spPr/>
    </dgm:pt>
    <dgm:pt modelId="{0E6D14E7-A129-5A43-B056-92D29C02DF0B}" type="pres">
      <dgm:prSet presAssocID="{4457EDC8-2922-974A-9945-D6CD07882EDE}" presName="LevelTwoTextNode" presStyleLbl="node3" presStyleIdx="1" presStyleCnt="3" custLinFactNeighborY="-233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5D168-AC7B-AB43-B83A-FE141A1185E5}" type="pres">
      <dgm:prSet presAssocID="{4457EDC8-2922-974A-9945-D6CD07882EDE}" presName="level3hierChild" presStyleCnt="0"/>
      <dgm:spPr/>
    </dgm:pt>
    <dgm:pt modelId="{31DF396F-FDF8-4745-9718-580A38C72955}" type="pres">
      <dgm:prSet presAssocID="{F57A0B91-33B0-394A-96CD-4FC53AD3F1D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832EE0F-D9FC-5842-A3C1-07CF7D0677B5}" type="pres">
      <dgm:prSet presAssocID="{F57A0B91-33B0-394A-96CD-4FC53AD3F1D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3ED03A2-9092-8A47-9AD6-D5B29DAEB245}" type="pres">
      <dgm:prSet presAssocID="{CB27B364-9C1C-4D4F-ABB6-9480CF6225A2}" presName="root2" presStyleCnt="0"/>
      <dgm:spPr/>
    </dgm:pt>
    <dgm:pt modelId="{CF9C9D6D-BA9D-2644-967D-CC941F7E36A8}" type="pres">
      <dgm:prSet presAssocID="{CB27B364-9C1C-4D4F-ABB6-9480CF6225A2}" presName="LevelTwoTextNode" presStyleLbl="node2" presStyleIdx="1" presStyleCnt="2" custLinFactNeighborY="40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3D1BFD-90F0-FA41-AB94-ED806E016DB6}" type="pres">
      <dgm:prSet presAssocID="{CB27B364-9C1C-4D4F-ABB6-9480CF6225A2}" presName="level3hierChild" presStyleCnt="0"/>
      <dgm:spPr/>
    </dgm:pt>
    <dgm:pt modelId="{0C1B6572-7A73-A54B-8495-1B8B0634C70D}" type="pres">
      <dgm:prSet presAssocID="{755E9CC6-E2CB-DE47-88BA-C9EE91716347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A673A56-7942-CE48-95D9-8C50AA4BDD10}" type="pres">
      <dgm:prSet presAssocID="{755E9CC6-E2CB-DE47-88BA-C9EE91716347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D489E1F-59F3-1F44-8FF9-9BC645473EC8}" type="pres">
      <dgm:prSet presAssocID="{B2525B71-87A1-F04E-95E6-5B0DCF368A1A}" presName="root2" presStyleCnt="0"/>
      <dgm:spPr/>
    </dgm:pt>
    <dgm:pt modelId="{66C11A97-FC7F-6E45-9500-BC03C4E84059}" type="pres">
      <dgm:prSet presAssocID="{B2525B71-87A1-F04E-95E6-5B0DCF368A1A}" presName="LevelTwoTextNode" presStyleLbl="node3" presStyleIdx="2" presStyleCnt="3" custLinFactNeighborX="-1112" custLinFactNeighborY="41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4C5A09-353B-044B-B8F9-C95E12A51AFF}" type="pres">
      <dgm:prSet presAssocID="{B2525B71-87A1-F04E-95E6-5B0DCF368A1A}" presName="level3hierChild" presStyleCnt="0"/>
      <dgm:spPr/>
    </dgm:pt>
  </dgm:ptLst>
  <dgm:cxnLst>
    <dgm:cxn modelId="{888F0EF0-6C09-2642-9686-F86F652EB824}" srcId="{CB27B364-9C1C-4D4F-ABB6-9480CF6225A2}" destId="{B2525B71-87A1-F04E-95E6-5B0DCF368A1A}" srcOrd="0" destOrd="0" parTransId="{755E9CC6-E2CB-DE47-88BA-C9EE91716347}" sibTransId="{C507F9B2-F5D5-B045-A1CD-C8CE06EB01A3}"/>
    <dgm:cxn modelId="{AE0FB031-69A2-8E47-AD2B-1D48BF1E1FBB}" type="presOf" srcId="{F57A0B91-33B0-394A-96CD-4FC53AD3F1D8}" destId="{E832EE0F-D9FC-5842-A3C1-07CF7D0677B5}" srcOrd="1" destOrd="0" presId="urn:microsoft.com/office/officeart/2005/8/layout/hierarchy2"/>
    <dgm:cxn modelId="{0D50E67D-721F-034B-A063-3143CC659CE4}" type="presOf" srcId="{3DE772AF-6F2E-464E-AAA6-22E95FA8204B}" destId="{9FD60AE3-57D5-1C41-99E5-A3AA2333A68A}" srcOrd="1" destOrd="0" presId="urn:microsoft.com/office/officeart/2005/8/layout/hierarchy2"/>
    <dgm:cxn modelId="{17984CCF-C3B7-C54E-B933-5EBE52AA1C33}" srcId="{07CEFC8F-2C74-5247-90EF-6B6B036A013B}" destId="{94ED19FF-4C53-894D-83DD-D0CF593EA08D}" srcOrd="0" destOrd="0" parTransId="{198C0077-153B-3F41-B9D4-FC91E588877D}" sibTransId="{6524E144-9527-6940-BA87-3A221EC77489}"/>
    <dgm:cxn modelId="{06C2186F-C09A-BF4D-BAC5-5C2E1D197362}" type="presOf" srcId="{B2525B71-87A1-F04E-95E6-5B0DCF368A1A}" destId="{66C11A97-FC7F-6E45-9500-BC03C4E84059}" srcOrd="0" destOrd="0" presId="urn:microsoft.com/office/officeart/2005/8/layout/hierarchy2"/>
    <dgm:cxn modelId="{4B965FDE-9CA2-2C4D-BD15-45E8731B4021}" type="presOf" srcId="{2E5822D3-B24D-734C-9666-24F44DC71D62}" destId="{FE192721-51DC-FE4E-8702-D62F01670DC4}" srcOrd="0" destOrd="0" presId="urn:microsoft.com/office/officeart/2005/8/layout/hierarchy2"/>
    <dgm:cxn modelId="{D9B19DF5-EBF3-8B40-A908-5C0F910202E0}" type="presOf" srcId="{CB27B364-9C1C-4D4F-ABB6-9480CF6225A2}" destId="{CF9C9D6D-BA9D-2644-967D-CC941F7E36A8}" srcOrd="0" destOrd="0" presId="urn:microsoft.com/office/officeart/2005/8/layout/hierarchy2"/>
    <dgm:cxn modelId="{D7A23D41-75A7-2245-96BD-E45516624B90}" type="presOf" srcId="{94ED19FF-4C53-894D-83DD-D0CF593EA08D}" destId="{515CC2C3-9160-3343-8F93-1BC6493C6E6C}" srcOrd="0" destOrd="0" presId="urn:microsoft.com/office/officeart/2005/8/layout/hierarchy2"/>
    <dgm:cxn modelId="{780ED038-BBF2-F54C-8BBF-70E10F8CEC63}" type="presOf" srcId="{755E9CC6-E2CB-DE47-88BA-C9EE91716347}" destId="{0C1B6572-7A73-A54B-8495-1B8B0634C70D}" srcOrd="0" destOrd="0" presId="urn:microsoft.com/office/officeart/2005/8/layout/hierarchy2"/>
    <dgm:cxn modelId="{295CED24-FBD8-5E4B-ABD6-30FFE3CD1652}" type="presOf" srcId="{F57A0B91-33B0-394A-96CD-4FC53AD3F1D8}" destId="{31DF396F-FDF8-4745-9718-580A38C72955}" srcOrd="0" destOrd="0" presId="urn:microsoft.com/office/officeart/2005/8/layout/hierarchy2"/>
    <dgm:cxn modelId="{C2658B25-4892-384E-86B1-F2DC43802A24}" srcId="{9EAAC916-32FB-9045-B28C-8BAD657D7BDF}" destId="{4457EDC8-2922-974A-9945-D6CD07882EDE}" srcOrd="1" destOrd="0" parTransId="{2E5822D3-B24D-734C-9666-24F44DC71D62}" sibTransId="{CFA0465A-B7E2-0444-BA44-651A8F190802}"/>
    <dgm:cxn modelId="{D2926100-3CAD-3D48-A7A5-82DB32599054}" srcId="{94ED19FF-4C53-894D-83DD-D0CF593EA08D}" destId="{CB27B364-9C1C-4D4F-ABB6-9480CF6225A2}" srcOrd="1" destOrd="0" parTransId="{F57A0B91-33B0-394A-96CD-4FC53AD3F1D8}" sibTransId="{AB9C3F47-218A-D84A-A0F3-F86754B6C908}"/>
    <dgm:cxn modelId="{53DFB605-DA10-0B48-963A-95DBAC1261A7}" type="presOf" srcId="{07CEFC8F-2C74-5247-90EF-6B6B036A013B}" destId="{47B64B43-89DC-A045-9C0C-DAC86E6BF04C}" srcOrd="0" destOrd="0" presId="urn:microsoft.com/office/officeart/2005/8/layout/hierarchy2"/>
    <dgm:cxn modelId="{7CF72F19-0987-464C-A81D-B59245914C6D}" type="presOf" srcId="{3DE772AF-6F2E-464E-AAA6-22E95FA8204B}" destId="{902B624C-C363-AC40-A9E2-DE73291E20E6}" srcOrd="0" destOrd="0" presId="urn:microsoft.com/office/officeart/2005/8/layout/hierarchy2"/>
    <dgm:cxn modelId="{676F730A-2A24-E042-A4B9-9E561F480F11}" type="presOf" srcId="{4457EDC8-2922-974A-9945-D6CD07882EDE}" destId="{0E6D14E7-A129-5A43-B056-92D29C02DF0B}" srcOrd="0" destOrd="0" presId="urn:microsoft.com/office/officeart/2005/8/layout/hierarchy2"/>
    <dgm:cxn modelId="{CA45EAD3-4325-8741-886E-2ADE8FC7087F}" type="presOf" srcId="{2E5822D3-B24D-734C-9666-24F44DC71D62}" destId="{538CA277-9247-5E4E-94DE-C1926723BFA7}" srcOrd="1" destOrd="0" presId="urn:microsoft.com/office/officeart/2005/8/layout/hierarchy2"/>
    <dgm:cxn modelId="{925DC788-66A6-E042-9DB9-AEA00FD4EE9B}" srcId="{9EAAC916-32FB-9045-B28C-8BAD657D7BDF}" destId="{F311B7F4-8DAF-064A-BFE1-222ACB3BDE12}" srcOrd="0" destOrd="0" parTransId="{3DE772AF-6F2E-464E-AAA6-22E95FA8204B}" sibTransId="{C5A6B3AB-E23B-994D-BFF7-923B2E272534}"/>
    <dgm:cxn modelId="{3B10F44A-C67D-064E-AF0C-B4034F9D8E94}" type="presOf" srcId="{2FBC2CAF-99CD-AB41-9A24-7F9B026536E0}" destId="{CC41FD90-7CC2-0648-985D-0EDFE940279D}" srcOrd="1" destOrd="0" presId="urn:microsoft.com/office/officeart/2005/8/layout/hierarchy2"/>
    <dgm:cxn modelId="{73F57764-F609-FA4C-ABA6-0E4C22A9D963}" type="presOf" srcId="{2FBC2CAF-99CD-AB41-9A24-7F9B026536E0}" destId="{FD3C2367-FE23-7E45-9EEE-D9081FE9ED43}" srcOrd="0" destOrd="0" presId="urn:microsoft.com/office/officeart/2005/8/layout/hierarchy2"/>
    <dgm:cxn modelId="{B520EACC-7DB3-9843-8A06-842FB5F4CD0A}" srcId="{94ED19FF-4C53-894D-83DD-D0CF593EA08D}" destId="{9EAAC916-32FB-9045-B28C-8BAD657D7BDF}" srcOrd="0" destOrd="0" parTransId="{2FBC2CAF-99CD-AB41-9A24-7F9B026536E0}" sibTransId="{272DD9F1-D7A8-B443-B318-30A0898BC901}"/>
    <dgm:cxn modelId="{C1CABF02-6920-154D-BB15-2B37D666CCE6}" type="presOf" srcId="{9EAAC916-32FB-9045-B28C-8BAD657D7BDF}" destId="{B5DB31B1-C649-AD47-AAE8-938385AE42B1}" srcOrd="0" destOrd="0" presId="urn:microsoft.com/office/officeart/2005/8/layout/hierarchy2"/>
    <dgm:cxn modelId="{736B2BAA-FC54-2345-953C-CD9C375AFE81}" type="presOf" srcId="{F311B7F4-8DAF-064A-BFE1-222ACB3BDE12}" destId="{9A0FF448-AC0A-D443-B55C-82B77CD3FCA8}" srcOrd="0" destOrd="0" presId="urn:microsoft.com/office/officeart/2005/8/layout/hierarchy2"/>
    <dgm:cxn modelId="{2141C9FC-2BA5-B44C-A915-65B2E7CFD24D}" type="presOf" srcId="{755E9CC6-E2CB-DE47-88BA-C9EE91716347}" destId="{7A673A56-7942-CE48-95D9-8C50AA4BDD10}" srcOrd="1" destOrd="0" presId="urn:microsoft.com/office/officeart/2005/8/layout/hierarchy2"/>
    <dgm:cxn modelId="{8BF3D2D5-0E1E-4E4D-BFC9-947575DB8BD5}" type="presParOf" srcId="{47B64B43-89DC-A045-9C0C-DAC86E6BF04C}" destId="{C7C5BD22-7B77-8D40-BAA8-2E483EF32FBC}" srcOrd="0" destOrd="0" presId="urn:microsoft.com/office/officeart/2005/8/layout/hierarchy2"/>
    <dgm:cxn modelId="{0F49B86D-41FC-0846-9BC5-C35F70B9CCD2}" type="presParOf" srcId="{C7C5BD22-7B77-8D40-BAA8-2E483EF32FBC}" destId="{515CC2C3-9160-3343-8F93-1BC6493C6E6C}" srcOrd="0" destOrd="0" presId="urn:microsoft.com/office/officeart/2005/8/layout/hierarchy2"/>
    <dgm:cxn modelId="{6A902FC0-C53D-294D-858F-1E0637F12BFB}" type="presParOf" srcId="{C7C5BD22-7B77-8D40-BAA8-2E483EF32FBC}" destId="{B4B5FFFA-9804-1644-89FF-29C1FB93483E}" srcOrd="1" destOrd="0" presId="urn:microsoft.com/office/officeart/2005/8/layout/hierarchy2"/>
    <dgm:cxn modelId="{AEB27A72-61A8-514D-8CF0-78899C3C2228}" type="presParOf" srcId="{B4B5FFFA-9804-1644-89FF-29C1FB93483E}" destId="{FD3C2367-FE23-7E45-9EEE-D9081FE9ED43}" srcOrd="0" destOrd="0" presId="urn:microsoft.com/office/officeart/2005/8/layout/hierarchy2"/>
    <dgm:cxn modelId="{3FB6C0D0-34D1-5548-9CCC-B5C94BE5D8BD}" type="presParOf" srcId="{FD3C2367-FE23-7E45-9EEE-D9081FE9ED43}" destId="{CC41FD90-7CC2-0648-985D-0EDFE940279D}" srcOrd="0" destOrd="0" presId="urn:microsoft.com/office/officeart/2005/8/layout/hierarchy2"/>
    <dgm:cxn modelId="{96C4D6B7-CC19-4341-97C7-BD006CC6921C}" type="presParOf" srcId="{B4B5FFFA-9804-1644-89FF-29C1FB93483E}" destId="{7EFD342D-31FD-F443-90A6-B1C9619C9D90}" srcOrd="1" destOrd="0" presId="urn:microsoft.com/office/officeart/2005/8/layout/hierarchy2"/>
    <dgm:cxn modelId="{B526A9FE-2C5C-F44E-AAD1-7013BD8DA2C8}" type="presParOf" srcId="{7EFD342D-31FD-F443-90A6-B1C9619C9D90}" destId="{B5DB31B1-C649-AD47-AAE8-938385AE42B1}" srcOrd="0" destOrd="0" presId="urn:microsoft.com/office/officeart/2005/8/layout/hierarchy2"/>
    <dgm:cxn modelId="{62EAC5C7-1082-C844-9D2F-2E8884D98F76}" type="presParOf" srcId="{7EFD342D-31FD-F443-90A6-B1C9619C9D90}" destId="{BC68735F-B5B7-A347-B5D1-4B37C9BE6D26}" srcOrd="1" destOrd="0" presId="urn:microsoft.com/office/officeart/2005/8/layout/hierarchy2"/>
    <dgm:cxn modelId="{E86EE89C-AFF6-5A44-8294-2F6CEC904C3F}" type="presParOf" srcId="{BC68735F-B5B7-A347-B5D1-4B37C9BE6D26}" destId="{902B624C-C363-AC40-A9E2-DE73291E20E6}" srcOrd="0" destOrd="0" presId="urn:microsoft.com/office/officeart/2005/8/layout/hierarchy2"/>
    <dgm:cxn modelId="{BC64617E-C198-464E-A9D0-B1E1D567D20D}" type="presParOf" srcId="{902B624C-C363-AC40-A9E2-DE73291E20E6}" destId="{9FD60AE3-57D5-1C41-99E5-A3AA2333A68A}" srcOrd="0" destOrd="0" presId="urn:microsoft.com/office/officeart/2005/8/layout/hierarchy2"/>
    <dgm:cxn modelId="{4620EDC6-9263-D546-B514-966E33F26D2B}" type="presParOf" srcId="{BC68735F-B5B7-A347-B5D1-4B37C9BE6D26}" destId="{45C7F58E-9B38-F942-AF43-D3A5885D20B6}" srcOrd="1" destOrd="0" presId="urn:microsoft.com/office/officeart/2005/8/layout/hierarchy2"/>
    <dgm:cxn modelId="{33F44A54-6EC3-484C-AD43-A4A7E0E8728B}" type="presParOf" srcId="{45C7F58E-9B38-F942-AF43-D3A5885D20B6}" destId="{9A0FF448-AC0A-D443-B55C-82B77CD3FCA8}" srcOrd="0" destOrd="0" presId="urn:microsoft.com/office/officeart/2005/8/layout/hierarchy2"/>
    <dgm:cxn modelId="{91DBDC72-F93F-9C4B-8BCC-A6980535BA56}" type="presParOf" srcId="{45C7F58E-9B38-F942-AF43-D3A5885D20B6}" destId="{B1B00F01-A0AE-6B45-B0B3-E088173EC1C4}" srcOrd="1" destOrd="0" presId="urn:microsoft.com/office/officeart/2005/8/layout/hierarchy2"/>
    <dgm:cxn modelId="{24E919BC-B09A-9D4E-B027-E4705AC81AFD}" type="presParOf" srcId="{BC68735F-B5B7-A347-B5D1-4B37C9BE6D26}" destId="{FE192721-51DC-FE4E-8702-D62F01670DC4}" srcOrd="2" destOrd="0" presId="urn:microsoft.com/office/officeart/2005/8/layout/hierarchy2"/>
    <dgm:cxn modelId="{64C80604-E23F-1446-A4DA-8E6B4062BCD5}" type="presParOf" srcId="{FE192721-51DC-FE4E-8702-D62F01670DC4}" destId="{538CA277-9247-5E4E-94DE-C1926723BFA7}" srcOrd="0" destOrd="0" presId="urn:microsoft.com/office/officeart/2005/8/layout/hierarchy2"/>
    <dgm:cxn modelId="{956F55F4-EDEB-CE44-A1FF-24A4220ED3B7}" type="presParOf" srcId="{BC68735F-B5B7-A347-B5D1-4B37C9BE6D26}" destId="{101BD604-177D-C94B-925D-DCB8D18EAF50}" srcOrd="3" destOrd="0" presId="urn:microsoft.com/office/officeart/2005/8/layout/hierarchy2"/>
    <dgm:cxn modelId="{918D6BD4-E684-7241-8AAB-FA336FB714BC}" type="presParOf" srcId="{101BD604-177D-C94B-925D-DCB8D18EAF50}" destId="{0E6D14E7-A129-5A43-B056-92D29C02DF0B}" srcOrd="0" destOrd="0" presId="urn:microsoft.com/office/officeart/2005/8/layout/hierarchy2"/>
    <dgm:cxn modelId="{17EE0876-770D-BF40-BE85-67EAE1E2E8DF}" type="presParOf" srcId="{101BD604-177D-C94B-925D-DCB8D18EAF50}" destId="{ABE5D168-AC7B-AB43-B83A-FE141A1185E5}" srcOrd="1" destOrd="0" presId="urn:microsoft.com/office/officeart/2005/8/layout/hierarchy2"/>
    <dgm:cxn modelId="{6F63606E-68A8-0C4F-8789-8ACBE59133F2}" type="presParOf" srcId="{B4B5FFFA-9804-1644-89FF-29C1FB93483E}" destId="{31DF396F-FDF8-4745-9718-580A38C72955}" srcOrd="2" destOrd="0" presId="urn:microsoft.com/office/officeart/2005/8/layout/hierarchy2"/>
    <dgm:cxn modelId="{C5844E75-C5FC-F245-A8A7-72A7C013882C}" type="presParOf" srcId="{31DF396F-FDF8-4745-9718-580A38C72955}" destId="{E832EE0F-D9FC-5842-A3C1-07CF7D0677B5}" srcOrd="0" destOrd="0" presId="urn:microsoft.com/office/officeart/2005/8/layout/hierarchy2"/>
    <dgm:cxn modelId="{3D8F2C30-23AC-6E40-A11C-88325EF5AD34}" type="presParOf" srcId="{B4B5FFFA-9804-1644-89FF-29C1FB93483E}" destId="{23ED03A2-9092-8A47-9AD6-D5B29DAEB245}" srcOrd="3" destOrd="0" presId="urn:microsoft.com/office/officeart/2005/8/layout/hierarchy2"/>
    <dgm:cxn modelId="{E910EBCE-72D8-D646-9B85-BF0D2812CE02}" type="presParOf" srcId="{23ED03A2-9092-8A47-9AD6-D5B29DAEB245}" destId="{CF9C9D6D-BA9D-2644-967D-CC941F7E36A8}" srcOrd="0" destOrd="0" presId="urn:microsoft.com/office/officeart/2005/8/layout/hierarchy2"/>
    <dgm:cxn modelId="{A68C3F60-C859-A74C-A414-2616CA8F31CF}" type="presParOf" srcId="{23ED03A2-9092-8A47-9AD6-D5B29DAEB245}" destId="{FA3D1BFD-90F0-FA41-AB94-ED806E016DB6}" srcOrd="1" destOrd="0" presId="urn:microsoft.com/office/officeart/2005/8/layout/hierarchy2"/>
    <dgm:cxn modelId="{C081212F-71E8-1943-ABB2-57F20B85690A}" type="presParOf" srcId="{FA3D1BFD-90F0-FA41-AB94-ED806E016DB6}" destId="{0C1B6572-7A73-A54B-8495-1B8B0634C70D}" srcOrd="0" destOrd="0" presId="urn:microsoft.com/office/officeart/2005/8/layout/hierarchy2"/>
    <dgm:cxn modelId="{2DB81B93-7315-8641-A99C-3FEFC006AB2E}" type="presParOf" srcId="{0C1B6572-7A73-A54B-8495-1B8B0634C70D}" destId="{7A673A56-7942-CE48-95D9-8C50AA4BDD10}" srcOrd="0" destOrd="0" presId="urn:microsoft.com/office/officeart/2005/8/layout/hierarchy2"/>
    <dgm:cxn modelId="{E759B0A9-F895-9B45-92E1-D3F8917A23F5}" type="presParOf" srcId="{FA3D1BFD-90F0-FA41-AB94-ED806E016DB6}" destId="{ED489E1F-59F3-1F44-8FF9-9BC645473EC8}" srcOrd="1" destOrd="0" presId="urn:microsoft.com/office/officeart/2005/8/layout/hierarchy2"/>
    <dgm:cxn modelId="{E4216744-8E7F-1E4B-8FA1-570333282CE6}" type="presParOf" srcId="{ED489E1F-59F3-1F44-8FF9-9BC645473EC8}" destId="{66C11A97-FC7F-6E45-9500-BC03C4E84059}" srcOrd="0" destOrd="0" presId="urn:microsoft.com/office/officeart/2005/8/layout/hierarchy2"/>
    <dgm:cxn modelId="{C9752F80-89CD-904F-AFD2-61388EA7249E}" type="presParOf" srcId="{ED489E1F-59F3-1F44-8FF9-9BC645473EC8}" destId="{014C5A09-353B-044B-B8F9-C95E12A51A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CC2C3-9160-3343-8F93-1BC6493C6E6C}">
      <dsp:nvSpPr>
        <dsp:cNvPr id="0" name=""/>
        <dsp:cNvSpPr/>
      </dsp:nvSpPr>
      <dsp:spPr>
        <a:xfrm>
          <a:off x="4374" y="3129422"/>
          <a:ext cx="2819548" cy="140977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0000"/>
              </a:solidFill>
            </a:rPr>
            <a:t>Types of Fixation</a:t>
          </a:r>
          <a:endParaRPr lang="en-US" sz="3600" kern="1200" dirty="0">
            <a:solidFill>
              <a:srgbClr val="000000"/>
            </a:solidFill>
          </a:endParaRPr>
        </a:p>
      </dsp:txBody>
      <dsp:txXfrm>
        <a:off x="45665" y="3170713"/>
        <a:ext cx="2736966" cy="1327192"/>
      </dsp:txXfrm>
    </dsp:sp>
    <dsp:sp modelId="{FD3C2367-FE23-7E45-9EEE-D9081FE9ED43}">
      <dsp:nvSpPr>
        <dsp:cNvPr id="0" name=""/>
        <dsp:cNvSpPr/>
      </dsp:nvSpPr>
      <dsp:spPr>
        <a:xfrm rot="18057810">
          <a:off x="2284385" y="2862886"/>
          <a:ext cx="2222573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2222573" y="18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340107" y="2825822"/>
        <a:ext cx="111128" cy="111128"/>
      </dsp:txXfrm>
    </dsp:sp>
    <dsp:sp modelId="{B5DB31B1-C649-AD47-AAE8-938385AE42B1}">
      <dsp:nvSpPr>
        <dsp:cNvPr id="0" name=""/>
        <dsp:cNvSpPr/>
      </dsp:nvSpPr>
      <dsp:spPr>
        <a:xfrm>
          <a:off x="3967419" y="1223577"/>
          <a:ext cx="2819548" cy="140977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</a:rPr>
            <a:t>Chemical</a:t>
          </a:r>
          <a:endParaRPr lang="en-US" sz="4500" kern="1200" dirty="0">
            <a:solidFill>
              <a:srgbClr val="000000"/>
            </a:solidFill>
          </a:endParaRPr>
        </a:p>
      </dsp:txBody>
      <dsp:txXfrm>
        <a:off x="4008710" y="1264868"/>
        <a:ext cx="2736966" cy="1327192"/>
      </dsp:txXfrm>
    </dsp:sp>
    <dsp:sp modelId="{902B624C-C363-AC40-A9E2-DE73291E20E6}">
      <dsp:nvSpPr>
        <dsp:cNvPr id="0" name=""/>
        <dsp:cNvSpPr/>
      </dsp:nvSpPr>
      <dsp:spPr>
        <a:xfrm rot="19007190">
          <a:off x="6582968" y="1394895"/>
          <a:ext cx="1504466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1504466" y="185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97590" y="1375784"/>
        <a:ext cx="75223" cy="75223"/>
      </dsp:txXfrm>
    </dsp:sp>
    <dsp:sp modelId="{9A0FF448-AC0A-D443-B55C-82B77CD3FCA8}">
      <dsp:nvSpPr>
        <dsp:cNvPr id="0" name=""/>
        <dsp:cNvSpPr/>
      </dsp:nvSpPr>
      <dsp:spPr>
        <a:xfrm>
          <a:off x="7883434" y="193440"/>
          <a:ext cx="2819548" cy="140977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Perfusion</a:t>
          </a:r>
          <a:endParaRPr lang="en-US" sz="4500" kern="1200" dirty="0"/>
        </a:p>
      </dsp:txBody>
      <dsp:txXfrm>
        <a:off x="7924725" y="234731"/>
        <a:ext cx="2736966" cy="1327192"/>
      </dsp:txXfrm>
    </dsp:sp>
    <dsp:sp modelId="{FE192721-51DC-FE4E-8702-D62F01670DC4}">
      <dsp:nvSpPr>
        <dsp:cNvPr id="0" name=""/>
        <dsp:cNvSpPr/>
      </dsp:nvSpPr>
      <dsp:spPr>
        <a:xfrm rot="2788975">
          <a:off x="6535466" y="2495590"/>
          <a:ext cx="1615146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1615146" y="185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302661" y="2473712"/>
        <a:ext cx="80757" cy="80757"/>
      </dsp:txXfrm>
    </dsp:sp>
    <dsp:sp modelId="{0E6D14E7-A129-5A43-B056-92D29C02DF0B}">
      <dsp:nvSpPr>
        <dsp:cNvPr id="0" name=""/>
        <dsp:cNvSpPr/>
      </dsp:nvSpPr>
      <dsp:spPr>
        <a:xfrm>
          <a:off x="7899111" y="2394831"/>
          <a:ext cx="2819548" cy="140977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Immersion</a:t>
          </a:r>
          <a:endParaRPr lang="en-US" sz="4500" kern="1200" dirty="0"/>
        </a:p>
      </dsp:txBody>
      <dsp:txXfrm>
        <a:off x="7940402" y="2436122"/>
        <a:ext cx="2736966" cy="1327192"/>
      </dsp:txXfrm>
    </dsp:sp>
    <dsp:sp modelId="{31DF396F-FDF8-4745-9718-580A38C72955}">
      <dsp:nvSpPr>
        <dsp:cNvPr id="0" name=""/>
        <dsp:cNvSpPr/>
      </dsp:nvSpPr>
      <dsp:spPr>
        <a:xfrm rot="3467953">
          <a:off x="2329618" y="4711255"/>
          <a:ext cx="2116429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2116429" y="18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334922" y="4676845"/>
        <a:ext cx="105821" cy="105821"/>
      </dsp:txXfrm>
    </dsp:sp>
    <dsp:sp modelId="{CF9C9D6D-BA9D-2644-967D-CC941F7E36A8}">
      <dsp:nvSpPr>
        <dsp:cNvPr id="0" name=""/>
        <dsp:cNvSpPr/>
      </dsp:nvSpPr>
      <dsp:spPr>
        <a:xfrm>
          <a:off x="3951743" y="4920315"/>
          <a:ext cx="2819548" cy="140977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</a:rPr>
            <a:t>Physical</a:t>
          </a:r>
          <a:endParaRPr lang="en-US" sz="4500" kern="1200" dirty="0">
            <a:solidFill>
              <a:srgbClr val="000000"/>
            </a:solidFill>
          </a:endParaRPr>
        </a:p>
      </dsp:txBody>
      <dsp:txXfrm>
        <a:off x="3993034" y="4961606"/>
        <a:ext cx="2736966" cy="1327192"/>
      </dsp:txXfrm>
    </dsp:sp>
    <dsp:sp modelId="{0C1B6572-7A73-A54B-8495-1B8B0634C70D}">
      <dsp:nvSpPr>
        <dsp:cNvPr id="0" name=""/>
        <dsp:cNvSpPr/>
      </dsp:nvSpPr>
      <dsp:spPr>
        <a:xfrm rot="16266">
          <a:off x="6771285" y="5609295"/>
          <a:ext cx="1096478" cy="37001"/>
        </a:xfrm>
        <a:custGeom>
          <a:avLst/>
          <a:gdLst/>
          <a:ahLst/>
          <a:cxnLst/>
          <a:rect l="0" t="0" r="0" b="0"/>
          <a:pathLst>
            <a:path>
              <a:moveTo>
                <a:pt x="0" y="18500"/>
              </a:moveTo>
              <a:lnTo>
                <a:pt x="1096478" y="185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92113" y="5600384"/>
        <a:ext cx="54823" cy="54823"/>
      </dsp:txXfrm>
    </dsp:sp>
    <dsp:sp modelId="{66C11A97-FC7F-6E45-9500-BC03C4E84059}">
      <dsp:nvSpPr>
        <dsp:cNvPr id="0" name=""/>
        <dsp:cNvSpPr/>
      </dsp:nvSpPr>
      <dsp:spPr>
        <a:xfrm>
          <a:off x="7867758" y="4925503"/>
          <a:ext cx="2819548" cy="140977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Heating</a:t>
          </a:r>
          <a:endParaRPr lang="en-US" sz="4500" kern="1200" dirty="0"/>
        </a:p>
      </dsp:txBody>
      <dsp:txXfrm>
        <a:off x="7909049" y="4966794"/>
        <a:ext cx="2736966" cy="1327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DC52F-F5B1-DA42-A66B-C1CB4616BE40}" type="datetime1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3B86-9EC9-8C42-8E8E-9739467F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0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F733F-BC6B-AF46-BE4D-B28368C03CD4}" type="datetime1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32726-98C8-40C4-B581-B9A0E845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08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581A-913D-C240-A91C-55056663E6A9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A8CD-301E-0545-8664-A084E944E7A7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6182-9705-8C44-AD83-E63F4B2C85AC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0EA-8B8A-474A-B565-8B85517F2EBC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AB5EE6D-C3ED-45F9-A665-6FD680D4957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606910" y="1091076"/>
            <a:ext cx="6585092" cy="5766924"/>
          </a:xfrm>
          <a:custGeom>
            <a:avLst/>
            <a:gdLst>
              <a:gd name="connsiteX0" fmla="*/ 4201780 w 6585092"/>
              <a:gd name="connsiteY0" fmla="*/ 0 h 5766924"/>
              <a:gd name="connsiteX1" fmla="*/ 6551035 w 6585092"/>
              <a:gd name="connsiteY1" fmla="*/ 717678 h 5766924"/>
              <a:gd name="connsiteX2" fmla="*/ 6585092 w 6585092"/>
              <a:gd name="connsiteY2" fmla="*/ 741899 h 5766924"/>
              <a:gd name="connsiteX3" fmla="*/ 6585092 w 6585092"/>
              <a:gd name="connsiteY3" fmla="*/ 5766924 h 5766924"/>
              <a:gd name="connsiteX4" fmla="*/ 304204 w 6585092"/>
              <a:gd name="connsiteY4" fmla="*/ 5766924 h 5766924"/>
              <a:gd name="connsiteX5" fmla="*/ 188904 w 6585092"/>
              <a:gd name="connsiteY5" fmla="*/ 5451867 h 5766924"/>
              <a:gd name="connsiteX6" fmla="*/ 0 w 6585092"/>
              <a:gd name="connsiteY6" fmla="*/ 4202247 h 5766924"/>
              <a:gd name="connsiteX7" fmla="*/ 4201780 w 6585092"/>
              <a:gd name="connsiteY7" fmla="*/ 0 h 57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5092" h="5766924">
                <a:moveTo>
                  <a:pt x="4201780" y="0"/>
                </a:moveTo>
                <a:cubicBezTo>
                  <a:pt x="5071997" y="0"/>
                  <a:pt x="5880427" y="264574"/>
                  <a:pt x="6551035" y="717678"/>
                </a:cubicBezTo>
                <a:lnTo>
                  <a:pt x="6585092" y="741899"/>
                </a:lnTo>
                <a:lnTo>
                  <a:pt x="6585092" y="5766924"/>
                </a:lnTo>
                <a:lnTo>
                  <a:pt x="304204" y="5766924"/>
                </a:lnTo>
                <a:lnTo>
                  <a:pt x="188904" y="5451867"/>
                </a:lnTo>
                <a:cubicBezTo>
                  <a:pt x="66136" y="5057113"/>
                  <a:pt x="0" y="4637404"/>
                  <a:pt x="0" y="4202247"/>
                </a:cubicBezTo>
                <a:cubicBezTo>
                  <a:pt x="0" y="1881410"/>
                  <a:pt x="1881201" y="0"/>
                  <a:pt x="42017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728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73D4-2B17-7645-9333-03413A2986AE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0ED5-A65A-7944-AC0B-74A77170A5C8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DE11-A620-524D-AB82-1FA21D1F1307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5F9-2485-D64F-9FDE-B75887158F0E}" type="datetime1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DAA-8849-3748-9742-91DEE5B05062}" type="datetime1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9ED8-3E6D-DF49-BAC6-4CE91C0736D8}" type="datetime1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4689-ED4B-1B4B-BDB4-BA061472207D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4C73D4-2B17-7645-9333-03413A2986AE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zheen.abdulrahman@su.edu.kr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97919"/>
            <a:ext cx="10363200" cy="178010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dirty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  <a:t>Kurdistan Regional Government - Iraq</a:t>
            </a:r>
            <a:br>
              <a:rPr lang="en-US" sz="1400" b="1" dirty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1400" b="1" dirty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  <a:t>Ministry of Higher Education &amp; Scientific Research</a:t>
            </a:r>
            <a:br>
              <a:rPr lang="en-US" sz="1400" b="1" dirty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1400" b="1" dirty="0" err="1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  <a:t>Salahaddin</a:t>
            </a:r>
            <a:r>
              <a:rPr lang="en-US" sz="1400" b="1" dirty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  <a:t> University - </a:t>
            </a:r>
            <a:r>
              <a:rPr lang="en-US" sz="1400" b="1" dirty="0" smtClean="0">
                <a:ln w="11430"/>
                <a:solidFill>
                  <a:schemeClr val="tx1"/>
                </a:solidFill>
                <a:latin typeface="Times New Roman"/>
                <a:cs typeface="Times New Roman"/>
              </a:rPr>
              <a:t>Erbil</a:t>
            </a:r>
            <a:r>
              <a:rPr lang="en-US" sz="1800" b="1" dirty="0">
                <a:ln w="11430"/>
                <a:latin typeface="Times New Roman"/>
                <a:cs typeface="Times New Roman"/>
              </a:rPr>
              <a:t/>
            </a:r>
            <a:br>
              <a:rPr lang="en-US" sz="1800" b="1" dirty="0">
                <a:ln w="11430"/>
                <a:latin typeface="Times New Roman"/>
                <a:cs typeface="Times New Roman"/>
              </a:rPr>
            </a:b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632" y="4835675"/>
            <a:ext cx="3936368" cy="1796926"/>
          </a:xfrm>
        </p:spPr>
        <p:txBody>
          <a:bodyPr>
            <a:noAutofit/>
          </a:bodyPr>
          <a:lstStyle/>
          <a:p>
            <a:pPr algn="l"/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Azheen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S.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Abdulrahman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Times New Roman"/>
                <a:cs typeface="Times New Roman"/>
              </a:rPr>
              <a:t>M.Sc. </a:t>
            </a:r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 Histology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Times New Roman"/>
                <a:cs typeface="Times New Roman"/>
              </a:rPr>
              <a:t>College of Science-Biology Department</a:t>
            </a:r>
          </a:p>
          <a:p>
            <a:pPr marL="342900" indent="-342900" algn="l">
              <a:buClr>
                <a:srgbClr val="002060"/>
              </a:buClr>
              <a:buFont typeface="Wingdings" pitchFamily="2" charset="2"/>
              <a:buChar char="*"/>
            </a:pPr>
            <a:r>
              <a:rPr lang="en-US" sz="1400" b="1" dirty="0" err="1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zheen.abdulrahman@</a:t>
            </a:r>
            <a:r>
              <a:rPr lang="en-US" sz="1400" b="1" dirty="0" err="1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su.edu.krd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Clr>
                <a:srgbClr val="002060"/>
              </a:buClr>
            </a:pPr>
            <a:r>
              <a:rPr lang="es-ES_tradnl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ORCID: </a:t>
            </a:r>
            <a:r>
              <a:rPr lang="es-ES_tradnl"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https</a:t>
            </a:r>
            <a:r>
              <a:rPr lang="es-ES_tradnl" sz="1400" b="1" dirty="0">
                <a:solidFill>
                  <a:schemeClr val="tx1"/>
                </a:solidFill>
                <a:latin typeface="Times New Roman"/>
                <a:cs typeface="Times New Roman"/>
              </a:rPr>
              <a:t>://</a:t>
            </a:r>
            <a:r>
              <a:rPr lang="es-ES_tradnl" sz="14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orcid.org</a:t>
            </a:r>
            <a:r>
              <a:rPr lang="es-ES_tradnl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/0000</a:t>
            </a:r>
            <a:r>
              <a:rPr lang="es-ES_tradnl" sz="1400" b="1" dirty="0">
                <a:solidFill>
                  <a:schemeClr val="tx1"/>
                </a:solidFill>
                <a:latin typeface="Times New Roman"/>
                <a:cs typeface="Times New Roman"/>
              </a:rPr>
              <a:t>-0001-8584-2458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l">
              <a:buClr>
                <a:srgbClr val="002060"/>
              </a:buClr>
              <a:buFont typeface="Wingdings" pitchFamily="2" charset="2"/>
              <a:buChar char=""/>
            </a:pPr>
            <a:endParaRPr lang="en-US" sz="14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l">
              <a:buClr>
                <a:srgbClr val="002060"/>
              </a:buClr>
              <a:buFont typeface="Wingdings" pitchFamily="2" charset="2"/>
              <a:buChar char=""/>
            </a:pPr>
            <a:endParaRPr lang="en-US" sz="14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 algn="l">
              <a:buClr>
                <a:srgbClr val="002060"/>
              </a:buClr>
              <a:buFont typeface="Wingdings" pitchFamily="2" charset="2"/>
              <a:buChar char=""/>
            </a:pP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2778" y="4889355"/>
            <a:ext cx="4647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nd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Lab 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icrotechnique</a:t>
            </a:r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nd </a:t>
            </a:r>
            <a:r>
              <a:rPr 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Semester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2022-2023</a:t>
            </a:r>
            <a:endParaRPr 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WordArt 30"/>
          <p:cNvSpPr>
            <a:spLocks noChangeArrowheads="1" noChangeShapeType="1" noTextEdit="1"/>
          </p:cNvSpPr>
          <p:nvPr/>
        </p:nvSpPr>
        <p:spPr bwMode="auto">
          <a:xfrm>
            <a:off x="1755993" y="1834548"/>
            <a:ext cx="8623179" cy="291646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49197"/>
              </a:avLst>
            </a:prstTxWarp>
          </a:bodyPr>
          <a:lstStyle/>
          <a:p>
            <a:pPr algn="ctr"/>
            <a:r>
              <a:rPr kumimoji="0" lang="en-US" sz="1100" b="1" u="none" strike="noStrike" kern="10" cap="none" spc="0" normalizeH="0" baseline="0" noProof="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cs typeface="Arial Black"/>
              </a:rPr>
              <a:t> </a:t>
            </a:r>
            <a:r>
              <a:rPr lang="en-US" sz="1200" b="1" i="1" dirty="0">
                <a:latin typeface="Arial Black"/>
                <a:cs typeface="Arial Black"/>
              </a:rPr>
              <a:t>Histological Preparation for </a:t>
            </a:r>
            <a:endParaRPr lang="en-US" sz="1200" b="1" i="1" dirty="0" smtClean="0">
              <a:latin typeface="Arial Black"/>
              <a:cs typeface="Arial Black"/>
            </a:endParaRPr>
          </a:p>
          <a:p>
            <a:pPr algn="ctr"/>
            <a:r>
              <a:rPr lang="en-US" sz="1200" b="1" i="1" dirty="0" smtClean="0">
                <a:latin typeface="Arial Black"/>
                <a:cs typeface="Arial Black"/>
              </a:rPr>
              <a:t>Light </a:t>
            </a:r>
            <a:r>
              <a:rPr lang="en-US" sz="1200" b="1" i="1" dirty="0">
                <a:latin typeface="Arial Black"/>
                <a:cs typeface="Arial Black"/>
              </a:rPr>
              <a:t>Microscopy </a:t>
            </a:r>
            <a:endParaRPr lang="en-US" sz="1200" b="1" i="1" dirty="0" smtClean="0">
              <a:latin typeface="Arial Black"/>
              <a:cs typeface="Arial Black"/>
            </a:endParaRPr>
          </a:p>
          <a:p>
            <a:pPr algn="ctr"/>
            <a:r>
              <a:rPr lang="en-US" sz="1200" b="1" i="1" dirty="0" smtClean="0">
                <a:latin typeface="Arial Black"/>
                <a:cs typeface="Arial Black"/>
              </a:rPr>
              <a:t>(</a:t>
            </a:r>
            <a:r>
              <a:rPr lang="en-US" sz="1200" b="1" i="1" dirty="0">
                <a:latin typeface="Arial Black"/>
                <a:cs typeface="Arial Black"/>
              </a:rPr>
              <a:t>Paraffin Method</a:t>
            </a:r>
            <a:r>
              <a:rPr lang="en-US" sz="1200" b="1" i="1" dirty="0" smtClean="0">
                <a:latin typeface="Arial Black"/>
                <a:cs typeface="Arial Black"/>
              </a:rPr>
              <a:t>)</a:t>
            </a:r>
          </a:p>
          <a:p>
            <a:pPr algn="ctr"/>
            <a:endParaRPr kumimoji="0" lang="en-US" sz="1100" b="1" u="none" strike="noStrike" kern="10" cap="none" spc="0" normalizeH="0" baseline="0" noProof="0" dirty="0" smtClean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cs typeface="Arial Black"/>
            </a:endParaRPr>
          </a:p>
        </p:txBody>
      </p:sp>
      <p:pic>
        <p:nvPicPr>
          <p:cNvPr id="6" name="Picture 5" descr="SUE Academic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172" y="37348"/>
            <a:ext cx="1669637" cy="16059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1681012" y="8403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Properties of perfect fixative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ea"/>
              <a:buAutoNum type="circleNumDbPlain"/>
            </a:pPr>
            <a:r>
              <a:rPr lang="en-US" dirty="0"/>
              <a:t>High ability to preservation.</a:t>
            </a:r>
            <a:endParaRPr lang="en-AU" dirty="0"/>
          </a:p>
          <a:p>
            <a:pPr marL="457200" lvl="0" indent="-457200">
              <a:buFont typeface="+mj-ea"/>
              <a:buAutoNum type="circleNumDbPlain"/>
            </a:pPr>
            <a:r>
              <a:rPr lang="en-US" dirty="0"/>
              <a:t>High ability to penetration.</a:t>
            </a:r>
            <a:endParaRPr lang="en-AU" dirty="0"/>
          </a:p>
          <a:p>
            <a:pPr marL="457200" lvl="0" indent="-457200">
              <a:buFont typeface="+mj-ea"/>
              <a:buAutoNum type="circleNumDbPlain"/>
            </a:pPr>
            <a:r>
              <a:rPr lang="en-US" dirty="0"/>
              <a:t>Easy available.</a:t>
            </a:r>
            <a:endParaRPr lang="en-AU" dirty="0"/>
          </a:p>
          <a:p>
            <a:pPr marL="457200" lvl="0" indent="-457200">
              <a:buFont typeface="+mj-ea"/>
              <a:buAutoNum type="circleNumDbPlain"/>
            </a:pPr>
            <a:r>
              <a:rPr lang="en-US" dirty="0"/>
              <a:t>Low cost.</a:t>
            </a:r>
            <a:endParaRPr lang="en-AU" dirty="0"/>
          </a:p>
          <a:p>
            <a:pPr marL="457200" lvl="0" indent="-457200">
              <a:buFont typeface="+mj-ea"/>
              <a:buAutoNum type="circleNumDbPlain"/>
            </a:pPr>
            <a:r>
              <a:rPr lang="en-US" dirty="0"/>
              <a:t>Not toxic to worker.</a:t>
            </a:r>
            <a:endParaRPr lang="en-AU" dirty="0"/>
          </a:p>
          <a:p>
            <a:pPr marL="457200" lvl="0" indent="-457200">
              <a:buFont typeface="+mj-ea"/>
              <a:buAutoNum type="circleNumDbPlain"/>
            </a:pPr>
            <a:r>
              <a:rPr lang="en-US" dirty="0"/>
              <a:t>Without effect on tissues.</a:t>
            </a:r>
            <a:endParaRPr lang="en-AU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7330" y="187585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sz="28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77984" y="21011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469819" y="2665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Times New Roman"/>
              <a:cs typeface="Times New Roman"/>
            </a:endParaRPr>
          </a:p>
          <a:p>
            <a:r>
              <a:rPr lang="en-US" sz="4000" b="1" dirty="0" smtClean="0">
                <a:latin typeface="Times New Roman"/>
                <a:cs typeface="Times New Roman"/>
              </a:rPr>
              <a:t>Next Lab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292487" y="3339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2"/>
          <a:srcRect l="19600" t="23401" r="21583"/>
          <a:stretch/>
        </p:blipFill>
        <p:spPr>
          <a:xfrm>
            <a:off x="5126873" y="2022709"/>
            <a:ext cx="7065128" cy="5540887"/>
          </a:xfrm>
        </p:spPr>
      </p:pic>
      <p:sp>
        <p:nvSpPr>
          <p:cNvPr id="8" name="TextBox 7"/>
          <p:cNvSpPr txBox="1"/>
          <p:nvPr/>
        </p:nvSpPr>
        <p:spPr>
          <a:xfrm>
            <a:off x="1081816" y="2242227"/>
            <a:ext cx="3903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sz="3200" dirty="0" smtClean="0"/>
              <a:t>Dehydration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US" sz="3200" dirty="0" smtClean="0"/>
              <a:t>Clearing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US" sz="3200" dirty="0" smtClean="0"/>
              <a:t>Infiltration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44" y="926123"/>
            <a:ext cx="10723035" cy="1010778"/>
          </a:xfrm>
        </p:spPr>
        <p:txBody>
          <a:bodyPr/>
          <a:lstStyle/>
          <a:p>
            <a:r>
              <a:rPr lang="en-US" b="1" dirty="0"/>
              <a:t>Laboratory Rules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 start any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microtechnique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methods we must apply some rules in order to achieve successful work: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Correct sample selection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collection 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Planning 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Records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labeling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Awareness of hazard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4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Paraffin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12" y="1600201"/>
            <a:ext cx="1105787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in preparing a </a:t>
            </a:r>
            <a:r>
              <a:rPr lang="en-US" dirty="0" smtClean="0"/>
              <a:t>tissue (plant or animal) </a:t>
            </a:r>
            <a:r>
              <a:rPr lang="en-US" dirty="0"/>
              <a:t>for </a:t>
            </a:r>
            <a:r>
              <a:rPr lang="en-US" dirty="0" smtClean="0"/>
              <a:t>histological and pathologic </a:t>
            </a:r>
            <a:r>
              <a:rPr lang="en-US" dirty="0"/>
              <a:t>examination. </a:t>
            </a: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Principle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btaining </a:t>
            </a:r>
            <a:r>
              <a:rPr lang="en-US" dirty="0"/>
              <a:t>fresh </a:t>
            </a:r>
            <a:r>
              <a:rPr lang="en-US" dirty="0" smtClean="0"/>
              <a:t>tissue                             preserving                       cutting </a:t>
            </a:r>
            <a:r>
              <a:rPr lang="en-US" dirty="0"/>
              <a:t>it into </a:t>
            </a:r>
            <a:r>
              <a:rPr lang="en-US" dirty="0" smtClean="0"/>
              <a:t>thin sections                    mounting </a:t>
            </a:r>
            <a:r>
              <a:rPr lang="en-US" dirty="0"/>
              <a:t>it on </a:t>
            </a:r>
            <a:r>
              <a:rPr lang="en-US" dirty="0" smtClean="0"/>
              <a:t>slides                    staining </a:t>
            </a:r>
            <a:r>
              <a:rPr lang="en-US" dirty="0"/>
              <a:t>the </a:t>
            </a:r>
            <a:r>
              <a:rPr lang="en-US" dirty="0" smtClean="0"/>
              <a:t>sections</a:t>
            </a:r>
            <a:endParaRPr lang="en-AU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67370" y="4064538"/>
            <a:ext cx="1906599" cy="78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584014" y="4072377"/>
            <a:ext cx="1661921" cy="1567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88498" y="4448695"/>
            <a:ext cx="1278872" cy="156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19181" y="4433016"/>
            <a:ext cx="1495793" cy="156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main steps of paraffin method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4678" y="1599351"/>
            <a:ext cx="2414489" cy="14111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Fixation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5994" y="1579273"/>
            <a:ext cx="2414489" cy="1411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Dehydration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37374" y="1641992"/>
            <a:ext cx="2414489" cy="14111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Clearing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637899" y="2441667"/>
            <a:ext cx="2414489" cy="141119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Infiltration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06542" y="4558454"/>
            <a:ext cx="2414489" cy="141119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Embedding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58982" y="5279730"/>
            <a:ext cx="2414489" cy="14111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Trimming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72425" y="5295412"/>
            <a:ext cx="2414489" cy="14111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Sectioning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8686" y="3790139"/>
            <a:ext cx="2414489" cy="14111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Staining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60171" y="3398141"/>
            <a:ext cx="2414489" cy="1411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Mounting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84845" y="2289267"/>
            <a:ext cx="68985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016162" y="2269188"/>
            <a:ext cx="68985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</p:cNvCxnSpPr>
          <p:nvPr/>
        </p:nvCxnSpPr>
        <p:spPr>
          <a:xfrm>
            <a:off x="9151863" y="2347588"/>
            <a:ext cx="443384" cy="600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746686" y="3895501"/>
            <a:ext cx="8771" cy="651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7" idx="3"/>
          </p:cNvCxnSpPr>
          <p:nvPr/>
        </p:nvCxnSpPr>
        <p:spPr>
          <a:xfrm flipH="1">
            <a:off x="9073471" y="5369412"/>
            <a:ext cx="528685" cy="6159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8" idx="3"/>
          </p:cNvCxnSpPr>
          <p:nvPr/>
        </p:nvCxnSpPr>
        <p:spPr>
          <a:xfrm flipH="1" flipV="1">
            <a:off x="5686914" y="6001008"/>
            <a:ext cx="936326" cy="11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  <a:endCxn id="20" idx="1"/>
          </p:cNvCxnSpPr>
          <p:nvPr/>
        </p:nvCxnSpPr>
        <p:spPr>
          <a:xfrm flipV="1">
            <a:off x="2943175" y="4103737"/>
            <a:ext cx="1316996" cy="391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1"/>
            <a:endCxn id="19" idx="2"/>
          </p:cNvCxnSpPr>
          <p:nvPr/>
        </p:nvCxnSpPr>
        <p:spPr>
          <a:xfrm flipH="1" flipV="1">
            <a:off x="1735931" y="5201330"/>
            <a:ext cx="1536494" cy="799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0" y="1719323"/>
            <a:ext cx="5612907" cy="4928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Dissection of the </a:t>
            </a:r>
            <a:r>
              <a:rPr lang="en-US" b="1" dirty="0" smtClean="0"/>
              <a:t>Animal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87" b="8894"/>
          <a:stretch/>
        </p:blipFill>
        <p:spPr>
          <a:xfrm>
            <a:off x="6381153" y="1715373"/>
            <a:ext cx="5659941" cy="4932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3" t="10785" b="9913"/>
          <a:stretch/>
        </p:blipFill>
        <p:spPr>
          <a:xfrm>
            <a:off x="136585" y="672679"/>
            <a:ext cx="5899642" cy="5442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1" b="1"/>
          <a:stretch/>
        </p:blipFill>
        <p:spPr>
          <a:xfrm>
            <a:off x="6334116" y="689916"/>
            <a:ext cx="5581549" cy="5378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8544787" y="75733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0" y="1992198"/>
            <a:ext cx="10723035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the process of preserving a sample </a:t>
            </a:r>
            <a:r>
              <a:rPr lang="en-US" dirty="0" smtClean="0"/>
              <a:t>as </a:t>
            </a:r>
            <a:r>
              <a:rPr lang="en-US" dirty="0"/>
              <a:t>close to its natural state as possible.</a:t>
            </a:r>
            <a:r>
              <a:rPr lang="en-AU" dirty="0"/>
              <a:t> </a:t>
            </a:r>
            <a:r>
              <a:rPr lang="en-US" dirty="0" smtClean="0"/>
              <a:t>It </a:t>
            </a:r>
            <a:r>
              <a:rPr lang="en-US" dirty="0"/>
              <a:t>is important to maintain cells in as life-like a state as possible and to prevent post-mortem changes as a result of putrefaction </a:t>
            </a:r>
            <a:r>
              <a:rPr lang="en-US" dirty="0" smtClean="0"/>
              <a:t>and autolysis.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Importance </a:t>
            </a:r>
            <a:r>
              <a:rPr lang="en-GB" b="1" dirty="0"/>
              <a:t>of fixation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88" y="1757000"/>
            <a:ext cx="10723035" cy="4343400"/>
          </a:xfrm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en-GB" dirty="0"/>
              <a:t>To </a:t>
            </a:r>
            <a:r>
              <a:rPr lang="en-GB" dirty="0" smtClean="0"/>
              <a:t>prevent against intrinsic factor (enzymes)</a:t>
            </a:r>
            <a:endParaRPr lang="en-AU" dirty="0"/>
          </a:p>
          <a:p>
            <a:pPr marL="457200" lvl="0" indent="-457200">
              <a:buFont typeface="+mj-lt"/>
              <a:buAutoNum type="alphaLcParenR"/>
            </a:pPr>
            <a:r>
              <a:rPr lang="en-GB" dirty="0"/>
              <a:t>To prevent bacterial </a:t>
            </a:r>
            <a:r>
              <a:rPr lang="en-GB" dirty="0" smtClean="0"/>
              <a:t>attack (extrinsic factors)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 smtClean="0"/>
              <a:t>To </a:t>
            </a:r>
            <a:r>
              <a:rPr lang="en-GB" dirty="0"/>
              <a:t>fix the </a:t>
            </a:r>
            <a:r>
              <a:rPr lang="en-GB" dirty="0" smtClean="0"/>
              <a:t>tissues</a:t>
            </a:r>
            <a:r>
              <a:rPr lang="en-GB" dirty="0"/>
              <a:t> </a:t>
            </a:r>
            <a:r>
              <a:rPr lang="en-GB" dirty="0" smtClean="0"/>
              <a:t>(volume </a:t>
            </a:r>
            <a:r>
              <a:rPr lang="en-GB" dirty="0"/>
              <a:t>and   </a:t>
            </a:r>
            <a:r>
              <a:rPr lang="en-GB" dirty="0" smtClean="0"/>
              <a:t>shape)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92611431"/>
              </p:ext>
            </p:extLst>
          </p:nvPr>
        </p:nvGraphicFramePr>
        <p:xfrm>
          <a:off x="732367" y="107576"/>
          <a:ext cx="10723035" cy="133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83889"/>
              </p:ext>
            </p:extLst>
          </p:nvPr>
        </p:nvGraphicFramePr>
        <p:xfrm>
          <a:off x="544225" y="0"/>
          <a:ext cx="107230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5944-B8F3-0549-9BE7-1BD658F561A6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Azheen S . Abdulrahman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2659</TotalTime>
  <Words>299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Kurdistan Regional Government - Iraq Ministry of Higher Education &amp; Scientific Research Salahaddin University - Erbil </vt:lpstr>
      <vt:lpstr>Laboratory Rules </vt:lpstr>
      <vt:lpstr>Paraffin method </vt:lpstr>
      <vt:lpstr>The main steps of paraffin method </vt:lpstr>
      <vt:lpstr>Dissection of the Animal</vt:lpstr>
      <vt:lpstr>PowerPoint Presentation</vt:lpstr>
      <vt:lpstr>1. Fixation</vt:lpstr>
      <vt:lpstr>Importance of fixation </vt:lpstr>
      <vt:lpstr>PowerPoint Presentation</vt:lpstr>
      <vt:lpstr>Properties of perfect fixative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Ysabel Alessa</dc:creator>
  <cp:lastModifiedBy>xdr</cp:lastModifiedBy>
  <cp:revision>318</cp:revision>
  <dcterms:created xsi:type="dcterms:W3CDTF">2020-11-09T09:55:31Z</dcterms:created>
  <dcterms:modified xsi:type="dcterms:W3CDTF">2023-01-17T13:58:26Z</dcterms:modified>
</cp:coreProperties>
</file>