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4" r:id="rId2"/>
    <p:sldId id="256" r:id="rId3"/>
    <p:sldId id="271" r:id="rId4"/>
    <p:sldId id="296" r:id="rId5"/>
    <p:sldId id="272" r:id="rId6"/>
    <p:sldId id="259" r:id="rId7"/>
    <p:sldId id="276" r:id="rId8"/>
    <p:sldId id="275" r:id="rId9"/>
    <p:sldId id="263" r:id="rId10"/>
    <p:sldId id="268" r:id="rId11"/>
    <p:sldId id="279" r:id="rId12"/>
    <p:sldId id="264" r:id="rId13"/>
    <p:sldId id="280" r:id="rId14"/>
    <p:sldId id="265" r:id="rId15"/>
    <p:sldId id="281" r:id="rId16"/>
    <p:sldId id="283" r:id="rId17"/>
    <p:sldId id="289" r:id="rId18"/>
    <p:sldId id="290" r:id="rId19"/>
    <p:sldId id="308" r:id="rId20"/>
    <p:sldId id="288" r:id="rId21"/>
    <p:sldId id="287" r:id="rId22"/>
    <p:sldId id="306" r:id="rId23"/>
    <p:sldId id="305" r:id="rId24"/>
    <p:sldId id="304" r:id="rId25"/>
    <p:sldId id="303" r:id="rId26"/>
    <p:sldId id="302" r:id="rId27"/>
    <p:sldId id="301" r:id="rId28"/>
    <p:sldId id="307" r:id="rId29"/>
    <p:sldId id="297" r:id="rId30"/>
    <p:sldId id="298" r:id="rId31"/>
    <p:sldId id="299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7397E1-A1C8-4E92-905A-9A59EB118FFE}">
          <p14:sldIdLst>
            <p14:sldId id="274"/>
            <p14:sldId id="256"/>
            <p14:sldId id="271"/>
            <p14:sldId id="296"/>
            <p14:sldId id="272"/>
            <p14:sldId id="259"/>
            <p14:sldId id="276"/>
            <p14:sldId id="275"/>
            <p14:sldId id="263"/>
            <p14:sldId id="268"/>
            <p14:sldId id="279"/>
            <p14:sldId id="264"/>
            <p14:sldId id="280"/>
            <p14:sldId id="265"/>
            <p14:sldId id="281"/>
            <p14:sldId id="283"/>
            <p14:sldId id="289"/>
            <p14:sldId id="290"/>
            <p14:sldId id="308"/>
            <p14:sldId id="288"/>
            <p14:sldId id="287"/>
            <p14:sldId id="306"/>
            <p14:sldId id="305"/>
            <p14:sldId id="304"/>
            <p14:sldId id="303"/>
            <p14:sldId id="302"/>
            <p14:sldId id="301"/>
            <p14:sldId id="307"/>
            <p14:sldId id="297"/>
            <p14:sldId id="298"/>
            <p14:sldId id="299"/>
          </p14:sldIdLst>
        </p14:section>
        <p14:section name="Untitled Section" id="{4B6A2F0D-D0B1-447B-AFFE-853AF87B3F6C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24" autoAdjust="0"/>
  </p:normalViewPr>
  <p:slideViewPr>
    <p:cSldViewPr>
      <p:cViewPr varScale="1">
        <p:scale>
          <a:sx n="54" d="100"/>
          <a:sy n="54" d="100"/>
        </p:scale>
        <p:origin x="16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23DB91-56E9-46DA-81B9-AE0C420F3373}" type="datetimeFigureOut">
              <a:rPr lang="ar-IQ" smtClean="0"/>
              <a:pPr/>
              <a:t>20/11/1445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E7FC1E-53B7-45A7-9614-4D46E54B189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844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7FC1E-53B7-45A7-9614-4D46E54B1898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80A9-4989-4BB5-B0DC-BFE54815B02A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148E-83AF-48FF-9FFC-CFC785FFA8DE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B7BD-8495-4A44-B264-1461AABCE667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0FD1-D783-4322-9128-CB17D36AFE9D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0BCA-4814-4F97-BC00-1FA340E4D764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86F7D2-F38F-4644-BBB7-803254D64B9C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67-E71C-4419-BDE7-833DC9E5FD1F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11FE-61C0-453E-A0A2-2F327E2910EC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F32-EF1D-4CDE-A759-243DB97E7C91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D681-BBD8-4053-8465-4B3412305E36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D7CBDB-8CD8-4804-BB31-440140229300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452FB4-8C73-4AC2-8E37-54CF953BDEEB}" type="datetime1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2.m4a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w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KAWA IT\Desktop\welcom &amp; thank you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600"/>
            <a:ext cx="9144000" cy="3962400"/>
          </a:xfrm>
          <a:prstGeom prst="rect">
            <a:avLst/>
          </a:prstGeom>
          <a:noFill/>
        </p:spPr>
      </p:pic>
      <p:pic>
        <p:nvPicPr>
          <p:cNvPr id="6" name="Picture 11" descr="5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19600"/>
            <a:ext cx="9144000" cy="2209800"/>
          </a:xfrm>
          <a:prstGeom prst="rect">
            <a:avLst/>
          </a:prstGeom>
          <a:noFill/>
        </p:spPr>
      </p:pic>
      <p:pic>
        <p:nvPicPr>
          <p:cNvPr id="1027" name="Picture 3" descr="C:\Users\KAWA IT\Desktop\welcom &amp; thank you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3505200"/>
            <a:ext cx="7391400" cy="1247775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44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pPr algn="just"/>
            <a:r>
              <a:rPr lang="ar-IQ" sz="3200" dirty="0">
                <a:cs typeface="Ali_K_Alwand" pitchFamily="2" charset="-78"/>
              </a:rPr>
              <a:t>تةكنةلؤذياي فيَركردن ئةو زانستةية لة ثةيوةندى نيَوان مرؤظةكان و سةرضاوةكانى فيَركردن دةكؤلَيَتةوةلة بةرهةم يا بةكارهيَنةكانى يان رِيَثيَدراوة بؤ ليَكؤلَينةوة لة ئامانجة دياريكراوةكان لة ضوارضيَوةى فةلسةفةى ثةروةردةو تيؤرةكانى فيَربوون.</a:t>
            </a:r>
          </a:p>
          <a:p>
            <a:pPr algn="just"/>
            <a:endParaRPr lang="en-US" sz="3200" dirty="0">
              <a:cs typeface="Ali_K_Alwand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ar-IQ" dirty="0">
              <a:solidFill>
                <a:srgbClr val="0070C0"/>
              </a:solidFill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68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ar-IQ" sz="3200" dirty="0">
                <a:cs typeface="Ali_K_Alwand" pitchFamily="2" charset="-78"/>
              </a:rPr>
              <a:t>شارةزايانى بوارى تةكنةلؤذياي فيَركردن دةرمانحانةى ثةروةردةيان وةكو ضارةسةريَكى طونجاو داناوة بؤ نةخؤشية فيَركارييةكان ئةو سةرضاوانة رِؤلَي سةرضاوةكانى فيَربوون دةطيَرن بة ويَنةكا ن و جؤرةكانى و شيَوة جياوازةكان بة سوود وةرطرتن لة شيَوازةكان و ريَطاو ريَكارةكان بة بىَ بةشداريكردن لة هةلَويَستة فيَركاريةكان(الموقف التعليمي) لة كاتيَكى طرينط و بةثىَ ى حةزى مامؤستا.</a:t>
            </a:r>
            <a:endParaRPr lang="en-US" sz="3200" dirty="0">
              <a:cs typeface="Ali_K_Alwand" pitchFamily="2" charset="-78"/>
            </a:endParaRP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"/>
    </mc:Choice>
    <mc:Fallback xmlns="">
      <p:transition spd="slow" advTm="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IQ" sz="4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503920" cy="4876800"/>
          </a:xfrm>
        </p:spPr>
        <p:txBody>
          <a:bodyPr/>
          <a:lstStyle/>
          <a:p>
            <a:pPr algn="just"/>
            <a:r>
              <a:rPr lang="ar-IQ" sz="3200" dirty="0">
                <a:cs typeface="Ali_K_Alwand" pitchFamily="2" charset="-78"/>
              </a:rPr>
              <a:t>بةلآم مامؤستا ئةو دكتؤرةية كة ضارةسةرة طونجاوةكان دادةنيَت بؤ ضارةسةركردن ,ئةمةش دةبيَتة هؤى ئةوةى بةريةك كةوتنةكان كؤتايي بيَت لة نيَوان ثيشةى ثسثؤرى تةكنةلؤذياي فيَركردن و فيَربوون.</a:t>
            </a:r>
            <a:endParaRPr lang="en-US" sz="3200" dirty="0">
              <a:cs typeface="Ali_K_Alwand" pitchFamily="2" charset="-78"/>
            </a:endParaRPr>
          </a:p>
          <a:p>
            <a:pPr algn="just"/>
            <a:r>
              <a:rPr lang="ar-IQ" sz="3200" dirty="0">
                <a:cs typeface="Ali_K_Alwand" pitchFamily="2" charset="-78"/>
              </a:rPr>
              <a:t>لةبةرئةوةى ناتوانين دةست بةردارى هيض يةكيَكيان ببين ,ئةو بةريةك كةوتنةش كؤتايي دىَ لة نيَوان تةكنةلؤذياي فيَركردن كة زانست وة زانستةكانى تر لة زانستة ثةروةردةييةكان.</a:t>
            </a:r>
            <a:endParaRPr lang="en-US" sz="3200" dirty="0">
              <a:cs typeface="Ali_K_Alwand" pitchFamily="2" charset="-78"/>
            </a:endParaRPr>
          </a:p>
          <a:p>
            <a:pPr marL="0" indent="0" algn="r" rtl="1">
              <a:buNone/>
            </a:pPr>
            <a:endParaRPr lang="ar-IQ" sz="2800" b="1" dirty="0">
              <a:cs typeface="Ali_K_Alwand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14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3100" dirty="0">
                <a:solidFill>
                  <a:srgbClr val="0070C0"/>
                </a:solidFill>
                <a:cs typeface="Ali_K_Alwand" pitchFamily="2" charset="-78"/>
              </a:rPr>
              <a:t>ضةند ثيَناسةيةكى تةكنةلؤذياي فيَركردن: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ar-IQ" sz="3600" dirty="0">
                <a:cs typeface="Ali_K_Alwand" pitchFamily="2" charset="-78"/>
              </a:rPr>
              <a:t>ئةو زانستةية هةلَدةستىَ بةبةيةك بةستنةوةى ماددةكانى فيَركردن و ئاميَرةكان و </a:t>
            </a:r>
            <a:r>
              <a:rPr lang="ar-IL" sz="3600">
                <a:cs typeface="Ali_K_Alwand" pitchFamily="2" charset="-78"/>
              </a:rPr>
              <a:t>هةلَسةنطاندنيان</a:t>
            </a:r>
            <a:r>
              <a:rPr lang="ar-IQ" sz="3600">
                <a:cs typeface="Ali_K_Alwand" pitchFamily="2" charset="-78"/>
              </a:rPr>
              <a:t> </a:t>
            </a:r>
            <a:r>
              <a:rPr lang="ar-IQ" sz="3600" dirty="0">
                <a:cs typeface="Ali_K_Alwand" pitchFamily="2" charset="-78"/>
              </a:rPr>
              <a:t>بة ئامانجى وانةووتنةوة و ثالَثشتى كردنى.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US" sz="3600" dirty="0">
              <a:cs typeface="Ali_K_Alwand" pitchFamily="2" charset="-78"/>
            </a:endParaRPr>
          </a:p>
          <a:p>
            <a:pPr marL="0" lvl="0" indent="0" algn="just">
              <a:buNone/>
            </a:pPr>
            <a:r>
              <a:rPr lang="ar-IQ" sz="3600" dirty="0">
                <a:cs typeface="Ali_K_Alwand" pitchFamily="2" charset="-78"/>
              </a:rPr>
              <a:t>مامؤستا ثشت دةبةستيَتة سةر هؤكارةكان و ئاميَرةكان لة ثرؤسةى فيَركردن بة شيَوةيةكى طونجاوو كاريطةر.</a:t>
            </a:r>
            <a:endParaRPr lang="en-US" sz="3600" dirty="0">
              <a:cs typeface="Ali_K_Alwand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"/>
    </mc:Choice>
    <mc:Fallback xmlns="">
      <p:transition spd="slow" advTm="2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13648" cy="835152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endParaRPr lang="ar-IQ" sz="5400" b="1" dirty="0">
              <a:cs typeface="Ali_K_Alwand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en-US" sz="2800" b="1" dirty="0"/>
          </a:p>
          <a:p>
            <a:pPr algn="r" rtl="1">
              <a:buNone/>
            </a:pP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125649" y="2690336"/>
            <a:ext cx="891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dirty="0">
                <a:cs typeface="Ali_K_Alwand" pitchFamily="2" charset="-78"/>
              </a:rPr>
              <a:t>ديزاين و جىَ</a:t>
            </a:r>
            <a:r>
              <a:rPr lang="en-US" sz="4000" dirty="0">
                <a:cs typeface="Ali_K_Alwand" pitchFamily="2" charset="-78"/>
              </a:rPr>
              <a:t> </a:t>
            </a:r>
            <a:r>
              <a:rPr lang="ar-IQ" sz="4000" dirty="0">
                <a:cs typeface="Ali_K_Alwand" pitchFamily="2" charset="-78"/>
              </a:rPr>
              <a:t>بةجىَ كردن </a:t>
            </a:r>
            <a:r>
              <a:rPr lang="ar-IQ" sz="4000">
                <a:cs typeface="Ali_K_Alwand" pitchFamily="2" charset="-78"/>
              </a:rPr>
              <a:t>و </a:t>
            </a:r>
            <a:r>
              <a:rPr lang="ar-IQ" sz="4000">
                <a:cs typeface="Ali_K_Samik" pitchFamily="2" charset="-78"/>
              </a:rPr>
              <a:t>هةلسةنطاندنى</a:t>
            </a:r>
            <a:r>
              <a:rPr lang="ar-IQ" sz="4000">
                <a:cs typeface="Ali_K_Alwand" pitchFamily="2" charset="-78"/>
              </a:rPr>
              <a:t>و </a:t>
            </a:r>
            <a:r>
              <a:rPr lang="ar-IQ" sz="4000" dirty="0">
                <a:cs typeface="Ali_K_Alwand" pitchFamily="2" charset="-78"/>
              </a:rPr>
              <a:t>ثةرةسةندنى تةواوة لة ثرؤسةى فيَركردن لة هةموو لايةنة جياوازةكان,هةموويان كاردةكةن لة ريَطاى هؤكارة تةكنيكية جؤراوجؤرةكان بة شيَوةيةكى منسجم لةطةلَ مرؤظ بؤ جيَ بةجيَكردنى ئامانجةكانى فيَركردن</a:t>
            </a:r>
            <a:endParaRPr lang="en-US" sz="4000" dirty="0"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386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ar-IQ" sz="3600" dirty="0">
                <a:cs typeface="Ali_K_Alwand" pitchFamily="2" charset="-78"/>
              </a:rPr>
              <a:t>رِيَطةيةكى ثرؤطرامكراوة لة بيركردنةوة وةشيَوازيَكى رِيَكخراوة لة كاركردن كة هةموو ثرؤسةى فيَركردن دةطريَتةوة بؤ جيَ بةجيَ كردنى ئامانجة دياريكراوةكان</a:t>
            </a:r>
          </a:p>
          <a:p>
            <a:pPr algn="just"/>
            <a:r>
              <a:rPr lang="ar-IQ" sz="3600" dirty="0">
                <a:cs typeface="Ali_K_Alwand" pitchFamily="2" charset="-78"/>
              </a:rPr>
              <a:t>شيَوازيَكة لة ئيشكردن و ريَطايةكة لة بيركردنةوة لة ناو ريَكخراويَكى تةواو بؤ ئاشكراكردنى ئامانجةكانى فيَركردن بة بةرزترين نمرة وةشياو بيت.</a:t>
            </a:r>
            <a:endParaRPr lang="en-US" sz="3600" dirty="0">
              <a:cs typeface="Ali_K_Alwand" pitchFamily="2" charset="-78"/>
            </a:endParaRPr>
          </a:p>
          <a:p>
            <a:pPr marL="0" lvl="0" indent="0" algn="just">
              <a:buNone/>
            </a:pPr>
            <a:endParaRPr lang="en-US" sz="3600" dirty="0">
              <a:cs typeface="Ali_K_Alwand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"/>
    </mc:Choice>
    <mc:Fallback xmlns="">
      <p:transition spd="slow" advTm="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L" dirty="0">
                <a:solidFill>
                  <a:srgbClr val="FF0000"/>
                </a:solidFill>
                <a:cs typeface="Ali_K_Alwand" pitchFamily="2" charset="-78"/>
              </a:rPr>
              <a:t>ضةمكى تةكنةلؤذيا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ar-IQ" sz="3600" b="1" dirty="0">
                <a:cs typeface="Ali_K_Alwand" pitchFamily="2" charset="-78"/>
              </a:rPr>
              <a:t>ضةمكيَكة تيَكةلَة ثيَك ديَت لة سيَ بةشي بةيةك بةستراو كة ئةمانةن:</a:t>
            </a:r>
            <a:endParaRPr lang="en-US" sz="3600" dirty="0"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sz="3600" dirty="0">
                <a:cs typeface="Ali_K_Alwand" pitchFamily="2" charset="-78"/>
              </a:rPr>
              <a:t>تةكنةلؤذياي فيَركردن </a:t>
            </a:r>
            <a:r>
              <a:rPr lang="ar-IL" sz="3600" dirty="0">
                <a:cs typeface="Ali_K_Alwand" pitchFamily="2" charset="-78"/>
              </a:rPr>
              <a:t>وةكو</a:t>
            </a:r>
            <a:r>
              <a:rPr lang="ar-IQ" sz="3600" dirty="0">
                <a:cs typeface="Ali_K_Alwand" pitchFamily="2" charset="-78"/>
              </a:rPr>
              <a:t> بوار (مجال),</a:t>
            </a:r>
            <a:r>
              <a:rPr lang="ar-IL" sz="3600" dirty="0">
                <a:cs typeface="Ali_K_Alwand" pitchFamily="2" charset="-78"/>
              </a:rPr>
              <a:t>وةكو</a:t>
            </a:r>
            <a:r>
              <a:rPr lang="ar-IQ" sz="3600" dirty="0">
                <a:cs typeface="Ali_K_Alwand" pitchFamily="2" charset="-78"/>
              </a:rPr>
              <a:t> </a:t>
            </a:r>
            <a:r>
              <a:rPr lang="ar-IL" sz="3600" dirty="0">
                <a:cs typeface="Ali_K_Alwand" pitchFamily="2" charset="-78"/>
              </a:rPr>
              <a:t>ثيشة</a:t>
            </a:r>
            <a:r>
              <a:rPr lang="ar-IQ" sz="3600" dirty="0">
                <a:cs typeface="Ali_K_Alwand" pitchFamily="2" charset="-78"/>
              </a:rPr>
              <a:t>(مهنة), </a:t>
            </a:r>
            <a:r>
              <a:rPr lang="ar-IL" sz="3600" dirty="0">
                <a:cs typeface="Ali_K_Alwand" pitchFamily="2" charset="-78"/>
              </a:rPr>
              <a:t>وةكو</a:t>
            </a:r>
            <a:r>
              <a:rPr lang="ar-IQ" sz="3600" dirty="0">
                <a:cs typeface="Ali_K_Alwand" pitchFamily="2" charset="-78"/>
              </a:rPr>
              <a:t> ثرؤسة (عملية)</a:t>
            </a:r>
            <a:endParaRPr lang="en-US" sz="3600" dirty="0">
              <a:cs typeface="Ali_K_Alwand" pitchFamily="2" charset="-78"/>
            </a:endParaRPr>
          </a:p>
          <a:p>
            <a:pPr marL="0" lvl="0" indent="0" algn="just">
              <a:buNone/>
            </a:pPr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تةكنةلؤذياى فيَركردن </a:t>
            </a:r>
            <a:r>
              <a:rPr lang="ar-IL" sz="3600" b="1" dirty="0">
                <a:solidFill>
                  <a:srgbClr val="FF0000"/>
                </a:solidFill>
                <a:cs typeface="Ali_K_Alwand" pitchFamily="2" charset="-78"/>
              </a:rPr>
              <a:t>وةكو</a:t>
            </a:r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 بوار:</a:t>
            </a:r>
            <a:endParaRPr lang="en-US" sz="3600" dirty="0">
              <a:solidFill>
                <a:srgbClr val="FF0000"/>
              </a:solidFill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sz="3600" dirty="0">
                <a:cs typeface="Ali_K_Alwand" pitchFamily="2" charset="-78"/>
              </a:rPr>
              <a:t> </a:t>
            </a:r>
            <a:r>
              <a:rPr lang="ar-IQ" sz="3000" dirty="0">
                <a:cs typeface="Ali_K_Alwand" pitchFamily="2" charset="-78"/>
              </a:rPr>
              <a:t>ئةمانة دةطريَتةوة :ئاميَرو ئامرازوكةل و ثةلة فيَركاريةكان ,ماددةكانى فيَركردن ,وة هيَزى مرؤظايةتى تايبةتمةند,ستراتيذيةتةكان فيَركردن,ديزاينى فيَركردن,</a:t>
            </a:r>
            <a:r>
              <a:rPr lang="ar-IL" sz="3000" dirty="0">
                <a:cs typeface="Ali_K_Alwand" pitchFamily="2" charset="-78"/>
              </a:rPr>
              <a:t>هةلَسةنطاندنى</a:t>
            </a:r>
            <a:r>
              <a:rPr lang="ar-IQ" sz="3000" dirty="0">
                <a:cs typeface="Ali_K_Alwand" pitchFamily="2" charset="-78"/>
              </a:rPr>
              <a:t> ثةروةردةيي,ثةرةسةندنى ثرؤطرامي.</a:t>
            </a:r>
            <a:endParaRPr lang="en-US" sz="3000" dirty="0">
              <a:cs typeface="Ali_K_Alwand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"/>
    </mc:Choice>
    <mc:Fallback xmlns="">
      <p:transition spd="slow" advTm="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تةكنةلؤذياي فيَركردن </a:t>
            </a:r>
            <a:r>
              <a:rPr lang="ar-IL" sz="3600" b="1" dirty="0">
                <a:solidFill>
                  <a:srgbClr val="FF0000"/>
                </a:solidFill>
                <a:cs typeface="Ali_K_Alwand" pitchFamily="2" charset="-78"/>
              </a:rPr>
              <a:t>وةكو</a:t>
            </a:r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 ثرؤسة:</a:t>
            </a:r>
            <a:endParaRPr lang="en-US" sz="3600" dirty="0">
              <a:solidFill>
                <a:srgbClr val="FF0000"/>
              </a:solidFill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sz="3600" dirty="0">
                <a:cs typeface="Ali_K_Alwand" pitchFamily="2" charset="-78"/>
              </a:rPr>
              <a:t>داخل كردنى ئاميَرة نويَيةكان و ثرؤطرامةكان بةتةنها لة ذينطةى فيَركاريدا ضونكة ثلانةكى ثرؤطرامكراوة بؤ دانانى ثيَكهاتةكان كةلة ناو بوارى تةكنةلؤذياي فيَركردنة </a:t>
            </a:r>
            <a:r>
              <a:rPr lang="ar-IQ" sz="3600" dirty="0">
                <a:solidFill>
                  <a:srgbClr val="FF0000"/>
                </a:solidFill>
                <a:cs typeface="Ali_K_Alwand" pitchFamily="2" charset="-78"/>
              </a:rPr>
              <a:t>بؤ ضاك كردنى ريَكخراوة فيَركاريةكان و ثةرةسةندنى و نوىَ كردنةوةى شيَوازةكانى فيَركردن و فيَربوون</a:t>
            </a:r>
            <a:r>
              <a:rPr lang="ar-IQ" sz="3600" dirty="0">
                <a:cs typeface="Ali_K_Alwand" pitchFamily="2" charset="-78"/>
              </a:rPr>
              <a:t>. </a:t>
            </a:r>
            <a:endParaRPr lang="en-US" sz="3600" dirty="0">
              <a:cs typeface="Ali_K_Alwand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"/>
    </mc:Choice>
    <mc:Fallback xmlns="">
      <p:transition spd="slow" advTm="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تةكنةلؤذياي فيَركردن </a:t>
            </a:r>
            <a:r>
              <a:rPr lang="ar-IL" sz="3600" b="1" dirty="0">
                <a:solidFill>
                  <a:srgbClr val="FF0000"/>
                </a:solidFill>
                <a:cs typeface="Ali_K_Alwand" pitchFamily="2" charset="-78"/>
              </a:rPr>
              <a:t>وةكو</a:t>
            </a:r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 ثيشة:</a:t>
            </a:r>
            <a:endParaRPr lang="en-US" sz="3600" dirty="0">
              <a:solidFill>
                <a:srgbClr val="FF0000"/>
              </a:solidFill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sz="3600" dirty="0">
                <a:cs typeface="Ali_K_Alwand" pitchFamily="2" charset="-78"/>
              </a:rPr>
              <a:t>بةستراوة بةو كةسانةى كة بوارةكانيان جيايةلة تةكنةلؤذياي فيَركردن وةك تةكنةلؤذياي فيَركارى,ديزاينةرى فيَركارى,ثرؤطرام دانةرى فيَركارى,بةريَوةبةرى فيَركارى,ثلان دانةرى فيَركارى هةموو ئةمانة دةبيَت </a:t>
            </a:r>
            <a:r>
              <a:rPr lang="ar-IL" sz="3600" dirty="0">
                <a:cs typeface="Ali_K_Alwand" pitchFamily="2" charset="-78"/>
              </a:rPr>
              <a:t>لة لايةنى ثيشةييةوة</a:t>
            </a:r>
            <a:r>
              <a:rPr lang="ar-IQ" sz="3600" dirty="0">
                <a:cs typeface="Ali_K_Alwand" pitchFamily="2" charset="-78"/>
              </a:rPr>
              <a:t> ئامادةبكريَن وة زانياريةكى ديارى كراويان هةبيَت لة بوارى تةكنةلؤذياي فيَركردن.</a:t>
            </a:r>
            <a:endParaRPr lang="en-US" sz="3600" dirty="0">
              <a:cs typeface="Ali_K_Alwand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"/>
    </mc:Choice>
    <mc:Fallback xmlns="">
      <p:transition spd="slow" advTm="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E794-788B-4868-B9FD-685BD935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532AA-E3B7-41C0-93BE-054C8622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96E85-7C0B-4D6A-A989-DAEE55B04D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" y="1506517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4800" dirty="0">
                <a:cs typeface="Ali_K_Samik" pitchFamily="2" charset="-78"/>
              </a:rPr>
              <a:t>زانست ضية؟</a:t>
            </a:r>
          </a:p>
          <a:p>
            <a:pPr marL="0" indent="0">
              <a:buNone/>
            </a:pPr>
            <a:endParaRPr lang="ar-IQ" sz="4800" dirty="0">
              <a:cs typeface="Ali_K_Samik" pitchFamily="2" charset="-78"/>
            </a:endParaRPr>
          </a:p>
          <a:p>
            <a:pPr marL="0" indent="0">
              <a:buNone/>
            </a:pPr>
            <a:r>
              <a:rPr lang="ar-IQ" sz="4800" dirty="0">
                <a:cs typeface="Ali_K_Samik" pitchFamily="2" charset="-78"/>
              </a:rPr>
              <a:t>                               تةكنةلؤذيا ضية؟</a:t>
            </a:r>
          </a:p>
          <a:p>
            <a:pPr marL="0" indent="0">
              <a:buNone/>
            </a:pPr>
            <a:endParaRPr lang="ar-IQ" sz="4800" dirty="0">
              <a:cs typeface="Ali_K_Samik" pitchFamily="2" charset="-78"/>
            </a:endParaRPr>
          </a:p>
          <a:p>
            <a:pPr marL="0" indent="0">
              <a:buNone/>
            </a:pPr>
            <a:r>
              <a:rPr lang="ar-IQ" sz="4800" dirty="0">
                <a:cs typeface="Ali_K_Samik" pitchFamily="2" charset="-78"/>
              </a:rPr>
              <a:t>ثةيوةندى نيَوانيان ضية؟</a:t>
            </a:r>
            <a:endParaRPr lang="en-US" sz="4800" dirty="0">
              <a:cs typeface="Ali_K_Samik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4D38D-4126-4D28-9B41-95FD7745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3DD31B-EC5E-4CFD-B6BD-503F36BD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97" y="1455018"/>
            <a:ext cx="2847975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77BFA-923F-4191-B648-CA071FAC3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74320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372600" cy="6858000"/>
          </a:xfr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br>
              <a:rPr lang="ar-IQ" dirty="0"/>
            </a:br>
            <a:br>
              <a:rPr lang="ar-IQ" dirty="0"/>
            </a:br>
            <a:r>
              <a:rPr lang="ar-IQ" sz="6000" dirty="0"/>
              <a:t> </a:t>
            </a:r>
            <a:r>
              <a:rPr lang="ar-IQ" sz="4900" dirty="0">
                <a:solidFill>
                  <a:schemeClr val="accent1">
                    <a:lumMod val="75000"/>
                  </a:schemeClr>
                </a:solidFill>
                <a:cs typeface="Ali_K_Alwand" pitchFamily="2" charset="-78"/>
              </a:rPr>
              <a:t>رِيَطاكانى وانةوتنةوةو تةكنةلؤذياي فيَركردن</a:t>
            </a:r>
            <a:br>
              <a:rPr lang="ar-IQ" sz="6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ar-IQ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IQ" sz="6000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br>
              <a:rPr lang="ar-IQ" sz="6000" dirty="0">
                <a:solidFill>
                  <a:schemeClr val="accent1">
                    <a:lumMod val="75000"/>
                  </a:schemeClr>
                </a:solidFill>
                <a:cs typeface="Ali-A-Traditional" pitchFamily="2" charset="-78"/>
              </a:rPr>
            </a:br>
            <a:br>
              <a:rPr lang="ar-IQ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IQ" sz="6000" dirty="0">
                <a:solidFill>
                  <a:schemeClr val="accent1">
                    <a:lumMod val="75000"/>
                  </a:schemeClr>
                </a:solidFill>
                <a:cs typeface="Ali_K_Traditional" pitchFamily="2" charset="-78"/>
              </a:rPr>
              <a:t> </a:t>
            </a:r>
            <a:r>
              <a:rPr lang="ar-IQ" sz="6000" dirty="0">
                <a:solidFill>
                  <a:schemeClr val="accent1">
                    <a:lumMod val="75000"/>
                  </a:schemeClr>
                </a:solidFill>
                <a:cs typeface="Ali_K_Alwand" pitchFamily="2" charset="-78"/>
              </a:rPr>
              <a:t>ماستةر لة ريَطاكانى وانة ووتنةوةى ماتماتيك </a:t>
            </a:r>
            <a:br>
              <a:rPr lang="ar-IQ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2024</a:t>
            </a:r>
            <a:r>
              <a:rPr lang="ar-JO" sz="6000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br>
              <a:rPr lang="ar-IQ" dirty="0"/>
            </a:br>
            <a:br>
              <a:rPr lang="ar-IQ" dirty="0"/>
            </a:br>
            <a:br>
              <a:rPr lang="ar-IQ" dirty="0"/>
            </a:br>
            <a:endParaRPr lang="ar-IQ" dirty="0"/>
          </a:p>
        </p:txBody>
      </p:sp>
      <p:pic>
        <p:nvPicPr>
          <p:cNvPr id="5" name="Picture 4" descr="Education-Game-WJ276704--15544.jpg"/>
          <p:cNvPicPr>
            <a:picLocks noChangeAspect="1" noChangeArrowheads="1"/>
          </p:cNvPicPr>
          <p:nvPr/>
        </p:nvPicPr>
        <p:blipFill>
          <a:blip r:embed="rId6" cstate="print">
            <a:lum bright="12000" contrast="-6000"/>
          </a:blip>
          <a:srcRect/>
          <a:stretch>
            <a:fillRect/>
          </a:stretch>
        </p:blipFill>
        <p:spPr>
          <a:xfrm>
            <a:off x="0" y="4038600"/>
            <a:ext cx="4267200" cy="3048000"/>
          </a:xfrm>
          <a:prstGeom prst="rect">
            <a:avLst/>
          </a:prstGeom>
          <a:noFill/>
          <a:ln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8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b="1" dirty="0">
                <a:solidFill>
                  <a:srgbClr val="FF0000"/>
                </a:solidFill>
                <a:cs typeface="Ali_K_Alwand" pitchFamily="2" charset="-78"/>
              </a:rPr>
              <a:t>زانست و تةكنةلؤذيا</a:t>
            </a:r>
            <a:endParaRPr lang="en-US" sz="3600" dirty="0">
              <a:solidFill>
                <a:srgbClr val="FF0000"/>
              </a:solidFill>
              <a:cs typeface="Ali_K_Alwan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ar-IQ" sz="3600" dirty="0">
                <a:cs typeface="Ali_K_Alwand" pitchFamily="2" charset="-78"/>
              </a:rPr>
              <a:t>ذمارةيةكى زؤر لةخةلَك ضةمكى زانست و تةكنةلؤذيايان تيَكةلَكردووة , واى دادةنيَن كة زانست و تةكنةلؤذيا يةك شتن يان ضةمكن بؤ يةك شت, زؤر كةس زانست بة ئاميَرو كةل و ثةلة فيَركاريةكان دادةنيَن ئةمةش تيَطةيشتنةكى هةلَةية, ضونكة زانست واتة </a:t>
            </a:r>
            <a:r>
              <a:rPr lang="ar-IQ" sz="3600" dirty="0">
                <a:solidFill>
                  <a:srgbClr val="FF0000"/>
                </a:solidFill>
                <a:cs typeface="Ali_K_Alwand" pitchFamily="2" charset="-78"/>
              </a:rPr>
              <a:t>بيناكردنى زانيارى زانستى ريَكخراوة لة رِيَطةى تويَذينةوةى زانستى دةطةيةنرىَ</a:t>
            </a:r>
            <a:r>
              <a:rPr lang="ar-IQ" sz="3600" dirty="0">
                <a:cs typeface="Ali_K_Alwand" pitchFamily="2" charset="-78"/>
              </a:rPr>
              <a:t>.بةلآم تةكنةلؤذيا جيَبةجيَكردنةكى كرداريةبؤ زانيارية زانستيةكان لة بوارى جياوازداكة راستةوخؤ سوودى هةية لةذياني مرؤظ .</a:t>
            </a:r>
            <a:endParaRPr lang="en-US" sz="3600" dirty="0">
              <a:cs typeface="Ali_K_Alwand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"/>
    </mc:Choice>
    <mc:Fallback xmlns="">
      <p:transition spd="slow" advTm="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ar-IQ" sz="3600" dirty="0">
                <a:cs typeface="Ali_K_Alwand" pitchFamily="2" charset="-78"/>
              </a:rPr>
              <a:t>بة مانايةكى تر لايةنةكى كردارية بؤ زانست ثةيوةندى هةية بة ئاميَرو ئامرازو بةرهةمةكان لة لايةكى ترةوة سةيرى بكةين هةلةَية برِوانينة تةكنةلؤذيا كةوا تةنها ئاميَرةكان و كةل وثةلةكان بطريَتةوة لايةنة كرداريةكة ( جىَ بةجىَ كردنةكة ) ثةراويَز بكةين كة طرنطيةكى بنةرِةتى هةية لة تةكنةلؤذيادا</a:t>
            </a:r>
            <a:r>
              <a:rPr lang="ar-IQ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"/>
    </mc:Choice>
    <mc:Fallback xmlns="">
      <p:transition spd="slow" advTm="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257800" cy="4343400"/>
          </a:xfrm>
        </p:spPr>
      </p:pic>
    </p:spTree>
    <p:extLst>
      <p:ext uri="{BB962C8B-B14F-4D97-AF65-F5344CB8AC3E}">
        <p14:creationId xmlns:p14="http://schemas.microsoft.com/office/powerpoint/2010/main" val="2156019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676400"/>
            <a:ext cx="4648200" cy="3886200"/>
          </a:xfrm>
        </p:spPr>
      </p:pic>
    </p:spTree>
    <p:extLst>
      <p:ext uri="{BB962C8B-B14F-4D97-AF65-F5344CB8AC3E}">
        <p14:creationId xmlns:p14="http://schemas.microsoft.com/office/powerpoint/2010/main" val="163737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35" y="1527175"/>
            <a:ext cx="4786617" cy="4572000"/>
          </a:xfrm>
        </p:spPr>
      </p:pic>
    </p:spTree>
    <p:extLst>
      <p:ext uri="{BB962C8B-B14F-4D97-AF65-F5344CB8AC3E}">
        <p14:creationId xmlns:p14="http://schemas.microsoft.com/office/powerpoint/2010/main" val="24440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67696"/>
            <a:ext cx="5257800" cy="5085504"/>
          </a:xfrm>
        </p:spPr>
      </p:pic>
    </p:spTree>
    <p:extLst>
      <p:ext uri="{BB962C8B-B14F-4D97-AF65-F5344CB8AC3E}">
        <p14:creationId xmlns:p14="http://schemas.microsoft.com/office/powerpoint/2010/main" val="334889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876800" cy="4724400"/>
          </a:xfrm>
        </p:spPr>
      </p:pic>
    </p:spTree>
    <p:extLst>
      <p:ext uri="{BB962C8B-B14F-4D97-AF65-F5344CB8AC3E}">
        <p14:creationId xmlns:p14="http://schemas.microsoft.com/office/powerpoint/2010/main" val="334916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44" y="1506516"/>
            <a:ext cx="5715000" cy="4741883"/>
          </a:xfrm>
        </p:spPr>
      </p:pic>
    </p:spTree>
    <p:extLst>
      <p:ext uri="{BB962C8B-B14F-4D97-AF65-F5344CB8AC3E}">
        <p14:creationId xmlns:p14="http://schemas.microsoft.com/office/powerpoint/2010/main" val="2914649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36" y="1527175"/>
            <a:ext cx="6796216" cy="4572000"/>
          </a:xfrm>
        </p:spPr>
      </p:pic>
    </p:spTree>
    <p:extLst>
      <p:ext uri="{BB962C8B-B14F-4D97-AF65-F5344CB8AC3E}">
        <p14:creationId xmlns:p14="http://schemas.microsoft.com/office/powerpoint/2010/main" val="1446087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87" y="1527175"/>
            <a:ext cx="3034513" cy="4572000"/>
          </a:xfrm>
        </p:spPr>
      </p:pic>
    </p:spTree>
    <p:extLst>
      <p:ext uri="{BB962C8B-B14F-4D97-AF65-F5344CB8AC3E}">
        <p14:creationId xmlns:p14="http://schemas.microsoft.com/office/powerpoint/2010/main" val="23652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>
                <a:solidFill>
                  <a:srgbClr val="0070C0"/>
                </a:solidFill>
                <a:cs typeface="Ali_K_Alwand" pitchFamily="2" charset="-78"/>
              </a:rPr>
              <a:t>ضةمكى </a:t>
            </a:r>
            <a:r>
              <a:rPr lang="ar-IQ">
                <a:solidFill>
                  <a:srgbClr val="0070C0"/>
                </a:solidFill>
                <a:cs typeface="Ali_K_Alwand" pitchFamily="2" charset="-78"/>
              </a:rPr>
              <a:t>تةكنةلؤذياي فيَركردن</a:t>
            </a:r>
            <a:endParaRPr lang="ar-IQ" dirty="0">
              <a:solidFill>
                <a:srgbClr val="0070C0"/>
              </a:solidFill>
              <a:cs typeface="Ali_K_Alwan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ar-IQ" dirty="0"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dirty="0">
                <a:cs typeface="Ali_K_Alwand" pitchFamily="2" charset="-78"/>
              </a:rPr>
              <a:t>تةكنةلؤذيا ووشةيةكى يؤنانية لة بنةرةتدا ثيَك ديَت لة دوو بةش بةشى يةكةم (</a:t>
            </a:r>
            <a:r>
              <a:rPr lang="en-US" dirty="0">
                <a:solidFill>
                  <a:srgbClr val="FF0000"/>
                </a:solidFill>
                <a:cs typeface="Ali_K_Alwand" pitchFamily="2" charset="-78"/>
              </a:rPr>
              <a:t>Techno</a:t>
            </a:r>
            <a:r>
              <a:rPr lang="ar-IQ" dirty="0">
                <a:cs typeface="Ali_K_Alwand" pitchFamily="2" charset="-78"/>
              </a:rPr>
              <a:t>) بةماناى (ثيشة يان هونةر) ديَت.بةشي دووةم (</a:t>
            </a:r>
            <a:r>
              <a:rPr lang="en-US" u="sng" dirty="0">
                <a:solidFill>
                  <a:srgbClr val="FF0000"/>
                </a:solidFill>
                <a:cs typeface="Ali_K_Alwand" pitchFamily="2" charset="-78"/>
              </a:rPr>
              <a:t>Logy</a:t>
            </a:r>
            <a:r>
              <a:rPr lang="ar-IQ" u="sng" dirty="0">
                <a:solidFill>
                  <a:srgbClr val="FF0000"/>
                </a:solidFill>
                <a:cs typeface="Ali_K_Alwand" pitchFamily="2" charset="-78"/>
              </a:rPr>
              <a:t>) </a:t>
            </a:r>
            <a:r>
              <a:rPr lang="ar-IQ" dirty="0">
                <a:cs typeface="Ali_K_Alwand" pitchFamily="2" charset="-78"/>
              </a:rPr>
              <a:t>بة ماناى زانست دىَ بة هةردووبةش ووشةكة بة ماناى زانستي ثيشةيي ديَت.</a:t>
            </a:r>
            <a:endParaRPr lang="en-AS" dirty="0">
              <a:cs typeface="Ali_K_Alwand" pitchFamily="2" charset="-78"/>
            </a:endParaRPr>
          </a:p>
          <a:p>
            <a:pPr marL="0" indent="0" algn="ctr">
              <a:buNone/>
            </a:pPr>
            <a:r>
              <a:rPr lang="en-AS" dirty="0">
                <a:solidFill>
                  <a:srgbClr val="FF0000"/>
                </a:solidFill>
                <a:cs typeface="Ali_K_Alwand" pitchFamily="2" charset="-78"/>
              </a:rPr>
              <a:t>Technology</a:t>
            </a:r>
            <a:endParaRPr lang="en-US" dirty="0">
              <a:solidFill>
                <a:srgbClr val="FF0000"/>
              </a:solidFill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48200" y="3886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18888" y="4343400"/>
            <a:ext cx="667512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44113" y="4343400"/>
            <a:ext cx="533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52644" y="4876800"/>
            <a:ext cx="2010156" cy="990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L" sz="2800" dirty="0">
                <a:cs typeface="Ali_K_Alwand" pitchFamily="2" charset="-78"/>
              </a:rPr>
              <a:t>ثيشة يان هونةر</a:t>
            </a:r>
            <a:endParaRPr lang="en-US" sz="2800" dirty="0">
              <a:cs typeface="Ali_K_Alwand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7841" y="4800600"/>
            <a:ext cx="1965959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L" sz="3600" dirty="0"/>
              <a:t>زانست</a:t>
            </a:r>
            <a:endParaRPr lang="en-US" sz="3600" dirty="0"/>
          </a:p>
        </p:txBody>
      </p:sp>
    </p:spTree>
  </p:cSld>
  <p:clrMapOvr>
    <a:masterClrMapping/>
  </p:clrMapOvr>
  <p:transition advTm="402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35524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67697"/>
            <a:ext cx="7162800" cy="4856903"/>
          </a:xfrm>
        </p:spPr>
      </p:pic>
    </p:spTree>
    <p:extLst>
      <p:ext uri="{BB962C8B-B14F-4D97-AF65-F5344CB8AC3E}">
        <p14:creationId xmlns:p14="http://schemas.microsoft.com/office/powerpoint/2010/main" val="2306548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 descr="C:\Users\KAWA IT\Desktop\welcom &amp; thank you\images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918" y="2971800"/>
            <a:ext cx="2656681" cy="3657600"/>
          </a:xfrm>
          <a:prstGeom prst="rect">
            <a:avLst/>
          </a:prstGeom>
          <a:noFill/>
        </p:spPr>
      </p:pic>
      <p:pic>
        <p:nvPicPr>
          <p:cNvPr id="2051" name="Picture 3" descr="C:\Users\KAWA IT\Desktop\welcom &amp; thank you\images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3352800" cy="3276600"/>
          </a:xfrm>
          <a:prstGeom prst="rect">
            <a:avLst/>
          </a:prstGeom>
          <a:noFill/>
        </p:spPr>
      </p:pic>
      <p:pic>
        <p:nvPicPr>
          <p:cNvPr id="2052" name="Picture 4" descr="C:\Users\KAWA IT\Desktop\welcom &amp; thank you\images (2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895600"/>
            <a:ext cx="3133725" cy="3733800"/>
          </a:xfrm>
          <a:prstGeom prst="rect">
            <a:avLst/>
          </a:prstGeom>
          <a:noFill/>
        </p:spPr>
      </p:pic>
      <p:pic>
        <p:nvPicPr>
          <p:cNvPr id="2053" name="Picture 5" descr="C:\Users\KAWA IT\Desktop\welcom &amp; thank you\images (2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991600" cy="304800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913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ar-IQ" dirty="0">
                <a:cs typeface="Ali_K_Alwand" pitchFamily="2" charset="-78"/>
              </a:rPr>
              <a:t>هةندىَ كةس واى دةبينن كة بةشي يةكةم لة ووشةى (</a:t>
            </a:r>
            <a:r>
              <a:rPr lang="en-US" dirty="0">
                <a:solidFill>
                  <a:srgbClr val="0070C0"/>
                </a:solidFill>
                <a:cs typeface="Ali_K_Alwand" pitchFamily="2" charset="-78"/>
              </a:rPr>
              <a:t>Technology</a:t>
            </a:r>
            <a:r>
              <a:rPr lang="ar-IQ" dirty="0">
                <a:cs typeface="Ali_K_Alwand" pitchFamily="2" charset="-78"/>
              </a:rPr>
              <a:t>) بة ماناى (</a:t>
            </a:r>
            <a:r>
              <a:rPr lang="en-US" dirty="0" err="1">
                <a:solidFill>
                  <a:srgbClr val="0070C0"/>
                </a:solidFill>
                <a:cs typeface="Ali_K_Alwand" pitchFamily="2" charset="-78"/>
              </a:rPr>
              <a:t>Techniqe</a:t>
            </a:r>
            <a:r>
              <a:rPr lang="ar-IQ" dirty="0">
                <a:cs typeface="Ali_K_Alwand" pitchFamily="2" charset="-78"/>
              </a:rPr>
              <a:t> )ديَت لة ئينطليزيدا لة بنةرةتدا بة ماناى تةكنيكى يان ادائي جيَ بةجيَكردن دىَ , ليَرةوة دةتوانين بلَيَين :</a:t>
            </a:r>
          </a:p>
          <a:p>
            <a:pPr marL="0" indent="0" algn="just">
              <a:buNone/>
            </a:pPr>
            <a:r>
              <a:rPr lang="ar-IQ" sz="4000" dirty="0">
                <a:solidFill>
                  <a:srgbClr val="C00000"/>
                </a:solidFill>
                <a:cs typeface="Ali_K_Alwand" pitchFamily="2" charset="-78"/>
              </a:rPr>
              <a:t>تةكنةلؤذيا زانستي تةكنيكية يان ادائي جيَبةجيَكردنة .</a:t>
            </a:r>
            <a:endParaRPr lang="en-US" sz="4000" dirty="0">
              <a:solidFill>
                <a:srgbClr val="C00000"/>
              </a:solidFill>
              <a:cs typeface="Ali_K_Alwand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8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>
                <a:solidFill>
                  <a:srgbClr val="0070C0"/>
                </a:solidFill>
                <a:cs typeface="Ali_K_Alwand" pitchFamily="2" charset="-78"/>
              </a:rPr>
              <a:t>ضةمكى تةكنةلؤذياي فيَركردن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724400"/>
          </a:xfrm>
        </p:spPr>
        <p:txBody>
          <a:bodyPr/>
          <a:lstStyle/>
          <a:p>
            <a:pPr marL="514350" indent="-514350" algn="just">
              <a:buNone/>
            </a:pPr>
            <a:r>
              <a:rPr lang="ar-IQ" dirty="0">
                <a:cs typeface="Ali_K_Alwand" pitchFamily="2" charset="-78"/>
              </a:rPr>
              <a:t>تةكنةلؤذيا ئةو زانستةية طرنطى بة جيَبةجيَكردنى تيؤرةكان و ئةنجامى تويَذينةوةكان دةدات وةكو زانستةكانى تر لة هةر بواريَك لة بوارةكانى ذياني مرؤظايةتى و وة بؤ </a:t>
            </a:r>
            <a:r>
              <a:rPr lang="ar-IQ" dirty="0">
                <a:solidFill>
                  <a:srgbClr val="C00000"/>
                </a:solidFill>
                <a:cs typeface="Ali_K_Alwand" pitchFamily="2" charset="-78"/>
              </a:rPr>
              <a:t>خزمةتكردنى ذياني رؤذانةو طةشةكردن و زيادكردنى ضالاكيةكان .</a:t>
            </a:r>
            <a:endParaRPr lang="en-US" dirty="0">
              <a:solidFill>
                <a:srgbClr val="C00000"/>
              </a:solidFill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dirty="0">
                <a:cs typeface="Ali_K_Alwand" pitchFamily="2" charset="-78"/>
              </a:rPr>
              <a:t>جطة لةمةش تةكنةلؤذيا بوارةكانى جؤراو جؤرة لة ذياني رؤذانةدا  وةك:</a:t>
            </a:r>
            <a:endParaRPr lang="en-US" dirty="0">
              <a:cs typeface="Ali_K_Alwand" pitchFamily="2" charset="-78"/>
            </a:endParaRPr>
          </a:p>
          <a:p>
            <a:pPr marL="0" indent="0" algn="just">
              <a:buNone/>
            </a:pPr>
            <a:r>
              <a:rPr lang="ar-IQ" dirty="0">
                <a:cs typeface="Ali_K_Alwand" pitchFamily="2" charset="-78"/>
              </a:rPr>
              <a:t>تةكنةلؤذياي ثزيشكي ,تةكنةلؤذياي كشتوكالَي , تةكنةلؤذياي ثيشةسازى , تةكنةلؤذياي زانياريةكان , تةكنةلؤذياي بؤشايي ئاسمان , تةكنةلؤذياي ثةروةردة, تةكنةلؤذياي فيَركردن,.....هي تر.</a:t>
            </a:r>
            <a:endParaRPr lang="en-US" dirty="0">
              <a:cs typeface="Ali_K_Alwand" pitchFamily="2" charset="-78"/>
            </a:endParaRPr>
          </a:p>
          <a:p>
            <a:pPr marL="514350" indent="-514350">
              <a:buNone/>
            </a:pPr>
            <a:endParaRPr lang="ar-IQ" dirty="0">
              <a:cs typeface="Ali_K_Alwand" pitchFamily="2" charset="-78"/>
            </a:endParaRPr>
          </a:p>
          <a:p>
            <a:pPr marL="514350" indent="-514350">
              <a:buNone/>
            </a:pPr>
            <a:endParaRPr lang="ar-IQ" dirty="0"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2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dirty="0">
                <a:cs typeface="Ali_K_Alwand" pitchFamily="2" charset="-78"/>
              </a:rPr>
              <a:t>- بةماناى ئاميَرو كةل و ثةلة نويَيةكان دىَ ذمارةيةكى زؤرى خةلَك تةكنةلؤذيا بةم شتانةوة دةيبةستيتةوة,ئةمةش بووة هؤى ئةوةى ضةمكى تةكنةلؤذيا لة ضوارضيَوةيةكى تةسكدا بميَنيَتةوة وة بضووك بكريَتةوة , لة لايةكى تريشةوة بةستنةوةى تةكنةلؤذيا بةبةرهةمةكانةوة .لةسةدةى بيستةمدا تةكنةلؤذيا بةماناى بةرهةم (</a:t>
            </a:r>
            <a:r>
              <a:rPr lang="en-US" dirty="0">
                <a:cs typeface="Ali_K_Alwand" pitchFamily="2" charset="-78"/>
              </a:rPr>
              <a:t>Product</a:t>
            </a:r>
            <a:r>
              <a:rPr lang="ar-IQ" dirty="0">
                <a:cs typeface="Ali_K_Alwand" pitchFamily="2" charset="-78"/>
              </a:rPr>
              <a:t>) ديَت ,</a:t>
            </a:r>
            <a:endParaRPr lang="en-US" dirty="0">
              <a:cs typeface="Ali_K_Alwand" pitchFamily="2" charset="-78"/>
            </a:endParaRPr>
          </a:p>
          <a:p>
            <a:pPr algn="r">
              <a:buNone/>
            </a:pPr>
            <a:r>
              <a:rPr lang="ar-IQ" b="1" u="sng" dirty="0">
                <a:solidFill>
                  <a:srgbClr val="C00000"/>
                </a:solidFill>
                <a:cs typeface="Ali_K_Alwand" pitchFamily="2" charset="-78"/>
              </a:rPr>
              <a:t>لةسةدةى بيستةم :</a:t>
            </a:r>
          </a:p>
          <a:p>
            <a:pPr algn="r">
              <a:buNone/>
            </a:pPr>
            <a:r>
              <a:rPr lang="ar-IQ" dirty="0">
                <a:cs typeface="Ali_K_Alwand" pitchFamily="2" charset="-78"/>
              </a:rPr>
              <a:t>1- بةمان</a:t>
            </a:r>
            <a:r>
              <a:rPr lang="ar-IL" dirty="0">
                <a:cs typeface="Ali_K_Alwand" pitchFamily="2" charset="-78"/>
              </a:rPr>
              <a:t>ا</a:t>
            </a:r>
            <a:r>
              <a:rPr lang="ar-IQ" dirty="0">
                <a:cs typeface="Ali_K_Alwand" pitchFamily="2" charset="-78"/>
              </a:rPr>
              <a:t>ى ئاميَرو كةل و ثةل</a:t>
            </a:r>
          </a:p>
          <a:p>
            <a:pPr algn="r">
              <a:buNone/>
            </a:pPr>
            <a:r>
              <a:rPr lang="ar-IQ" dirty="0">
                <a:cs typeface="Ali_K_Alwand" pitchFamily="2" charset="-78"/>
              </a:rPr>
              <a:t>2- بةرهةم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>
                <a:cs typeface="Ali_K_Alwand" pitchFamily="2" charset="-78"/>
              </a:rPr>
              <a:t>      </a:t>
            </a:r>
            <a:r>
              <a:rPr lang="ar-IQ" dirty="0">
                <a:solidFill>
                  <a:srgbClr val="0070C0"/>
                </a:solidFill>
                <a:cs typeface="Ali_K_Alwand" pitchFamily="2" charset="-78"/>
              </a:rPr>
              <a:t>ضةمكى تةكنةلؤذيا لة سةدةى بيستةمدا </a:t>
            </a:r>
            <a:br>
              <a:rPr lang="ar-IQ" dirty="0">
                <a:solidFill>
                  <a:srgbClr val="0070C0"/>
                </a:solidFill>
                <a:cs typeface="Ali_K_Alwand" pitchFamily="2" charset="-78"/>
              </a:rPr>
            </a:br>
            <a:endParaRPr lang="ar-IQ" b="1" dirty="0">
              <a:solidFill>
                <a:srgbClr val="0070C0"/>
              </a:solidFill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42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>
              <a:solidFill>
                <a:srgbClr val="0070C0"/>
              </a:solidFill>
              <a:cs typeface="Ali_K_Alwand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ar-IQ" dirty="0">
                <a:cs typeface="Ali_K_Alwand" pitchFamily="2" charset="-78"/>
              </a:rPr>
              <a:t>لة لايةكى تريشةوة ئةطةر سةيرى ضةمكى تةكنةلؤذيا بكةين دةبينين تةكنةلؤذيا بة ثرؤسة دادةنيَن (عمليات) </a:t>
            </a:r>
            <a:r>
              <a:rPr lang="en-US" dirty="0">
                <a:cs typeface="Ali_K_Alwand" pitchFamily="2" charset="-78"/>
              </a:rPr>
              <a:t>Process</a:t>
            </a:r>
            <a:r>
              <a:rPr lang="ar-IQ" dirty="0">
                <a:cs typeface="Ali_K_Alwand" pitchFamily="2" charset="-78"/>
              </a:rPr>
              <a:t> هةروةك دةبينين </a:t>
            </a:r>
            <a:r>
              <a:rPr lang="ar-IQ" u="sng" dirty="0">
                <a:solidFill>
                  <a:srgbClr val="FF0000"/>
                </a:solidFill>
                <a:cs typeface="Ali_K_Alwand" pitchFamily="2" charset="-78"/>
              </a:rPr>
              <a:t>تةكنةلؤذيا جيَبةجيَكردنيَكى ريَكخراوة بؤ ضةمكةكان و راستيةكان و تيؤريةكان زانستة جياوازيةكان بؤ مةبةستى زانستي .</a:t>
            </a:r>
          </a:p>
          <a:p>
            <a:pPr marL="514350" indent="-514350" algn="ctr">
              <a:buNone/>
            </a:pPr>
            <a:r>
              <a:rPr lang="ar-IQ" sz="3600" b="1" dirty="0">
                <a:solidFill>
                  <a:srgbClr val="C00000"/>
                </a:solidFill>
                <a:cs typeface="Ali_K_Alwand" pitchFamily="2" charset="-78"/>
              </a:rPr>
              <a:t>ئاميَر – بةرهةم – ثرؤسة</a:t>
            </a:r>
          </a:p>
          <a:p>
            <a:pPr marL="514350" indent="-514350" algn="just">
              <a:buNone/>
            </a:pPr>
            <a:r>
              <a:rPr lang="ar-IQ" sz="2800" dirty="0">
                <a:cs typeface="Ali_K_Alwand" pitchFamily="2" charset="-78"/>
              </a:rPr>
              <a:t>واتة زانستي تةكنةلؤذيا كورت ناكريَتةوة لة ئاميَرو كةل وثةل و ئامرازةكان بةلَكو ثرؤسةكانيش دةطريَتةوة.</a:t>
            </a:r>
            <a:endParaRPr lang="en-US" sz="2800" dirty="0">
              <a:cs typeface="Ali_K_Alwand" pitchFamily="2" charset="-78"/>
            </a:endParaRPr>
          </a:p>
          <a:p>
            <a:pPr marL="514350" indent="-514350" algn="just">
              <a:buNone/>
            </a:pPr>
            <a:r>
              <a:rPr lang="ar-IQ" sz="3600" b="1" u="sng" dirty="0">
                <a:solidFill>
                  <a:srgbClr val="C00000"/>
                </a:solidFill>
                <a:cs typeface="Ali_K_Alwand" pitchFamily="2" charset="-78"/>
              </a:rPr>
              <a:t>طالبيَرت:</a:t>
            </a:r>
            <a:r>
              <a:rPr lang="ar-IQ" sz="3600" dirty="0">
                <a:cs typeface="Ali_K_Alwand" pitchFamily="2" charset="-78"/>
              </a:rPr>
              <a:t> ثيَناسةى دةكات بةوةى كةوا جيَبةجيَكردنةكى ريَكخراوة بؤ زانيارى فيَركردن.</a:t>
            </a:r>
            <a:endParaRPr lang="en-US" sz="3600" dirty="0">
              <a:cs typeface="Ali_K_Alwand" pitchFamily="2" charset="-78"/>
            </a:endParaRPr>
          </a:p>
          <a:p>
            <a:pPr marL="514350" indent="-514350">
              <a:buNone/>
            </a:pPr>
            <a:endParaRPr lang="en-US" sz="36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"/>
    </mc:Choice>
    <mc:Fallback xmlns="">
      <p:transition spd="slow" advTm="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>
                <a:solidFill>
                  <a:srgbClr val="0070C0"/>
                </a:solidFill>
                <a:cs typeface="Ali_K_Alwand" pitchFamily="2" charset="-78"/>
              </a:rPr>
              <a:t>ضةمكى تةكنةلؤذيا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4000" b="1" u="sng" dirty="0">
                <a:solidFill>
                  <a:srgbClr val="C00000"/>
                </a:solidFill>
                <a:cs typeface="Ali_K_Alwand" pitchFamily="2" charset="-78"/>
              </a:rPr>
              <a:t>بريتية لة بةستنةوةى تةكنةلؤذياي فيَركردن بة ئاميَرو كةل و ثةلة ئامادةكراوة نويَيةكان كة دةبيَ تةرخان بكريَت لة ذينطةى فيَركاريدا.</a:t>
            </a:r>
            <a:endParaRPr lang="en-US" sz="4000" b="1" u="sng" dirty="0">
              <a:solidFill>
                <a:srgbClr val="C00000"/>
              </a:solidFill>
              <a:cs typeface="Ali_K_Alwand" pitchFamily="2" charset="-78"/>
            </a:endParaRPr>
          </a:p>
          <a:p>
            <a:pPr marL="0" indent="0" algn="just">
              <a:buNone/>
            </a:pPr>
            <a:endParaRPr lang="en-US" dirty="0">
              <a:cs typeface="Ali_K_Alwand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9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ar-IQ" dirty="0"/>
          </a:p>
          <a:p>
            <a:pPr algn="r">
              <a:buNone/>
            </a:pPr>
            <a:endParaRPr lang="ar-IQ" sz="2800" dirty="0">
              <a:cs typeface="Ali_K_Alwand" pitchFamily="2" charset="-78"/>
            </a:endParaRPr>
          </a:p>
          <a:p>
            <a:pPr algn="r">
              <a:buNone/>
            </a:pPr>
            <a:endParaRPr lang="ar-IQ" dirty="0"/>
          </a:p>
          <a:p>
            <a:pPr algn="r">
              <a:buNone/>
            </a:pPr>
            <a:r>
              <a:rPr lang="en-US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3716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b="1" u="sng" dirty="0">
                <a:solidFill>
                  <a:srgbClr val="C00000"/>
                </a:solidFill>
                <a:cs typeface="Ali_K_Alwand" pitchFamily="2" charset="-78"/>
              </a:rPr>
              <a:t>ثيَناسةى سيلز و ريتسي دةربارةى تةكنةلؤذياي فيَركردن:</a:t>
            </a:r>
            <a:endParaRPr lang="en-US" sz="3600" b="1" u="sng" dirty="0">
              <a:solidFill>
                <a:srgbClr val="C00000"/>
              </a:solidFill>
              <a:cs typeface="Ali_K_Alwand" pitchFamily="2" charset="-78"/>
            </a:endParaRPr>
          </a:p>
          <a:p>
            <a:pPr algn="just" rtl="1"/>
            <a:r>
              <a:rPr lang="ar-IQ" sz="3600" dirty="0">
                <a:cs typeface="Ali_K_Alwand" pitchFamily="2" charset="-78"/>
              </a:rPr>
              <a:t>زانستيَكى تيؤرى جيَ بةجيَ كردنة طرينطى دةدات بة ديزايين كردنى سةرضاوةكانى فيَربوون و ثرؤسةكانى و ثةرةسةندنةكانى و دامةزرا</a:t>
            </a:r>
            <a:r>
              <a:rPr lang="ar-IL" sz="3600" dirty="0">
                <a:cs typeface="Ali_K_Alwand" pitchFamily="2" charset="-78"/>
              </a:rPr>
              <a:t>ندنى</a:t>
            </a:r>
            <a:r>
              <a:rPr lang="ar-IQ" sz="3600" dirty="0">
                <a:cs typeface="Ali_K_Alwand" pitchFamily="2" charset="-78"/>
              </a:rPr>
              <a:t> و بةريَوةبردن</a:t>
            </a:r>
            <a:r>
              <a:rPr lang="ar-IL" sz="3600" dirty="0">
                <a:cs typeface="Ali_K_Alwand" pitchFamily="2" charset="-78"/>
              </a:rPr>
              <a:t>ى</a:t>
            </a:r>
            <a:r>
              <a:rPr lang="ar-IQ" sz="3600" dirty="0">
                <a:cs typeface="Ali_K_Alwand" pitchFamily="2" charset="-78"/>
              </a:rPr>
              <a:t> و </a:t>
            </a:r>
            <a:r>
              <a:rPr lang="ar-IL" sz="3600" dirty="0">
                <a:cs typeface="Ali_K_Alwand" pitchFamily="2" charset="-78"/>
              </a:rPr>
              <a:t>هةلَسةن</a:t>
            </a:r>
            <a:r>
              <a:rPr lang="ar-IQ" sz="3600" dirty="0">
                <a:cs typeface="Ali_K_Alwand" pitchFamily="2" charset="-78"/>
              </a:rPr>
              <a:t>كان</a:t>
            </a:r>
            <a:r>
              <a:rPr lang="ar-IL" sz="3600" dirty="0">
                <a:cs typeface="Ali_K_Alwand" pitchFamily="2" charset="-78"/>
              </a:rPr>
              <a:t>دنى</a:t>
            </a:r>
            <a:r>
              <a:rPr lang="ar-IQ" sz="3600" dirty="0"/>
              <a:t>.</a:t>
            </a:r>
          </a:p>
          <a:p>
            <a:pPr algn="just" rtl="1"/>
            <a:r>
              <a:rPr lang="ar-IQ" sz="3600" dirty="0">
                <a:cs typeface="Ali_K_Alwand" pitchFamily="2" charset="-78"/>
              </a:rPr>
              <a:t>ئةم ثيَناسةية دلَنيامان دةكاتةوة بة دروست كردنى كةسايةتيةكى جيَطير بؤ زانست بة هةردوو رِةهةندى تيؤرى و ثراكتيكي لة ثةروةردة ,كشتوكالَ,ثزيشكى, ئةندازيارى......هتد</a:t>
            </a:r>
            <a:endParaRPr lang="en-US" sz="3600" dirty="0">
              <a:cs typeface="Ali_K_Alwand" pitchFamily="2" charset="-78"/>
            </a:endParaRPr>
          </a:p>
          <a:p>
            <a:pPr algn="just" rtl="1"/>
            <a:endParaRPr lang="en-US" sz="36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1572</TotalTime>
  <Words>966</Words>
  <Application>Microsoft Office PowerPoint</Application>
  <PresentationFormat>On-screen Show (4:3)</PresentationFormat>
  <Paragraphs>94</Paragraphs>
  <Slides>32</Slides>
  <Notes>1</Notes>
  <HiddenSlides>0</HiddenSlides>
  <MMClips>21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Ali_K_Alwand</vt:lpstr>
      <vt:lpstr>Ali_K_Samik</vt:lpstr>
      <vt:lpstr>Ali_K_Traditional</vt:lpstr>
      <vt:lpstr>Ali-A-Traditional</vt:lpstr>
      <vt:lpstr>Arial</vt:lpstr>
      <vt:lpstr>Calibri</vt:lpstr>
      <vt:lpstr>Georgia</vt:lpstr>
      <vt:lpstr>Wingdings</vt:lpstr>
      <vt:lpstr>Wingdings 2</vt:lpstr>
      <vt:lpstr>Civic</vt:lpstr>
      <vt:lpstr>PowerPoint Presentation</vt:lpstr>
      <vt:lpstr>   رِيَطاكانى وانةوتنةوةو تةكنةلؤذياي فيَركردن                    ماستةر لة ريَطاكانى وانة ووتنةوةى ماتماتيك  2024           </vt:lpstr>
      <vt:lpstr>ضةمكى تةكنةلؤذياي فيَركردن</vt:lpstr>
      <vt:lpstr>PowerPoint Presentation</vt:lpstr>
      <vt:lpstr>ضةمكى تةكنةلؤذياي فيَركردن</vt:lpstr>
      <vt:lpstr>      ضةمكى تةكنةلؤذيا لة سةدةى بيستةمدا  </vt:lpstr>
      <vt:lpstr>PowerPoint Presentation</vt:lpstr>
      <vt:lpstr>ضةمكى تةكنةلؤذيا</vt:lpstr>
      <vt:lpstr>PowerPoint Presentation</vt:lpstr>
      <vt:lpstr>PowerPoint Presentation</vt:lpstr>
      <vt:lpstr>PowerPoint Presentation</vt:lpstr>
      <vt:lpstr>PowerPoint Presentation</vt:lpstr>
      <vt:lpstr>ضةند ثيَناسةيةكى تةكنةلؤذياي فيَركردن: </vt:lpstr>
      <vt:lpstr> </vt:lpstr>
      <vt:lpstr>,</vt:lpstr>
      <vt:lpstr>ضةمكى تةكنةلؤذيا</vt:lpstr>
      <vt:lpstr>PowerPoint Presentation</vt:lpstr>
      <vt:lpstr>PowerPoint Presentation</vt:lpstr>
      <vt:lpstr>PowerPoint Presentation</vt:lpstr>
      <vt:lpstr>زانست و تةكنةلؤذيا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الالعاب التعليمية في الرياضيات</dc:title>
  <dc:creator>KAWA IT</dc:creator>
  <cp:lastModifiedBy>Ram Computer</cp:lastModifiedBy>
  <cp:revision>260</cp:revision>
  <dcterms:created xsi:type="dcterms:W3CDTF">2006-08-16T00:00:00Z</dcterms:created>
  <dcterms:modified xsi:type="dcterms:W3CDTF">2024-05-27T15:24:40Z</dcterms:modified>
</cp:coreProperties>
</file>