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4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0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8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1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E53B71C-04F4-45F4-AFDD-39F5981D8E38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0448B03-3E99-445F-ABA1-D1C8025BC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C534-AAFA-4BF8-9C07-D8F24DE9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3696070"/>
          </a:xfrm>
        </p:spPr>
        <p:txBody>
          <a:bodyPr/>
          <a:lstStyle/>
          <a:p>
            <a:r>
              <a:rPr lang="en-US" dirty="0"/>
              <a:t>Design of Retaining Wall</a:t>
            </a:r>
          </a:p>
        </p:txBody>
      </p:sp>
    </p:spTree>
    <p:extLst>
      <p:ext uri="{BB962C8B-B14F-4D97-AF65-F5344CB8AC3E}">
        <p14:creationId xmlns:p14="http://schemas.microsoft.com/office/powerpoint/2010/main" val="201544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E1B1-A842-4FFC-BF48-B8FEA9E2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883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  <a:latin typeface="Adobe Caslon Pro Bold" panose="0205070206050A020403" pitchFamily="18" charset="0"/>
              </a:rPr>
              <a:t>Introduction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693790-4667-40CB-9832-61ACBBC1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825" y="1411550"/>
            <a:ext cx="8167457" cy="46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F069-146E-4C7E-A2D9-668875A5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5287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Types of Retaining Walls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FB8A6C-729A-46F5-A3AC-DD8CCC3D6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214" y="1562470"/>
            <a:ext cx="7954391" cy="47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5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50E0-B28E-43BD-A366-557686EB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888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Types of Retaining Walls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82AC8E-FD62-4135-9F4B-2C63BE8C2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04" y="1287262"/>
            <a:ext cx="8247355" cy="51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765F-B599-45CB-9534-8B4F8FEC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421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highlight>
                  <a:srgbClr val="C0C0C0"/>
                </a:highlight>
              </a:rPr>
              <a:t>Types of Retaining Walls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2EEC54-8725-43BF-BF0A-93F95A8D3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906" y="1251751"/>
            <a:ext cx="8229600" cy="52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560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</TotalTime>
  <Words>17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Adobe Caslon Pro Bold</vt:lpstr>
      <vt:lpstr>Corbel</vt:lpstr>
      <vt:lpstr>Basis</vt:lpstr>
      <vt:lpstr>Design of Retaining Wall</vt:lpstr>
      <vt:lpstr>Introduction</vt:lpstr>
      <vt:lpstr>Types of Retaining Walls</vt:lpstr>
      <vt:lpstr>Types of Retaining Walls</vt:lpstr>
      <vt:lpstr>Types of Retaining Walls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MiQDAD</dc:creator>
  <cp:lastModifiedBy>bahar ahmed</cp:lastModifiedBy>
  <cp:revision>7</cp:revision>
  <dcterms:created xsi:type="dcterms:W3CDTF">2022-12-13T06:40:57Z</dcterms:created>
  <dcterms:modified xsi:type="dcterms:W3CDTF">2023-05-11T06:09:40Z</dcterms:modified>
</cp:coreProperties>
</file>