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ACE5-691A-479B-983F-CA31437BD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11B0EE-0752-41AD-8709-8469AC215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4967E-F7CC-4D19-825A-301F5C9F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FE07-673D-4080-BDDD-C3FCCF5D448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60DDF-7349-4E88-ADBF-6A51C53F3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91510-6E6F-460C-8458-A00C5E71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892D-89FE-4688-87A9-575F832D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C0FDF-1EFF-4FC1-BAC9-2CA01F2C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F00F8B-FE79-4D0A-AAC4-4AB955064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3B261-5907-4F1E-B55D-97D448C12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FE07-673D-4080-BDDD-C3FCCF5D448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0CACE-4638-4F9A-9F10-B002CEE1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389D7-A2EA-434B-858B-A9D05436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892D-89FE-4688-87A9-575F832D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9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956DF3-B742-4443-AD7C-2708356E8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E0F5C9-EFC3-4F8A-979D-DE21BC04E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3382E-CC97-4991-BF10-1B092E9D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FE07-673D-4080-BDDD-C3FCCF5D448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C1793-D5EC-46D9-BEC8-AD226A03C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12507-9259-4ECB-950A-C093E8F4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892D-89FE-4688-87A9-575F832D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8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DA62F-8AE3-4C49-BAB8-1AE67DC4D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BA789-264C-4608-BE6A-55A9D6C95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66054-29C0-4F4D-9797-8F81FD2D4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FE07-673D-4080-BDDD-C3FCCF5D448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9C900-6042-4913-AFFF-61230E102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897A9-B987-4D48-B854-0DEF55055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892D-89FE-4688-87A9-575F832D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2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97030-1999-45D8-91E5-FB031C3F5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0D065-DD87-42B1-B3BD-68F0D6683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5947B-A7C6-4D49-ACB0-AF7990EE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FE07-673D-4080-BDDD-C3FCCF5D448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72B8A-A261-4009-9EBD-89676A3FD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31DE1-E2A0-4FBB-8D03-F236A35F3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892D-89FE-4688-87A9-575F832D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0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F618B-46F0-49EF-963C-72261E23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06226-8817-4127-B99E-855EA4ACE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DDB2BC-AEFD-457F-BB8F-BB1B01DC9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AF372-2658-457E-8E47-A6D1EC80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FE07-673D-4080-BDDD-C3FCCF5D448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8A5CD-CBEF-4903-B500-E7C623C7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5B2AF-50E5-4A89-A4C5-DF019FB3F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892D-89FE-4688-87A9-575F832D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9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61431-40D7-4D01-B42A-CF62D3260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BF37C-BB63-46F8-9D58-ABC22C988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BCA98-A5EB-436E-A264-C4C09DC2B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7867E8-FB0E-40D3-82DD-9ABF42E8A0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5B99F1-2C04-41B8-9AA0-837FBFE1D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A646E3-1EBF-4FEC-AC80-6074A13FD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FE07-673D-4080-BDDD-C3FCCF5D448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32B5EE-13EC-4A5B-8536-97F31665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B6D513-EED6-4E2A-9203-794ADEBB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892D-89FE-4688-87A9-575F832D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6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6CE94-B086-4775-9CD4-32F52C8C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1C4072-A99D-4EDA-894B-6C9530B4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FE07-673D-4080-BDDD-C3FCCF5D448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770A4-64A9-4D29-B05B-1D2B4A401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4CE15-CC9A-40DF-AA9B-6B169CD7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892D-89FE-4688-87A9-575F832D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F4EEC0-B96B-4831-9AE5-2CD78DCCF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FE07-673D-4080-BDDD-C3FCCF5D448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5D52D6-2AEF-44CB-BAED-5DE45AF6B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AC74D-109E-4EA7-A4C0-E493E399A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892D-89FE-4688-87A9-575F832D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3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2FA0D-AE1A-4CC4-9937-4493F3B80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99F78-1780-44CF-9467-99D637DF0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C55D5-5866-41FC-8466-10198B9AE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E0EF1-7B1D-458B-8BD5-A12C41D3F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FE07-673D-4080-BDDD-C3FCCF5D448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BB703-E3D8-414E-95F0-E54BEC891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4FEC1-A738-49B2-BF64-DE5BB5BDB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892D-89FE-4688-87A9-575F832D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2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69F0E-1B4E-4729-AB99-61BB380E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DA567D-B0D4-4484-82FE-A0BBDEA0E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F2DA7-2FC5-4667-9056-52A55C808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2D080-C828-446E-9C67-3A8BF9C22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FE07-673D-4080-BDDD-C3FCCF5D448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7A9FD-3F0C-40B1-95DA-234CBEB2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D5D92-BD18-4ECA-A072-A5B4C95F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892D-89FE-4688-87A9-575F832D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3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894F57-0304-43A1-9ECA-6443CB7D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26610-D01F-4B22-8625-297CE47DC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36028-F0BB-487A-B83D-5004DF77D0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8FE07-673D-4080-BDDD-C3FCCF5D448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0D19A-0565-4C37-9CFE-001A52AFB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540D0-E12D-4134-8DEF-76E68340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4892D-89FE-4688-87A9-575F832D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E0A99-2071-4096-BB76-015977396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431882"/>
          </a:xfrm>
        </p:spPr>
        <p:txBody>
          <a:bodyPr>
            <a:normAutofit/>
          </a:bodyPr>
          <a:lstStyle/>
          <a:p>
            <a:r>
              <a:rPr lang="en-GB" sz="4000" b="1" dirty="0"/>
              <a:t>Improvement of Erbil City Environment and Increasing Irrigated Areas through Simulated Hydraulic Design from Greater-</a:t>
            </a:r>
            <a:r>
              <a:rPr lang="en-GB" sz="4000" b="1" dirty="0" err="1"/>
              <a:t>Zab</a:t>
            </a:r>
            <a:r>
              <a:rPr lang="en-GB" sz="4000" b="1" dirty="0"/>
              <a:t> River Water 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6994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7E228-12B1-4C8C-8190-792B67EE4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5522"/>
            <a:ext cx="10515600" cy="736848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INTRODUCTION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47FA1-A2E3-4D28-AED9-BDD9E0AB0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Climate change, drought years, industrialization and oil production, investment, increase number of vehicles, air-conditioning systems, private electric generators and projects impacted on the Erbil City Environment. Green and planted areas were decreased; while desertification, groundwater problem and temperature increased. The objectives of the present research were to improve environment, increasing irrigated, groundwater table and tourist areas, and decreasing flood in Erbil City.</a:t>
            </a:r>
          </a:p>
        </p:txBody>
      </p:sp>
    </p:spTree>
    <p:extLst>
      <p:ext uri="{BB962C8B-B14F-4D97-AF65-F5344CB8AC3E}">
        <p14:creationId xmlns:p14="http://schemas.microsoft.com/office/powerpoint/2010/main" val="148860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F29DB-D389-44AF-A1B9-E4EBE62E0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0730"/>
            <a:ext cx="10515600" cy="4996233"/>
          </a:xfrm>
        </p:spPr>
        <p:txBody>
          <a:bodyPr/>
          <a:lstStyle/>
          <a:p>
            <a:r>
              <a:rPr lang="en-US" dirty="0"/>
              <a:t>To conduct the research, design of pumping station, pipe lines, ponds and artificial channels for conveying raw water from Greater-</a:t>
            </a:r>
            <a:r>
              <a:rPr lang="en-US" dirty="0" err="1"/>
              <a:t>Zab</a:t>
            </a:r>
            <a:r>
              <a:rPr lang="en-US" dirty="0"/>
              <a:t> River (GZR) to the surrounded areas of Erbil City was studied.</a:t>
            </a:r>
          </a:p>
          <a:p>
            <a:r>
              <a:rPr lang="en-US" dirty="0"/>
              <a:t>. Surveying data were collected through site visits to the selected areas.</a:t>
            </a:r>
          </a:p>
          <a:p>
            <a:r>
              <a:rPr lang="en-US" dirty="0"/>
              <a:t>Hydraulics design for the pumping station, pipe line, ponds and the channels were carried out. </a:t>
            </a:r>
          </a:p>
        </p:txBody>
      </p:sp>
    </p:spTree>
    <p:extLst>
      <p:ext uri="{BB962C8B-B14F-4D97-AF65-F5344CB8AC3E}">
        <p14:creationId xmlns:p14="http://schemas.microsoft.com/office/powerpoint/2010/main" val="3947428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60859-EBC1-461F-9FEB-B7DB5809D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 Simulated Hydraulic Design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70B836-6DDE-4EE2-AEF4-ED2E97ED12F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349406"/>
            <a:ext cx="8052046" cy="522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04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F34A5-50A9-4D08-B25C-F8BAB7BE6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DEM of study area, main roads and all collected data using GIS software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15B689-4CF7-4989-ABF5-B98BC337091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702" y="2141537"/>
            <a:ext cx="3836923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69812F-323A-426A-B839-131832F73E0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88" y="2141537"/>
            <a:ext cx="4695918" cy="416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25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180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Improvement of Erbil City Environment and Increasing Irrigated Areas through Simulated Hydraulic Design from Greater-Zab River Water  </vt:lpstr>
      <vt:lpstr>INTRODUCTION </vt:lpstr>
      <vt:lpstr>PowerPoint Presentation</vt:lpstr>
      <vt:lpstr> Simulated Hydraulic Design </vt:lpstr>
      <vt:lpstr>DEM of study area, main roads and all collected data using GIS software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Improvement of Erbil City Environment and Increasing Irrigated Areas through Simulated Hydraulic Design from Greater-Zab River Water I</dc:title>
  <dc:creator>MiQDAD</dc:creator>
  <cp:lastModifiedBy>bahar ahmed</cp:lastModifiedBy>
  <cp:revision>4</cp:revision>
  <dcterms:created xsi:type="dcterms:W3CDTF">2022-12-03T14:46:50Z</dcterms:created>
  <dcterms:modified xsi:type="dcterms:W3CDTF">2023-05-11T06:15:32Z</dcterms:modified>
</cp:coreProperties>
</file>