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94A3D-9972-4090-A74F-942AC885299B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C4FD4-5B39-4872-84DA-815A2CD06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33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94A3D-9972-4090-A74F-942AC885299B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C4FD4-5B39-4872-84DA-815A2CD06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83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94A3D-9972-4090-A74F-942AC885299B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C4FD4-5B39-4872-84DA-815A2CD06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771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94A3D-9972-4090-A74F-942AC885299B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C4FD4-5B39-4872-84DA-815A2CD06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070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94A3D-9972-4090-A74F-942AC885299B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C4FD4-5B39-4872-84DA-815A2CD06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071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94A3D-9972-4090-A74F-942AC885299B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C4FD4-5B39-4872-84DA-815A2CD06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8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94A3D-9972-4090-A74F-942AC885299B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C4FD4-5B39-4872-84DA-815A2CD06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4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94A3D-9972-4090-A74F-942AC885299B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C4FD4-5B39-4872-84DA-815A2CD06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453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94A3D-9972-4090-A74F-942AC885299B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C4FD4-5B39-4872-84DA-815A2CD06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43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94A3D-9972-4090-A74F-942AC885299B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C4FD4-5B39-4872-84DA-815A2CD06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673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94A3D-9972-4090-A74F-942AC885299B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C4FD4-5B39-4872-84DA-815A2CD06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275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94A3D-9972-4090-A74F-942AC885299B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C4FD4-5B39-4872-84DA-815A2CD06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293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"/>
            <a:ext cx="8933695" cy="6242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3131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914400"/>
            <a:ext cx="8077200" cy="437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845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1000"/>
            <a:ext cx="7391400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4007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34473"/>
            <a:ext cx="6877050" cy="5699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2137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129" y="762000"/>
            <a:ext cx="7834671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8623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DR.Ahmed Saker</dc:creator>
  <cp:lastModifiedBy>DR.Ahmed Saker</cp:lastModifiedBy>
  <cp:revision>1</cp:revision>
  <dcterms:created xsi:type="dcterms:W3CDTF">2021-04-30T12:07:35Z</dcterms:created>
  <dcterms:modified xsi:type="dcterms:W3CDTF">2021-04-30T12:16:48Z</dcterms:modified>
</cp:coreProperties>
</file>