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5A2744-7439-4015-9F0D-D90471DA0743}"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408235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A2744-7439-4015-9F0D-D90471DA0743}"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150687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A2744-7439-4015-9F0D-D90471DA0743}"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309777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5A2744-7439-4015-9F0D-D90471DA0743}"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3537968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5A2744-7439-4015-9F0D-D90471DA0743}"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96999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5A2744-7439-4015-9F0D-D90471DA0743}"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151043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5A2744-7439-4015-9F0D-D90471DA0743}" type="datetimeFigureOut">
              <a:rPr lang="en-US" smtClean="0"/>
              <a:t>3/14/2024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3139028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5A2744-7439-4015-9F0D-D90471DA0743}" type="datetimeFigureOut">
              <a:rPr lang="en-US" smtClean="0"/>
              <a:t>3/14/2024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4128999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A2744-7439-4015-9F0D-D90471DA0743}" type="datetimeFigureOut">
              <a:rPr lang="en-US" smtClean="0"/>
              <a:t>3/14/2024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3075727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5A2744-7439-4015-9F0D-D90471DA0743}"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1995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5A2744-7439-4015-9F0D-D90471DA0743}"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6841A-4F3A-4893-8A47-6E36279D3250}" type="slidenum">
              <a:rPr lang="en-US" smtClean="0"/>
              <a:t>‹#›</a:t>
            </a:fld>
            <a:endParaRPr lang="en-US"/>
          </a:p>
        </p:txBody>
      </p:sp>
    </p:spTree>
    <p:extLst>
      <p:ext uri="{BB962C8B-B14F-4D97-AF65-F5344CB8AC3E}">
        <p14:creationId xmlns:p14="http://schemas.microsoft.com/office/powerpoint/2010/main" val="3573957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A2744-7439-4015-9F0D-D90471DA0743}" type="datetimeFigureOut">
              <a:rPr lang="en-US" smtClean="0"/>
              <a:t>3/14/2024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6841A-4F3A-4893-8A47-6E36279D3250}" type="slidenum">
              <a:rPr lang="en-US" smtClean="0"/>
              <a:t>‹#›</a:t>
            </a:fld>
            <a:endParaRPr lang="en-US"/>
          </a:p>
        </p:txBody>
      </p:sp>
    </p:spTree>
    <p:extLst>
      <p:ext uri="{BB962C8B-B14F-4D97-AF65-F5344CB8AC3E}">
        <p14:creationId xmlns:p14="http://schemas.microsoft.com/office/powerpoint/2010/main" val="2048188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52795"/>
          </a:xfrm>
        </p:spPr>
        <p:txBody>
          <a:bodyPr>
            <a:noAutofit/>
          </a:bodyPr>
          <a:lstStyle/>
          <a:p>
            <a:pPr algn="ctr" rtl="1"/>
            <a:r>
              <a:rPr lang="ar-IQ" sz="1600" dirty="0">
                <a:cs typeface="Ali_K_Sulaimania" pitchFamily="2" charset="-78"/>
              </a:rPr>
              <a:t>كةركوك و ويلايةتى شارةزوور لة سةردةمى عوسمانيدا</a:t>
            </a:r>
            <a:r>
              <a:rPr lang="en-US" sz="1600" dirty="0">
                <a:cs typeface="Ali_K_Sulaimania" pitchFamily="2" charset="-78"/>
              </a:rPr>
              <a:t/>
            </a:r>
            <a:br>
              <a:rPr lang="en-US" sz="1600" dirty="0">
                <a:cs typeface="Ali_K_Sulaimania" pitchFamily="2" charset="-78"/>
              </a:rPr>
            </a:br>
            <a:r>
              <a:rPr lang="ar-IQ" sz="1600" dirty="0">
                <a:cs typeface="Ali_K_Sulaimania" pitchFamily="2" charset="-78"/>
              </a:rPr>
              <a:t> </a:t>
            </a:r>
            <a:r>
              <a:rPr lang="en-US" sz="1600" dirty="0">
                <a:cs typeface="Ali_K_Sulaimania" pitchFamily="2" charset="-78"/>
              </a:rPr>
              <a:t/>
            </a:r>
            <a:br>
              <a:rPr lang="en-US" sz="1600" dirty="0">
                <a:cs typeface="Ali_K_Sulaimania" pitchFamily="2" charset="-78"/>
              </a:rPr>
            </a:br>
            <a:r>
              <a:rPr lang="ar-IQ" sz="1600" dirty="0">
                <a:cs typeface="Ali_K_Sulaimania" pitchFamily="2" charset="-78"/>
              </a:rPr>
              <a:t>دواي ئةوةي ناوضةكاني باشوري كوردستان بة ضةند ماوةيةكى جياجياي نيوةي يةكةمي سةدةي شانزةهةمدا واتة دواى شةرى ضالَديَرانى 1514ز بوون بة بةشيَك لة ئيمثراتؤريي عوسماني، دةسةلآتداراني عوسماني زؤربةي ئةم ناوضانةيان لة ضوارضيَوةي ويلايةتيَكدا رِيَكخست كة ناوي (شارةزوور)يان ليَنا ضونكة لة سةرةتا مةلَبةندةكةي لة دةظةرى شارةزووردا بوو ثايتةختى ئةم ئيالةتةيان سةرةتا لة قةلاَى زةلَم دانا،بةلاَم دواتر  عوسمانيةكان ثايتةختى ئةم ئيالةتةيان طواستةوة بؤ (طولَعةمبةر دةكاتة خورمالَى ئيَستا). لة سالَةكانى كؤتايي سةدةي شازدةهةمدا عوسمانيةكان مةلَبةندي ئةم ويلابةتةيان لة قةلآي طولَعةنبةرةوة طواستةوة بؤ كةركوك،بةمةش كةركوك بووة مةلَبةندى ئيالةتى شارةزوور ئةمةش بة خالَيَكي وةرضةرخانى طرنط دادةنريَت لة ميَذووي شارى كةركوك و ئيالةتى شارةزووريشدا، هؤكاري ئةم طواستنةوةية دةطةرِايةوة بؤ نزيكي سةنتةري ثيَشووي ئيالةتةكة  واتة طولَعةنبةر لة ئيَرانةوة. ئةمةش واي كردبوو ئةم دةظةرة ببيَتة شانؤي سةرةكي زؤربةي شةرِ و كردة سةربازيةكاني نيَوان هةردوو دةولَةتي عوسماني و سةفةوي،</a:t>
            </a:r>
            <a:r>
              <a:rPr lang="ar-IQ" sz="1600" baseline="30000" dirty="0">
                <a:cs typeface="Ali_K_Sulaimania" pitchFamily="2" charset="-78"/>
              </a:rPr>
              <a:t> </a:t>
            </a:r>
            <a:r>
              <a:rPr lang="ar-IQ" sz="1600" dirty="0">
                <a:cs typeface="Ali_K_Sulaimania" pitchFamily="2" charset="-78"/>
              </a:rPr>
              <a:t>ئيتر بةم طواستنةوةية كاري ئةم ئيالةتة كة مةلَبةندةكةى شارى كةركوك بوو لة رِووبةرِووبونةوةي ئيَرانةوة طؤرِا بؤ سةرثةرشتي كردني دةظةري فراواني شارةزوور.</a:t>
            </a:r>
            <a:r>
              <a:rPr lang="en-US" sz="1600" dirty="0">
                <a:cs typeface="Ali_K_Sulaimania" pitchFamily="2" charset="-78"/>
              </a:rPr>
              <a:t/>
            </a:r>
            <a:br>
              <a:rPr lang="en-US" sz="1600" dirty="0">
                <a:cs typeface="Ali_K_Sulaimania" pitchFamily="2" charset="-78"/>
              </a:rPr>
            </a:br>
            <a:r>
              <a:rPr lang="en-US" sz="1600" dirty="0">
                <a:cs typeface="Ali_K_Sulaimania" pitchFamily="2" charset="-78"/>
              </a:rPr>
              <a:t> </a:t>
            </a:r>
            <a:br>
              <a:rPr lang="en-US" sz="1600" dirty="0">
                <a:cs typeface="Ali_K_Sulaimania" pitchFamily="2" charset="-78"/>
              </a:rPr>
            </a:br>
            <a:r>
              <a:rPr lang="ar-IQ" sz="1600" dirty="0">
                <a:cs typeface="Ali_K_Sulaimania" pitchFamily="2" charset="-78"/>
              </a:rPr>
              <a:t>       سنورى  ئيالةتى شارةزوور كة مةلَبةندةكةى كةركوك بوو لة باشوورةوة ويلايةتى بةغداو، موسلَ و ميرنشينى ئاميَدى لة رؤذئاواى ويلايةتى شارةزوور هةلَكةتبون. هةكارى و ئازربيجانيش لة باكوور و وولاَتى فارس لة رؤذهةلاَتى ويلايةتةكةدا بوون، وة هةندىَ جار بةم ويلايةتة دةوترا ئيالةتى كةركوك، ذمارةى سةنجقةكانى كةركوك لة 20 ئيالةت كةمتر نةبوون. ذمارةى سةنجقةكانى ئةم ئيالةتة كة ثايتةختةكةى كةركوك بوو رووى لة زياد بوون كرد، طةشتيارى فةرِةنسى ئؤتيَر كة خؤى دووجار لة سالاَنى(1735_1739ز) هاتؤتة شارى كةركوك دةلَيَت" كةركوك ثايتةختى شارةزوورة، شارةزووريش خؤى بةشيَكة لة كوردستان و حكومةتى شارةزوور لة 32 سةنجةق ثيَكهاتووة. ليَرةدا بوَمان رِوون دةبيَتةوة كةشارى كةركوك كة لةو رِؤذطارةدا ثايتةختى ئيالةتى شارةزوور بووة و ذمارةى سةنجقةكانى 32 سةنجةق بووة، كة بةشى هةرة زؤرى ئةم سةنجقانةش لة كوردستانى باشوور بوونة، كةواتة كةركوك لةو سةردةمةدا ثايتةخت يان مةلَبةندى كوردستانى باشوور بووة.</a:t>
            </a:r>
            <a:r>
              <a:rPr lang="en-US" sz="1600" dirty="0">
                <a:cs typeface="Ali_K_Sulaimania" pitchFamily="2" charset="-78"/>
              </a:rPr>
              <a:t/>
            </a:r>
            <a:br>
              <a:rPr lang="en-US" sz="1600" dirty="0">
                <a:cs typeface="Ali_K_Sulaimania" pitchFamily="2" charset="-78"/>
              </a:rPr>
            </a:br>
            <a:endParaRPr lang="en-US" sz="1600" dirty="0">
              <a:cs typeface="Ali_K_Sulaimania" pitchFamily="2" charset="-78"/>
            </a:endParaRPr>
          </a:p>
        </p:txBody>
      </p:sp>
    </p:spTree>
    <p:extLst>
      <p:ext uri="{BB962C8B-B14F-4D97-AF65-F5344CB8AC3E}">
        <p14:creationId xmlns:p14="http://schemas.microsoft.com/office/powerpoint/2010/main" val="276301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00989"/>
          </a:xfrm>
        </p:spPr>
        <p:txBody>
          <a:bodyPr>
            <a:noAutofit/>
          </a:bodyPr>
          <a:lstStyle/>
          <a:p>
            <a:pPr algn="ctr" rtl="1"/>
            <a:r>
              <a:rPr lang="ar-IQ" sz="1400" dirty="0">
                <a:cs typeface="Ali_K_Sulaimania" pitchFamily="2" charset="-78"/>
              </a:rPr>
              <a:t> ئةم ئيالةتة لة سةرةتادا سةربةخؤبووة هيض جؤرة  دةسةلاَتيكى ئيالةتى بةغداو موسلَى بةسةرةوة نةبووة، بةلَكو وةكو تةواوى ئيالةتةكانى ترى دةولَةتى عوسمانى لة ئةستةمبولَةوة حوكمرانى دةكراو و بةشيَوةيةكى راستةوخؤ لةويَوة والى بؤ دادةنرا، ئةم بارودؤخة سةبارةت بة ئيالةتى شارةزوور بةدريَذاى هةردوو سةدةى شانزةو حةظدة بةردةوام بووة. لة كؤتايي سةدةي حةظدةهةمدا كةركوك جاريَكي تر دةبيَتة طؤرِةثاني رِووداوةكان لة ئةنجامي بةهيَزبوونى ميرنشيني بابان، بةهؤي يةكآ لة ميرة هةرة بة هيَزةكانى ئةم ميرنشينة كة (سليَمان بةبة) بابان بوو. ئةم ميرة لة ضارةكي كؤتايي سةدةي حةظدةدا بوو بة فةرمانرِةواي ميرنشينةكة. تواني ذمارةيةكي زؤر لة خيَلَة كورديةكانى ناوضةكة لة دةورى خؤي كؤبكاتةوة و سوثايةكي طةورةيان ليَ دروست بكات، ئةمة جطة لةوةى سةري بؤ هيض فةرمانرِةوايةكي ناوضةكة دانةنواند، دةركةوتنى سليمان ثاشاى بةبة بووة هؤى كةم بوونةوةى دةسةلاَتى ئيالةتى شارةزوور، ئةمةش بةهؤى ئةوةى سليمان بةبة هةندىَ لة سةنجقةكانى كةركوك دةست بةسةردا بطريََت لةوانة درنة و زةنطنة و حةير و كؤية هةوليَرو قةرةداغ، تةنانةت ثاشاى بابان توانى والى شارةزووريش بةناوى دلاوةر ثاشا بكوذيَت. هاتني ئةم ميرةى بابان بووة ئةوةى بير لة طرتنى شاري كةركوك بكاتةوة، ئةمةش لةبةر ئةوةى ئةم ميرة دةيويست شاري كةركوكيش بخاتة ذيَر قةلَةمرِةوي خؤيةوة، دواي ئةوةى لة كؤتايي سالَي (1689ز) دةستي بةسةر ناوضةي شارةزوو داطرت، بةلآم دلاوةر ثاشاى والي شارةزوور ويستي بةرطري بكات دذى خواستةكانى ميرى بابان و لة ئةنجامدا لة سالَي دواتر لةلايةن سليمان بةبةوة كوذرا، بةم شيَوةية كةركوك كةوتة ناوبازنةى دةسةلآتي ميري بابان. لة بةرانبةر ئةم ثيَشهاتانةدا حةسةن ثاشاي والي بةغدا لة ئةستةبولَةوة بةسيفةتي موتةسةليمى كةركوك دانرا، ئةم كارةش لة ثيَناوى طةرِانةوةى ئارامي بؤ ناوضةكة هةربؤية دواتر لة ئةنجامي هاريكاري نيَوان هةردوو دةولَةتي عوسماني و سةفةوي، رِاثةرِيني سليمان بةبةى بابان لة سالَةكاني كؤتايي سةدةي حةظدةدا لةنيَوبرا. كةواتة مرنشينى بابان هةر لة سةرةتاى بةهيَزبونيةوة كاريطةرى طةورةى لة سةر ئيالةتى شارةزوور (كةركوك) هةبووة، بةلَكو لة سةدةكانى داهاتوودا بةتايبةتى لة سةدةى هةذدةو نؤزدةى زاينى ئةم كاريطةرية زؤر زياتر دةبيَت.</a:t>
            </a:r>
            <a:r>
              <a:rPr lang="en-US" sz="1400" dirty="0">
                <a:cs typeface="Ali_K_Sulaimania" pitchFamily="2" charset="-78"/>
              </a:rPr>
              <a:t/>
            </a:r>
            <a:br>
              <a:rPr lang="en-US" sz="1400" dirty="0">
                <a:cs typeface="Ali_K_Sulaimania" pitchFamily="2" charset="-78"/>
              </a:rPr>
            </a:br>
            <a:r>
              <a:rPr lang="ar-IQ" sz="1400" dirty="0">
                <a:cs typeface="Ali_K_Sulaimania" pitchFamily="2" charset="-78"/>
              </a:rPr>
              <a:t>    يةكيَك لةو مةسةلة طرنطانةى كة تيَبيني دةكريَت لةم رِووداوة ئةوةية كة دواي كوذراني دلاوةر ثاشا ئيالةتي شارةزوور لة رِووي كارطيَرِيةوة بووة ثاشكؤي ئيالةتي بةغدا، ئةمةش بووة هؤي ئةوةى ئةم ئيالةتة بكةويَتة ذيَر دةسةلآتي والي بةغداوة، كاتآ والي ناوبراو لة ثالأ ثؤستةكةي خؤيدا لة ئةستةمبولَةوة رِاسثيَردرا بؤ بةرِيَوةبردني ئيالةتي شارةزوور بة ناوي موتةسةليم.ئةمة لةكاتيَكداية كة ثيَشتر ئيالةتي شارةزوور كة مةلَبةندةكةي كةركوك بوو هيض جؤرة ثاشكؤيةتيةكي كارطيَرِي نةبوو بؤ ئيالةتي بةغدا. حةسةن ثاشاش(1704-1723ز) يةكةم والي بةغدا بوو كة ئةم دةسةلآتةى بةم شيَوةية واتة وةك موتةسةليمى ئيالةتى شارةزوور ثيادةكرد. ئةمةش بووة هؤي ئةوةى بة فةرماني واليةكاني بةغدا هيَزةكاني كةركوك بةشداري لة شالآوةكاني والي بةغدا بكةن بؤ سةر ناوضة جياجياكان، كة ئةمةش بووة هؤي كةم بوونةوةى سةربةخؤي ئيالةتي شارةزوور، ئةوةتا لة كاتي هيَرشكاريةكاني والي بةغدا حةسةن ثاشا بؤ سةر كرماشان، هيَزي كةركوك يةكيَك بوو لة هيَزة يارمةتيدةرةكاني والي بةغدا لةم شالآوةدا لة سالَي (1723ز)دا. ئةمةش ماناى ثاشكؤيةتى و وابةستةبوونى ئيالةتى شارةزوورى بةرانبةر بة ئيالةتى بةغدا دةطةياند، ئةمة لةكاتيَكدا ئيالةتى ناوبراو ثيَشتر هيض جؤرة ثاشكؤيةتيةكى كارطيَرى بؤ ئيالةتى بةغدا نةبووة. لة سةردةمى فةرمانرةوايى ئةحمةد ثاشاي كورِي حةسةن ثاشادا (1723-1747ز) لةسةر هةمان سياسةتي باوكي بةردةوام بوو، ئةوةتا لؤنطريك كاتآ وةسفي سياسةتي ناوبراو دةكات بةرانبةر كةركوك دةلَيَت: "سةربةخؤيةكي كةمي بؤ كةركوك هيَشتبؤوة". كةواتة ئةطةر ئيالةتى شارةزوور ئةو دةسةلاَتةى ثيَشترى هةبواية بة هيض شيَوةيةك ئامادة نةبوو هاوكارى ثيَشكةش بة ئيالةتى بةغدا بكات لة هيَرشةكانيدا بؤ سةر كرماشان، هةربؤية ئةم سياسةتةى ئيالةتى شارةزوور طوزارشتى لة ساسةتى ئيالةتةكة نةدةكردو بةلَكو ماناى ثاشكؤيةتى بؤ ئيالةتى بةغداو رِةنطدانةوةى دةست رؤيشتوى بةغداى دةطةياند. هةروةها ماناى زةوتكردنى ئةو سةربةخؤيةى ئيالةتى شارةزوورى دةطةياند لة لايةن ئيالةتى بةغداوة كة ثيَشترلة لايةن عوسمانيةكانةوة بؤى دابين كرابوو، ئةوةى جيَطةى باسة ئةوا لاوازى دةسةلاَتى ناوةندى عوسمانى لة عيَراقدا هؤكاريَك بوو بؤ ضاوثؤشى كردنى عوسمانى لة زةوتكردنى دةسةلاَتى ئيالةتى شارةزوور لة لايةن  ئيالةتى بةغداوة، لة لايةكى تر هؤيةكى ترى دةطةرايةوة بؤ بةربةرةكانى كردنى ئيالةتى بةغدا لةطةلَ نفوزو دةسةلاَتى ئيَران لة ناوضةكةدا، ئةوةتا بابى عالى لة سالَى 1775ز حةسةن ثاشا كة لة بنةمالَةى مةماليكةكان بوو لة بةغدا كرديان بة موتةسةليمى ئيالةتى كةركوك وموسلَ، هةربؤية ميَذوونوس (عثمان وائلى) لةم بارةيةوة دةلَيَت مةبةستى سةرةكى بابى عالى لة ئةستةمبولَ لةم كارةيدا بريتى بوو لة دذايةتيكردن و بةرطرى كردن لة بةرانبةر هيَرشى ئيَران لةناوضةكةدا.</a:t>
            </a:r>
            <a:endParaRPr lang="en-US" sz="1400" dirty="0">
              <a:cs typeface="Ali_K_Sulaimania" pitchFamily="2" charset="-78"/>
            </a:endParaRPr>
          </a:p>
        </p:txBody>
      </p:sp>
    </p:spTree>
    <p:extLst>
      <p:ext uri="{BB962C8B-B14F-4D97-AF65-F5344CB8AC3E}">
        <p14:creationId xmlns:p14="http://schemas.microsoft.com/office/powerpoint/2010/main" val="288162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44235"/>
          </a:xfrm>
        </p:spPr>
        <p:txBody>
          <a:bodyPr>
            <a:noAutofit/>
          </a:bodyPr>
          <a:lstStyle/>
          <a:p>
            <a:pPr algn="ctr" rtl="1"/>
            <a:r>
              <a:rPr lang="ar-IQ" sz="1800" dirty="0">
                <a:cs typeface="Ali_K_Sulaimania" pitchFamily="2" charset="-78"/>
              </a:rPr>
              <a:t>واديارة مةماليكةكانى بةغدا هةموو كات دذى دةسةلاَت وفراوانخوازيةكانى بابانةكان لة ناوضةى كةركوك دةوةستانةوة، ئةوةتا كاتيَك ئاورةحمان ثاشاي بابان لة دريَذةي هةولَةكانيدا لة ناوضةي كةركوك تواني دؤست و لايةنطري زؤر بؤ خؤي ثةيدا بكات تةنانةت دةسةلآتي ثاشاي بابان لة ناوضةي كةركوكدا لة هاوكاري و هاوثةيماني لةطةلأ هؤز و عةشايرةكاني ناوضةكةدا تيَثةرِي كردوو تواني لةطةلأ ذمارةيةك لة كاربةدةستاني كةركوك هاوثةيماني و هاوكاري دروست بكات بؤ دذايةتي كردني دةسةلآتي والي بةغدا لة دةظةري كةركوكدا. وةك دةبينين كاتيَك والي بةغدا عةبدولَلآ ثاشاي توتنضي لة سالَي (1812ز)دا دواي ئةوةي لة شةرِي كفري دا بةسةر ثاشاي باباندا زالَبوو برِياري دا هاوكار و هاوثةيماناني ثاشاي ناوبراو لة دةظةري كةركوكدا دةستطير بكات. بؤية كاتيَك والي بةغدا رِووي كردة كةركوك بيني تةواوي سةرؤكةكاني شارةكة و دةوروبةري كةركوك و عةشايرةكان لة ذيَرةوة بة نهيَني هاوكار و يارمةتي دةري ئاورةحمان ثاشاي بابان بوون كة لة ئاكامدا والي بةغدا ذمارةيةكي زؤر لة كاربةدةستاني كةركوكي دةستطيركرد لةوانة موتةسةليمي كةركوك كة بةرزترين بةرثرسي شارةكة بوو، دواتر هةريةك لة خةليل ئاغا و قازي شارةكة عةبدولفةتاح ئةفةندي و شيَخي شةممةر كة بة شيَخ شاتي ناسرابوون دةستطيركران. هةروةها والي بةغدا لة دريَذةي هةلَمةتي دةستطيركردني هاوثةيماناني ئاورةحمان ثاشاي باباندا لة كةركوك ئالآي بيطي</a:t>
            </a:r>
            <a:r>
              <a:rPr lang="ar-IQ" sz="1800" baseline="30000" dirty="0">
                <a:cs typeface="Ali_K_Sulaimania" pitchFamily="2" charset="-78"/>
              </a:rPr>
              <a:t> </a:t>
            </a:r>
            <a:r>
              <a:rPr lang="ar-IQ" sz="1800" dirty="0">
                <a:cs typeface="Ali_K_Sulaimania" pitchFamily="2" charset="-78"/>
              </a:rPr>
              <a:t>مةحمود بةط و سةرؤكي هيَزي ثةنيضةري ثيَشووي بةغدا قاسم ئاغاي لة شارةكةدا دةستطيركرد. والي موسلَيش لةم هاوثةيمانيةدا بةشدار بووة. بيَطومان بووني ئةم جؤرة هاوثةيماني و هاوكارىية ماناي بةهيَزي ثةيوةندي نيَوان كةركوك و ميرنشيني بابان دةطةيةنيَت لة سةردةمي ئاورةحمان ثاشاي باباندا. بةلآم زالَبوون و بالآدةستي ئيالةتي بةغدا بةسةر ئيالةتي شارةزوور كاريطةري خراثي بةسةر ئةم هاوثةيماني و ثةيوةندي نيَوانيان هةبووة. لة لايةكي تر بووني هاوثةيمانيةكي لةم جؤرة لة نيَوان ثاشاي بابان و هؤز و كاربةدةستاني كةركوك ماناي فراواني دةسةلآتي بابانةكان دةطةيةنيَت لة ناوضةي كةركوكدا لة سةردةمي ئاورةحمان ثاشاي باباندا.</a:t>
            </a:r>
            <a:r>
              <a:rPr lang="en-US" sz="1800" dirty="0">
                <a:cs typeface="Ali_K_Sulaimania" pitchFamily="2" charset="-78"/>
              </a:rPr>
              <a:t/>
            </a:r>
            <a:br>
              <a:rPr lang="en-US" sz="1800" dirty="0">
                <a:cs typeface="Ali_K_Sulaimania" pitchFamily="2" charset="-78"/>
              </a:rPr>
            </a:br>
            <a:r>
              <a:rPr lang="ar-IQ" sz="1800" dirty="0">
                <a:cs typeface="Ali_K_Sulaimania" pitchFamily="2" charset="-78"/>
              </a:rPr>
              <a:t>     دياردةى ثاشكؤيةتى ئيالةتى شارةزوور بؤ ئيالةتى بةغدا تاوةكو لةناوضوونى مةماليكةكان لة بةغدا لة سالَى 1831ز بةردةوام بوو، بؤية دةبينين دواى لةناوضونى مةماليك دةسةلاَتى ئيالةتى بةغدا بة سةر ئيالةتى شارةزووردا روو لة كةم بوونةوة دةكات دةبيَتةوة جاريَكى تر لة ئةستةمبولَةوة والى يان موتةسةليم بؤ كةركوك دادةنرىَ تا ئةو كاتةى كةركوك دةبيَتة سةنجقيَكى سةر بة ويلايةتى موسلَ. شايةنى باسة دواي دةرضووني ياساي ويلايةت لة دةولَةتي عوسمانيدا لة 8ى تشريني دووةمي (1864ز)دا شيَوازي كارطيَرِي نوآ لة هةموو ناوضةكاندا ثيَرِةوكرا. سةرضاوة ميَذووييةكان ئاماذة بةوة دةدةن كةوا لةم سةردةمةدا ئيالةتي شارةزوور ئيتر وةك ئيالةت هةبووني نةما بةلَكو لةطةلأ ئيالةتي موسلأ ثيَكةوة كؤكراونةتةوة لة ذيَر ناوي ويلايةتي موسلأ. ئةمةش لة سالَي (1879ز)دا بووة.</a:t>
            </a:r>
            <a:r>
              <a:rPr lang="en-US" sz="1800" dirty="0">
                <a:cs typeface="Ali_K_Sulaimania" pitchFamily="2" charset="-78"/>
              </a:rPr>
              <a:t/>
            </a:r>
            <a:br>
              <a:rPr lang="en-US" sz="1800" dirty="0">
                <a:cs typeface="Ali_K_Sulaimania" pitchFamily="2" charset="-78"/>
              </a:rPr>
            </a:br>
            <a:endParaRPr lang="en-US" sz="1800" dirty="0">
              <a:cs typeface="Ali_K_Sulaimania" pitchFamily="2" charset="-78"/>
            </a:endParaRPr>
          </a:p>
        </p:txBody>
      </p:sp>
    </p:spTree>
    <p:extLst>
      <p:ext uri="{BB962C8B-B14F-4D97-AF65-F5344CB8AC3E}">
        <p14:creationId xmlns:p14="http://schemas.microsoft.com/office/powerpoint/2010/main" val="338550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609</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Ali_K_Sulaimania</vt:lpstr>
      <vt:lpstr>Arial</vt:lpstr>
      <vt:lpstr>Calibri</vt:lpstr>
      <vt:lpstr>Calibri Light</vt:lpstr>
      <vt:lpstr>Office Theme</vt:lpstr>
      <vt:lpstr>كةركوك و ويلايةتى شارةزوور لة سةردةمى عوسمانيدا   دواي ئةوةي ناوضةكاني باشوري كوردستان بة ضةند ماوةيةكى جياجياي نيوةي يةكةمي سةدةي شانزةهةمدا واتة دواى شةرى ضالَديَرانى 1514ز بوون بة بةشيَك لة ئيمثراتؤريي عوسماني، دةسةلآتداراني عوسماني زؤربةي ئةم ناوضانةيان لة ضوارضيَوةي ويلايةتيَكدا رِيَكخست كة ناوي (شارةزوور)يان ليَنا ضونكة لة سةرةتا مةلَبةندةكةي لة دةظةرى شارةزووردا بوو ثايتةختى ئةم ئيالةتةيان سةرةتا لة قةلاَى زةلَم دانا،بةلاَم دواتر  عوسمانيةكان ثايتةختى ئةم ئيالةتةيان طواستةوة بؤ (طولَعةمبةر دةكاتة خورمالَى ئيَستا). لة سالَةكانى كؤتايي سةدةي شازدةهةمدا عوسمانيةكان مةلَبةندي ئةم ويلابةتةيان لة قةلآي طولَعةنبةرةوة طواستةوة بؤ كةركوك،بةمةش كةركوك بووة مةلَبةندى ئيالةتى شارةزوور ئةمةش بة خالَيَكي وةرضةرخانى طرنط دادةنريَت لة ميَذووي شارى كةركوك و ئيالةتى شارةزووريشدا، هؤكاري ئةم طواستنةوةية دةطةرِايةوة بؤ نزيكي سةنتةري ثيَشووي ئيالةتةكة  واتة طولَعةنبةر لة ئيَرانةوة. ئةمةش واي كردبوو ئةم دةظةرة ببيَتة شانؤي سةرةكي زؤربةي شةرِ و كردة سةربازيةكاني نيَوان هةردوو دةولَةتي عوسماني و سةفةوي، ئيتر بةم طواستنةوةية كاري ئةم ئيالةتة كة مةلَبةندةكةى شارى كةركوك بوو لة رِووبةرِووبونةوةي ئيَرانةوة طؤرِا بؤ سةرثةرشتي كردني دةظةري فراواني شارةزوور.          سنورى  ئيالةتى شارةزوور كة مةلَبةندةكةى كةركوك بوو لة باشوورةوة ويلايةتى بةغداو، موسلَ و ميرنشينى ئاميَدى لة رؤذئاواى ويلايةتى شارةزوور هةلَكةتبون. هةكارى و ئازربيجانيش لة باكوور و وولاَتى فارس لة رؤذهةلاَتى ويلايةتةكةدا بوون، وة هةندىَ جار بةم ويلايةتة دةوترا ئيالةتى كةركوك، ذمارةى سةنجقةكانى كةركوك لة 20 ئيالةت كةمتر نةبوون. ذمارةى سةنجقةكانى ئةم ئيالةتة كة ثايتةختةكةى كةركوك بوو رووى لة زياد بوون كرد، طةشتيارى فةرِةنسى ئؤتيَر كة خؤى دووجار لة سالاَنى(1735_1739ز) هاتؤتة شارى كةركوك دةلَيَت" كةركوك ثايتةختى شارةزوورة، شارةزووريش خؤى بةشيَكة لة كوردستان و حكومةتى شارةزوور لة 32 سةنجةق ثيَكهاتووة. ليَرةدا بوَمان رِوون دةبيَتةوة كةشارى كةركوك كة لةو رِؤذطارةدا ثايتةختى ئيالةتى شارةزوور بووة و ذمارةى سةنجقةكانى 32 سةنجةق بووة، كة بةشى هةرة زؤرى ئةم سةنجقانةش لة كوردستانى باشوور بوونة، كةواتة كةركوك لةو سةردةمةدا ثايتةخت يان مةلَبةندى كوردستانى باشوور بووة. </vt:lpstr>
      <vt:lpstr> ئةم ئيالةتة لة سةرةتادا سةربةخؤبووة هيض جؤرة  دةسةلاَتيكى ئيالةتى بةغداو موسلَى بةسةرةوة نةبووة، بةلَكو وةكو تةواوى ئيالةتةكانى ترى دةولَةتى عوسمانى لة ئةستةمبولَةوة حوكمرانى دةكراو و بةشيَوةيةكى راستةوخؤ لةويَوة والى بؤ دادةنرا، ئةم بارودؤخة سةبارةت بة ئيالةتى شارةزوور بةدريَذاى هةردوو سةدةى شانزةو حةظدة بةردةوام بووة. لة كؤتايي سةدةي حةظدةهةمدا كةركوك جاريَكي تر دةبيَتة طؤرِةثاني رِووداوةكان لة ئةنجامي بةهيَزبوونى ميرنشيني بابان، بةهؤي يةكآ لة ميرة هةرة بة هيَزةكانى ئةم ميرنشينة كة (سليَمان بةبة) بابان بوو. ئةم ميرة لة ضارةكي كؤتايي سةدةي حةظدةدا بوو بة فةرمانرِةواي ميرنشينةكة. تواني ذمارةيةكي زؤر لة خيَلَة كورديةكانى ناوضةكة لة دةورى خؤي كؤبكاتةوة و سوثايةكي طةورةيان ليَ دروست بكات، ئةمة جطة لةوةى سةري بؤ هيض فةرمانرِةوايةكي ناوضةكة دانةنواند، دةركةوتنى سليمان ثاشاى بةبة بووة هؤى كةم بوونةوةى دةسةلاَتى ئيالةتى شارةزوور، ئةمةش بةهؤى ئةوةى سليمان بةبة هةندىَ لة سةنجقةكانى كةركوك دةست بةسةردا بطريََت لةوانة درنة و زةنطنة و حةير و كؤية هةوليَرو قةرةداغ، تةنانةت ثاشاى بابان توانى والى شارةزووريش بةناوى دلاوةر ثاشا بكوذيَت. هاتني ئةم ميرةى بابان بووة ئةوةى بير لة طرتنى شاري كةركوك بكاتةوة، ئةمةش لةبةر ئةوةى ئةم ميرة دةيويست شاري كةركوكيش بخاتة ذيَر قةلَةمرِةوي خؤيةوة، دواي ئةوةى لة كؤتايي سالَي (1689ز) دةستي بةسةر ناوضةي شارةزوو داطرت، بةلآم دلاوةر ثاشاى والي شارةزوور ويستي بةرطري بكات دذى خواستةكانى ميرى بابان و لة ئةنجامدا لة سالَي دواتر لةلايةن سليمان بةبةوة كوذرا، بةم شيَوةية كةركوك كةوتة ناوبازنةى دةسةلآتي ميري بابان. لة بةرانبةر ئةم ثيَشهاتانةدا حةسةن ثاشاي والي بةغدا لة ئةستةبولَةوة بةسيفةتي موتةسةليمى كةركوك دانرا، ئةم كارةش لة ثيَناوى طةرِانةوةى ئارامي بؤ ناوضةكة هةربؤية دواتر لة ئةنجامي هاريكاري نيَوان هةردوو دةولَةتي عوسماني و سةفةوي، رِاثةرِيني سليمان بةبةى بابان لة سالَةكاني كؤتايي سةدةي حةظدةدا لةنيَوبرا. كةواتة مرنشينى بابان هةر لة سةرةتاى بةهيَزبونيةوة كاريطةرى طةورةى لة سةر ئيالةتى شارةزوور (كةركوك) هةبووة، بةلَكو لة سةدةكانى داهاتوودا بةتايبةتى لة سةدةى هةذدةو نؤزدةى زاينى ئةم كاريطةرية زؤر زياتر دةبيَت.     يةكيَك لةو مةسةلة طرنطانةى كة تيَبيني دةكريَت لةم رِووداوة ئةوةية كة دواي كوذراني دلاوةر ثاشا ئيالةتي شارةزوور لة رِووي كارطيَرِيةوة بووة ثاشكؤي ئيالةتي بةغدا، ئةمةش بووة هؤي ئةوةى ئةم ئيالةتة بكةويَتة ذيَر دةسةلآتي والي بةغداوة، كاتآ والي ناوبراو لة ثالأ ثؤستةكةي خؤيدا لة ئةستةمبولَةوة رِاسثيَردرا بؤ بةرِيَوةبردني ئيالةتي شارةزوور بة ناوي موتةسةليم.ئةمة لةكاتيَكداية كة ثيَشتر ئيالةتي شارةزوور كة مةلَبةندةكةي كةركوك بوو هيض جؤرة ثاشكؤيةتيةكي كارطيَرِي نةبوو بؤ ئيالةتي بةغدا. حةسةن ثاشاش(1704-1723ز) يةكةم والي بةغدا بوو كة ئةم دةسةلآتةى بةم شيَوةية واتة وةك موتةسةليمى ئيالةتى شارةزوور ثيادةكرد. ئةمةش بووة هؤي ئةوةى بة فةرماني واليةكاني بةغدا هيَزةكاني كةركوك بةشداري لة شالآوةكاني والي بةغدا بكةن بؤ سةر ناوضة جياجياكان، كة ئةمةش بووة هؤي كةم بوونةوةى سةربةخؤي ئيالةتي شارةزوور، ئةوةتا لة كاتي هيَرشكاريةكاني والي بةغدا حةسةن ثاشا بؤ سةر كرماشان، هيَزي كةركوك يةكيَك بوو لة هيَزة يارمةتيدةرةكاني والي بةغدا لةم شالآوةدا لة سالَي (1723ز)دا. ئةمةش ماناى ثاشكؤيةتى و وابةستةبوونى ئيالةتى شارةزوورى بةرانبةر بة ئيالةتى بةغدا دةطةياند، ئةمة لةكاتيَكدا ئيالةتى ناوبراو ثيَشتر هيض جؤرة ثاشكؤيةتيةكى كارطيَرى بؤ ئيالةتى بةغدا نةبووة. لة سةردةمى فةرمانرةوايى ئةحمةد ثاشاي كورِي حةسةن ثاشادا (1723-1747ز) لةسةر هةمان سياسةتي باوكي بةردةوام بوو، ئةوةتا لؤنطريك كاتآ وةسفي سياسةتي ناوبراو دةكات بةرانبةر كةركوك دةلَيَت: "سةربةخؤيةكي كةمي بؤ كةركوك هيَشتبؤوة". كةواتة ئةطةر ئيالةتى شارةزوور ئةو دةسةلاَتةى ثيَشترى هةبواية بة هيض شيَوةيةك ئامادة نةبوو هاوكارى ثيَشكةش بة ئيالةتى بةغدا بكات لة هيَرشةكانيدا بؤ سةر كرماشان، هةربؤية ئةم سياسةتةى ئيالةتى شارةزوور طوزارشتى لة ساسةتى ئيالةتةكة نةدةكردو بةلَكو ماناى ثاشكؤيةتى بؤ ئيالةتى بةغداو رِةنطدانةوةى دةست رؤيشتوى بةغداى دةطةياند. هةروةها ماناى زةوتكردنى ئةو سةربةخؤيةى ئيالةتى شارةزوورى دةطةياند لة لايةن ئيالةتى بةغداوة كة ثيَشترلة لايةن عوسمانيةكانةوة بؤى دابين كرابوو، ئةوةى جيَطةى باسة ئةوا لاوازى دةسةلاَتى ناوةندى عوسمانى لة عيَراقدا هؤكاريَك بوو بؤ ضاوثؤشى كردنى عوسمانى لة زةوتكردنى دةسةلاَتى ئيالةتى شارةزوور لة لايةن  ئيالةتى بةغداوة، لة لايةكى تر هؤيةكى ترى دةطةرايةوة بؤ بةربةرةكانى كردنى ئيالةتى بةغدا لةطةلَ نفوزو دةسةلاَتى ئيَران لة ناوضةكةدا، ئةوةتا بابى عالى لة سالَى 1775ز حةسةن ثاشا كة لة بنةمالَةى مةماليكةكان بوو لة بةغدا كرديان بة موتةسةليمى ئيالةتى كةركوك وموسلَ، هةربؤية ميَذوونوس (عثمان وائلى) لةم بارةيةوة دةلَيَت مةبةستى سةرةكى بابى عالى لة ئةستةمبولَ لةم كارةيدا بريتى بوو لة دذايةتيكردن و بةرطرى كردن لة بةرانبةر هيَرشى ئيَران لةناوضةكةدا.</vt:lpstr>
      <vt:lpstr>واديارة مةماليكةكانى بةغدا هةموو كات دذى دةسةلاَت وفراوانخوازيةكانى بابانةكان لة ناوضةى كةركوك دةوةستانةوة، ئةوةتا كاتيَك ئاورةحمان ثاشاي بابان لة دريَذةي هةولَةكانيدا لة ناوضةي كةركوك تواني دؤست و لايةنطري زؤر بؤ خؤي ثةيدا بكات تةنانةت دةسةلآتي ثاشاي بابان لة ناوضةي كةركوكدا لة هاوكاري و هاوثةيماني لةطةلأ هؤز و عةشايرةكاني ناوضةكةدا تيَثةرِي كردوو تواني لةطةلأ ذمارةيةك لة كاربةدةستاني كةركوك هاوثةيماني و هاوكاري دروست بكات بؤ دذايةتي كردني دةسةلآتي والي بةغدا لة دةظةري كةركوكدا. وةك دةبينين كاتيَك والي بةغدا عةبدولَلآ ثاشاي توتنضي لة سالَي (1812ز)دا دواي ئةوةي لة شةرِي كفري دا بةسةر ثاشاي باباندا زالَبوو برِياري دا هاوكار و هاوثةيماناني ثاشاي ناوبراو لة دةظةري كةركوكدا دةستطير بكات. بؤية كاتيَك والي بةغدا رِووي كردة كةركوك بيني تةواوي سةرؤكةكاني شارةكة و دةوروبةري كةركوك و عةشايرةكان لة ذيَرةوة بة نهيَني هاوكار و يارمةتي دةري ئاورةحمان ثاشاي بابان بوون كة لة ئاكامدا والي بةغدا ذمارةيةكي زؤر لة كاربةدةستاني كةركوكي دةستطيركرد لةوانة موتةسةليمي كةركوك كة بةرزترين بةرثرسي شارةكة بوو، دواتر هةريةك لة خةليل ئاغا و قازي شارةكة عةبدولفةتاح ئةفةندي و شيَخي شةممةر كة بة شيَخ شاتي ناسرابوون دةستطيركران. هةروةها والي بةغدا لة دريَذةي هةلَمةتي دةستطيركردني هاوثةيماناني ئاورةحمان ثاشاي باباندا لة كةركوك ئالآي بيطي مةحمود بةط و سةرؤكي هيَزي ثةنيضةري ثيَشووي بةغدا قاسم ئاغاي لة شارةكةدا دةستطيركرد. والي موسلَيش لةم هاوثةيمانيةدا بةشدار بووة. بيَطومان بووني ئةم جؤرة هاوثةيماني و هاوكارىية ماناي بةهيَزي ثةيوةندي نيَوان كةركوك و ميرنشيني بابان دةطةيةنيَت لة سةردةمي ئاورةحمان ثاشاي باباندا. بةلآم زالَبوون و بالآدةستي ئيالةتي بةغدا بةسةر ئيالةتي شارةزوور كاريطةري خراثي بةسةر ئةم هاوثةيماني و ثةيوةندي نيَوانيان هةبووة. لة لايةكي تر بووني هاوثةيمانيةكي لةم جؤرة لة نيَوان ثاشاي بابان و هؤز و كاربةدةستاني كةركوك ماناي فراواني دةسةلآتي بابانةكان دةطةيةنيَت لة ناوضةي كةركوكدا لة سةردةمي ئاورةحمان ثاشاي باباندا.      دياردةى ثاشكؤيةتى ئيالةتى شارةزوور بؤ ئيالةتى بةغدا تاوةكو لةناوضوونى مةماليكةكان لة بةغدا لة سالَى 1831ز بةردةوام بوو، بؤية دةبينين دواى لةناوضونى مةماليك دةسةلاَتى ئيالةتى بةغدا بة سةر ئيالةتى شارةزووردا روو لة كةم بوونةوة دةكات دةبيَتةوة جاريَكى تر لة ئةستةمبولَةوة والى يان موتةسةليم بؤ كةركوك دادةنرىَ تا ئةو كاتةى كةركوك دةبيَتة سةنجقيَكى سةر بة ويلايةتى موسلَ. شايةنى باسة دواي دةرضووني ياساي ويلايةت لة دةولَةتي عوسمانيدا لة 8ى تشريني دووةمي (1864ز)دا شيَوازي كارطيَرِي نوآ لة هةموو ناوضةكاندا ثيَرِةوكرا. سةرضاوة ميَذووييةكان ئاماذة بةوة دةدةن كةوا لةم سةردةمةدا ئيالةتي شارةزوور ئيتر وةك ئيالةت هةبووني نةما بةلَكو لةطةلأ ئيالةتي موسلأ ثيَكةوة كؤكراونةتةوة لة ذيَر ناوي ويلايةتي موسلأ. ئةمةش لة سالَي (1879ز)دا بووة.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كةركوك و ويلايةتى شارةزوور لة سةردةمى عوسمانيدا   دواي ئةوةي ناوضةكاني باشوري كوردستان بة ضةند ماوةيةكى جياجياي نيوةي يةكةمي سةدةي شانزةهةمدا واتة دواى شةرى ضالَديَرانى 1514ز بوون بة بةشيَك لة ئيمثراتؤريي عوسماني، دةسةلآتداراني عوسماني زؤربةي ئةم ناوضانةيان لة ضوارضيَوةي ويلايةتيَكدا رِيَكخست كة ناوي (شارةزوور)يان ليَنا ضونكة لة سةرةتا مةلَبةندةكةي لة دةظةرى شارةزووردا بوو ثايتةختى ئةم ئيالةتةيان سةرةتا لة قةلاَى زةلَم دانا،بةلاَم دواتر  عوسمانيةكان ثايتةختى ئةم ئيالةتةيان طواستةوة بؤ (طولَعةمبةر دةكاتة خورمالَى ئيَستا). لة سالَةكانى كؤتايي سةدةي شازدةهةمدا عوسمانيةكان مةلَبةندي ئةم ويلابةتةيان لة قةلآي طولَعةنبةرةوة طواستةوة بؤ كةركوك،بةمةش كةركوك بووة مةلَبةندى ئيالةتى شارةزوور ئةمةش بة خالَيَكي وةرضةرخانى طرنط دادةنريَت لة ميَذووي شارى كةركوك و ئيالةتى شارةزووريشدا، هؤكاري ئةم طواستنةوةية دةطةرِايةوة بؤ نزيكي سةنتةري ثيَشووي ئيالةتةكة  واتة طولَعةنبةر لة ئيَرانةوة. ئةمةش واي كردبوو ئةم دةظةرة ببيَتة شانؤي سةرةكي زؤربةي شةرِ و كردة سةربازيةكاني نيَوان هةردوو دةولَةتي عوسماني و سةفةوي، ئيتر بةم طواستنةوةية كاري ئةم ئيالةتة كة مةلَبةندةكةى شارى كةركوك بوو لة رِووبةرِووبونةوةي ئيَرانةوة طؤرِا بؤ سةرثةرشتي كردني دةظةري فراواني شارةزوور.          سنورى  ئيالةتى شارةزوور كة مةلَبةندةكةى كةركوك بوو لة باشوورةوة ويلايةتى بةغداو، موسلَ و ميرنشينى ئاميَدى لة رؤذئاواى ويلايةتى شارةزوور هةلَكةتبون. هةكارى و ئازربيجانيش لة باكوور و وولاَتى فارس لة رؤذهةلاَتى ويلايةتةكةدا بوون، وة هةندىَ جار بةم ويلايةتة دةوترا ئيالةتى كةركوك، ذمارةى سةنجقةكانى كةركوك لة 20 ئيالةت كةمتر نةبوون. ذمارةى سةنجقةكانى ئةم ئيالةتة كة ثايتةختةكةى كةركوك بوو رووى لة زياد بوون كرد، طةشتيارى فةرِةنسى ئؤتيَر كة خؤى دووجار لة سالاَنى(1735_1739ز) هاتؤتة شارى كةركوك دةلَيَت" كةركوك ثايتةختى شارةزوورة، شارةزووريش خؤى بةشيَكة لة كوردستان و حكومةتى شارةزوور لة 32 سةنجةق ثيَكهاتووة. ليَرةدا بوَمان رِوون دةبيَتةوة كةشارى كةركوك كة لةو رِؤذطارةدا ثايتةختى ئيالةتى شارةزوور بووة و ذمارةى سةنجقةكانى 32 سةنجةق بووة، كة بةشى هةرة زؤرى ئةم سةنجقانةش لة كوردستانى باشوور بوونة، كةواتة كةركوك لةو سةردةمةدا ثايتةخت يان مةلَبةندى كوردستانى باشوور بووة. </dc:title>
  <dc:creator>D.Bakhtyar</dc:creator>
  <cp:lastModifiedBy>D.Bakhtyar</cp:lastModifiedBy>
  <cp:revision>1</cp:revision>
  <dcterms:created xsi:type="dcterms:W3CDTF">2024-03-14T18:05:14Z</dcterms:created>
  <dcterms:modified xsi:type="dcterms:W3CDTF">2024-03-14T18:05:30Z</dcterms:modified>
</cp:coreProperties>
</file>