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83F4E4-F35B-488C-BBCD-9C710C4FE0A7}" type="datetimeFigureOut">
              <a:rPr lang="en-US" smtClean="0"/>
              <a:t>11/4/2019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657619-AAB6-4331-BA36-5260AFFAB356}" type="slidenum">
              <a:rPr lang="en-US" smtClean="0"/>
              <a:t>‹#›</a:t>
            </a:fld>
            <a:endParaRPr lang="en-US"/>
          </a:p>
        </p:txBody>
      </p:sp>
    </p:spTree>
    <p:extLst>
      <p:ext uri="{BB962C8B-B14F-4D97-AF65-F5344CB8AC3E}">
        <p14:creationId xmlns:p14="http://schemas.microsoft.com/office/powerpoint/2010/main" val="1027327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099640-C7F0-4D0A-9AC8-0BB8BE6644CC}" type="datetime1">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E13E6D-78CA-4B87-8C8F-DD45B74D0F9F}" type="slidenum">
              <a:rPr lang="en-US" smtClean="0"/>
              <a:t>‹#›</a:t>
            </a:fld>
            <a:endParaRPr lang="en-US"/>
          </a:p>
        </p:txBody>
      </p:sp>
    </p:spTree>
    <p:extLst>
      <p:ext uri="{BB962C8B-B14F-4D97-AF65-F5344CB8AC3E}">
        <p14:creationId xmlns:p14="http://schemas.microsoft.com/office/powerpoint/2010/main" val="471066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3CB71B-83A8-42F7-BA73-BE469AF3F67E}" type="datetime1">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E13E6D-78CA-4B87-8C8F-DD45B74D0F9F}" type="slidenum">
              <a:rPr lang="en-US" smtClean="0"/>
              <a:t>‹#›</a:t>
            </a:fld>
            <a:endParaRPr lang="en-US"/>
          </a:p>
        </p:txBody>
      </p:sp>
    </p:spTree>
    <p:extLst>
      <p:ext uri="{BB962C8B-B14F-4D97-AF65-F5344CB8AC3E}">
        <p14:creationId xmlns:p14="http://schemas.microsoft.com/office/powerpoint/2010/main" val="1327292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F38CC8-FDA9-4773-ADC8-069505EE15D8}" type="datetime1">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E13E6D-78CA-4B87-8C8F-DD45B74D0F9F}" type="slidenum">
              <a:rPr lang="en-US" smtClean="0"/>
              <a:t>‹#›</a:t>
            </a:fld>
            <a:endParaRPr lang="en-US"/>
          </a:p>
        </p:txBody>
      </p:sp>
    </p:spTree>
    <p:extLst>
      <p:ext uri="{BB962C8B-B14F-4D97-AF65-F5344CB8AC3E}">
        <p14:creationId xmlns:p14="http://schemas.microsoft.com/office/powerpoint/2010/main" val="4121253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2780A2-338F-4013-953C-237A4CCF2117}" type="datetime1">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E13E6D-78CA-4B87-8C8F-DD45B74D0F9F}" type="slidenum">
              <a:rPr lang="en-US" smtClean="0"/>
              <a:t>‹#›</a:t>
            </a:fld>
            <a:endParaRPr lang="en-US"/>
          </a:p>
        </p:txBody>
      </p:sp>
    </p:spTree>
    <p:extLst>
      <p:ext uri="{BB962C8B-B14F-4D97-AF65-F5344CB8AC3E}">
        <p14:creationId xmlns:p14="http://schemas.microsoft.com/office/powerpoint/2010/main" val="456896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704093-4912-4045-ACAF-68FD15FDB4C5}" type="datetime1">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E13E6D-78CA-4B87-8C8F-DD45B74D0F9F}" type="slidenum">
              <a:rPr lang="en-US" smtClean="0"/>
              <a:t>‹#›</a:t>
            </a:fld>
            <a:endParaRPr lang="en-US"/>
          </a:p>
        </p:txBody>
      </p:sp>
    </p:spTree>
    <p:extLst>
      <p:ext uri="{BB962C8B-B14F-4D97-AF65-F5344CB8AC3E}">
        <p14:creationId xmlns:p14="http://schemas.microsoft.com/office/powerpoint/2010/main" val="378824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B4B592-67B0-49BB-9F8A-86DFC00CFFC3}" type="datetime1">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E13E6D-78CA-4B87-8C8F-DD45B74D0F9F}" type="slidenum">
              <a:rPr lang="en-US" smtClean="0"/>
              <a:t>‹#›</a:t>
            </a:fld>
            <a:endParaRPr lang="en-US"/>
          </a:p>
        </p:txBody>
      </p:sp>
    </p:spTree>
    <p:extLst>
      <p:ext uri="{BB962C8B-B14F-4D97-AF65-F5344CB8AC3E}">
        <p14:creationId xmlns:p14="http://schemas.microsoft.com/office/powerpoint/2010/main" val="2090803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E78688-51CC-4316-AA9A-D820858009C0}" type="datetime1">
              <a:rPr lang="en-US" smtClean="0"/>
              <a:t>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E13E6D-78CA-4B87-8C8F-DD45B74D0F9F}" type="slidenum">
              <a:rPr lang="en-US" smtClean="0"/>
              <a:t>‹#›</a:t>
            </a:fld>
            <a:endParaRPr lang="en-US"/>
          </a:p>
        </p:txBody>
      </p:sp>
    </p:spTree>
    <p:extLst>
      <p:ext uri="{BB962C8B-B14F-4D97-AF65-F5344CB8AC3E}">
        <p14:creationId xmlns:p14="http://schemas.microsoft.com/office/powerpoint/2010/main" val="2552841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4A8F76-F7B9-4DBE-94DC-BF15B375365F}" type="datetime1">
              <a:rPr lang="en-US" smtClean="0"/>
              <a:t>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E13E6D-78CA-4B87-8C8F-DD45B74D0F9F}" type="slidenum">
              <a:rPr lang="en-US" smtClean="0"/>
              <a:t>‹#›</a:t>
            </a:fld>
            <a:endParaRPr lang="en-US"/>
          </a:p>
        </p:txBody>
      </p:sp>
    </p:spTree>
    <p:extLst>
      <p:ext uri="{BB962C8B-B14F-4D97-AF65-F5344CB8AC3E}">
        <p14:creationId xmlns:p14="http://schemas.microsoft.com/office/powerpoint/2010/main" val="386241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FA1FB1-E4EC-4542-A81D-04F663EB5C92}" type="datetime1">
              <a:rPr lang="en-US" smtClean="0"/>
              <a:t>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E13E6D-78CA-4B87-8C8F-DD45B74D0F9F}" type="slidenum">
              <a:rPr lang="en-US" smtClean="0"/>
              <a:t>‹#›</a:t>
            </a:fld>
            <a:endParaRPr lang="en-US"/>
          </a:p>
        </p:txBody>
      </p:sp>
    </p:spTree>
    <p:extLst>
      <p:ext uri="{BB962C8B-B14F-4D97-AF65-F5344CB8AC3E}">
        <p14:creationId xmlns:p14="http://schemas.microsoft.com/office/powerpoint/2010/main" val="290576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FCA93A-61EB-4780-BE4A-5C5F08F5BB8D}" type="datetime1">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E13E6D-78CA-4B87-8C8F-DD45B74D0F9F}" type="slidenum">
              <a:rPr lang="en-US" smtClean="0"/>
              <a:t>‹#›</a:t>
            </a:fld>
            <a:endParaRPr lang="en-US"/>
          </a:p>
        </p:txBody>
      </p:sp>
    </p:spTree>
    <p:extLst>
      <p:ext uri="{BB962C8B-B14F-4D97-AF65-F5344CB8AC3E}">
        <p14:creationId xmlns:p14="http://schemas.microsoft.com/office/powerpoint/2010/main" val="845524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402F69-9E50-4AEF-92F0-1C16F2282E02}" type="datetime1">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E13E6D-78CA-4B87-8C8F-DD45B74D0F9F}" type="slidenum">
              <a:rPr lang="en-US" smtClean="0"/>
              <a:t>‹#›</a:t>
            </a:fld>
            <a:endParaRPr lang="en-US"/>
          </a:p>
        </p:txBody>
      </p:sp>
    </p:spTree>
    <p:extLst>
      <p:ext uri="{BB962C8B-B14F-4D97-AF65-F5344CB8AC3E}">
        <p14:creationId xmlns:p14="http://schemas.microsoft.com/office/powerpoint/2010/main" val="623736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E2DD4C-BB79-4A19-8ED5-C7A6B22389C5}" type="datetime1">
              <a:rPr lang="en-US" smtClean="0"/>
              <a:t>11/4/2019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E13E6D-78CA-4B87-8C8F-DD45B74D0F9F}" type="slidenum">
              <a:rPr lang="en-US" smtClean="0"/>
              <a:t>‹#›</a:t>
            </a:fld>
            <a:endParaRPr lang="en-US"/>
          </a:p>
        </p:txBody>
      </p:sp>
    </p:spTree>
    <p:extLst>
      <p:ext uri="{BB962C8B-B14F-4D97-AF65-F5344CB8AC3E}">
        <p14:creationId xmlns:p14="http://schemas.microsoft.com/office/powerpoint/2010/main" val="4212473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67800" cy="6858000"/>
          </a:xfrm>
        </p:spPr>
        <p:txBody>
          <a:bodyPr>
            <a:normAutofit/>
          </a:bodyPr>
          <a:lstStyle/>
          <a:p>
            <a:pPr rtl="1"/>
            <a:r>
              <a:rPr lang="ar-IQ" sz="4000" dirty="0" smtClean="0">
                <a:solidFill>
                  <a:srgbClr val="FF0000"/>
                </a:solidFill>
                <a:cs typeface="Ali_K_Samik" pitchFamily="2" charset="-78"/>
              </a:rPr>
              <a:t>يةكةم</a:t>
            </a:r>
            <a:r>
              <a:rPr lang="ar-IQ" sz="4000" dirty="0">
                <a:solidFill>
                  <a:srgbClr val="FF0000"/>
                </a:solidFill>
                <a:cs typeface="Ali_K_Samik" pitchFamily="2" charset="-78"/>
              </a:rPr>
              <a:t>/ </a:t>
            </a:r>
            <a:r>
              <a:rPr lang="ar-IQ" sz="4000" dirty="0" smtClean="0">
                <a:solidFill>
                  <a:srgbClr val="FF0000"/>
                </a:solidFill>
                <a:cs typeface="Ali_K_Samik" pitchFamily="2" charset="-78"/>
              </a:rPr>
              <a:t>هؤكارة سةرةكيةكانى رِووخانى </a:t>
            </a:r>
            <a:r>
              <a:rPr lang="ar-IQ" sz="4000" dirty="0">
                <a:solidFill>
                  <a:srgbClr val="FF0000"/>
                </a:solidFill>
                <a:cs typeface="Ali_K_Samik" pitchFamily="2" charset="-78"/>
              </a:rPr>
              <a:t>دةولَةتى </a:t>
            </a:r>
            <a:r>
              <a:rPr lang="ar-IQ" sz="4000" dirty="0" smtClean="0">
                <a:solidFill>
                  <a:srgbClr val="FF0000"/>
                </a:solidFill>
                <a:cs typeface="Ali_K_Samik" pitchFamily="2" charset="-78"/>
              </a:rPr>
              <a:t>عوسمانى</a:t>
            </a:r>
            <a:r>
              <a:rPr lang="ar-IQ" sz="4000" dirty="0" smtClean="0">
                <a:cs typeface="Ali_K_Samik" pitchFamily="2" charset="-78"/>
              </a:rPr>
              <a:t/>
            </a:r>
            <a:br>
              <a:rPr lang="ar-IQ" sz="4000" dirty="0" smtClean="0">
                <a:cs typeface="Ali_K_Samik" pitchFamily="2" charset="-78"/>
              </a:rPr>
            </a:br>
            <a:r>
              <a:rPr lang="ar-IQ" dirty="0"/>
              <a:t>1- </a:t>
            </a:r>
            <a:r>
              <a:rPr lang="ar-IQ" sz="4000" dirty="0">
                <a:cs typeface="Ali_K_Samik" pitchFamily="2" charset="-78"/>
              </a:rPr>
              <a:t>رِذيَمى سةلَتةنةت و سولَتانةكانى عوسمانى </a:t>
            </a:r>
            <a:r>
              <a:rPr lang="en-US" sz="4000" dirty="0">
                <a:cs typeface="Ali_K_Samik" pitchFamily="2" charset="-78"/>
              </a:rPr>
              <a:t/>
            </a:r>
            <a:br>
              <a:rPr lang="en-US" sz="4000" dirty="0">
                <a:cs typeface="Ali_K_Samik" pitchFamily="2" charset="-78"/>
              </a:rPr>
            </a:br>
            <a:r>
              <a:rPr lang="ar-IQ" dirty="0"/>
              <a:t>2- </a:t>
            </a:r>
            <a:r>
              <a:rPr lang="ar-IQ" sz="4000" dirty="0" smtClean="0">
                <a:cs typeface="Ali_K_Samik" pitchFamily="2" charset="-78"/>
              </a:rPr>
              <a:t>طةندةلَى </a:t>
            </a:r>
            <a:r>
              <a:rPr lang="ar-IQ" sz="4000" dirty="0">
                <a:cs typeface="Ali_K_Samik" pitchFamily="2" charset="-78"/>
              </a:rPr>
              <a:t>دارايى </a:t>
            </a:r>
            <a:r>
              <a:rPr lang="ar-IQ" sz="4000" dirty="0" smtClean="0">
                <a:cs typeface="Ali_K_Samik" pitchFamily="2" charset="-78"/>
              </a:rPr>
              <a:t> </a:t>
            </a:r>
            <a:r>
              <a:rPr lang="en-US" sz="4000" dirty="0">
                <a:cs typeface="Ali_K_Samik" pitchFamily="2" charset="-78"/>
              </a:rPr>
              <a:t/>
            </a:r>
            <a:br>
              <a:rPr lang="en-US" sz="4000" dirty="0">
                <a:cs typeface="Ali_K_Samik" pitchFamily="2" charset="-78"/>
              </a:rPr>
            </a:br>
            <a:r>
              <a:rPr lang="ar-IQ" dirty="0"/>
              <a:t>3- </a:t>
            </a:r>
            <a:r>
              <a:rPr lang="ar-IQ" sz="4000" dirty="0" smtClean="0">
                <a:cs typeface="Ali_K_Samik" pitchFamily="2" charset="-78"/>
              </a:rPr>
              <a:t>فراوانبوونى </a:t>
            </a:r>
            <a:r>
              <a:rPr lang="ar-IQ" sz="4000" dirty="0">
                <a:cs typeface="Ali_K_Samik" pitchFamily="2" charset="-78"/>
              </a:rPr>
              <a:t>دةولَةتى عوسمانى </a:t>
            </a:r>
            <a:r>
              <a:rPr lang="ar-IQ" sz="4000" dirty="0" smtClean="0">
                <a:cs typeface="Ali_K_Samik" pitchFamily="2" charset="-78"/>
              </a:rPr>
              <a:t/>
            </a:r>
            <a:br>
              <a:rPr lang="ar-IQ" sz="4000" dirty="0" smtClean="0">
                <a:cs typeface="Ali_K_Samik" pitchFamily="2" charset="-78"/>
              </a:rPr>
            </a:br>
            <a:r>
              <a:rPr lang="ar-IQ" dirty="0"/>
              <a:t>4- </a:t>
            </a:r>
            <a:r>
              <a:rPr lang="ar-IQ" sz="4000" dirty="0" smtClean="0">
                <a:cs typeface="Ali_K_Samik" pitchFamily="2" charset="-78"/>
              </a:rPr>
              <a:t>لاوازبوونى </a:t>
            </a:r>
            <a:r>
              <a:rPr lang="ar-IQ" sz="4000" dirty="0">
                <a:cs typeface="Ali_K_Samik" pitchFamily="2" charset="-78"/>
              </a:rPr>
              <a:t>لةشكرى </a:t>
            </a:r>
            <a:r>
              <a:rPr lang="ar-IQ" sz="4000" dirty="0" smtClean="0">
                <a:cs typeface="Ali_K_Samik" pitchFamily="2" charset="-78"/>
              </a:rPr>
              <a:t>ئينكيشارى</a:t>
            </a:r>
            <a:br>
              <a:rPr lang="ar-IQ" sz="4000" dirty="0" smtClean="0">
                <a:cs typeface="Ali_K_Samik" pitchFamily="2" charset="-78"/>
              </a:rPr>
            </a:br>
            <a:r>
              <a:rPr lang="ar-IQ" dirty="0"/>
              <a:t>5- </a:t>
            </a:r>
            <a:r>
              <a:rPr lang="ar-IQ" sz="4000" dirty="0">
                <a:cs typeface="Ali_K_Samik" pitchFamily="2" charset="-78"/>
              </a:rPr>
              <a:t>دةست تيَوةردانى ئةوروثيةكان لةدةولَةتى </a:t>
            </a:r>
            <a:r>
              <a:rPr lang="ar-IQ" sz="4000" dirty="0" smtClean="0">
                <a:cs typeface="Ali_K_Samik" pitchFamily="2" charset="-78"/>
              </a:rPr>
              <a:t>عوسمانى</a:t>
            </a:r>
            <a:br>
              <a:rPr lang="ar-IQ" sz="4000" dirty="0" smtClean="0">
                <a:cs typeface="Ali_K_Samik" pitchFamily="2" charset="-78"/>
              </a:rPr>
            </a:br>
            <a:r>
              <a:rPr lang="ar-IQ" dirty="0"/>
              <a:t>6- </a:t>
            </a:r>
            <a:r>
              <a:rPr lang="ar-IQ" sz="4000" dirty="0" smtClean="0">
                <a:cs typeface="Ali_K_Samik" pitchFamily="2" charset="-78"/>
              </a:rPr>
              <a:t>بةردةوام بوونى </a:t>
            </a:r>
            <a:r>
              <a:rPr lang="ar-IQ" sz="4000" dirty="0">
                <a:cs typeface="Ali_K_Samik" pitchFamily="2" charset="-78"/>
              </a:rPr>
              <a:t>شةرِى نيوان عوسمانى و ئيَران </a:t>
            </a:r>
            <a:endParaRPr lang="en-US" sz="4000" dirty="0">
              <a:cs typeface="Ali_K_Samik" pitchFamily="2" charset="-78"/>
            </a:endParaRPr>
          </a:p>
        </p:txBody>
      </p:sp>
      <p:sp>
        <p:nvSpPr>
          <p:cNvPr id="3" name="Date Placeholder 2"/>
          <p:cNvSpPr>
            <a:spLocks noGrp="1"/>
          </p:cNvSpPr>
          <p:nvPr>
            <p:ph type="dt" sz="half" idx="10"/>
          </p:nvPr>
        </p:nvSpPr>
        <p:spPr/>
        <p:txBody>
          <a:bodyPr/>
          <a:lstStyle/>
          <a:p>
            <a:fld id="{70D61D0E-9014-4BD7-BAF7-0A525CC95794}" type="datetime1">
              <a:rPr lang="en-US" smtClean="0"/>
              <a:t>11/4/2019</a:t>
            </a:fld>
            <a:endParaRPr lang="en-US"/>
          </a:p>
        </p:txBody>
      </p:sp>
      <p:sp>
        <p:nvSpPr>
          <p:cNvPr id="4" name="Slide Number Placeholder 3"/>
          <p:cNvSpPr>
            <a:spLocks noGrp="1"/>
          </p:cNvSpPr>
          <p:nvPr>
            <p:ph type="sldNum" sz="quarter" idx="12"/>
          </p:nvPr>
        </p:nvSpPr>
        <p:spPr/>
        <p:txBody>
          <a:bodyPr/>
          <a:lstStyle/>
          <a:p>
            <a:fld id="{81E13E6D-78CA-4B87-8C8F-DD45B74D0F9F}" type="slidenum">
              <a:rPr lang="en-US" smtClean="0"/>
              <a:t>1</a:t>
            </a:fld>
            <a:endParaRPr lang="en-US"/>
          </a:p>
        </p:txBody>
      </p:sp>
    </p:spTree>
    <p:extLst>
      <p:ext uri="{BB962C8B-B14F-4D97-AF65-F5344CB8AC3E}">
        <p14:creationId xmlns:p14="http://schemas.microsoft.com/office/powerpoint/2010/main" val="1988298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629400"/>
          </a:xfrm>
        </p:spPr>
        <p:txBody>
          <a:bodyPr>
            <a:noAutofit/>
          </a:bodyPr>
          <a:lstStyle/>
          <a:p>
            <a:pPr rtl="1"/>
            <a:r>
              <a:rPr lang="ar-IQ" sz="2800" dirty="0" smtClean="0">
                <a:cs typeface="Ali_K_Samik" pitchFamily="2" charset="-78"/>
              </a:rPr>
              <a:t/>
            </a:r>
            <a:br>
              <a:rPr lang="ar-IQ" sz="2800" dirty="0" smtClean="0">
                <a:cs typeface="Ali_K_Samik" pitchFamily="2" charset="-78"/>
              </a:rPr>
            </a:br>
            <a:r>
              <a:rPr lang="ar-IQ" sz="3600" dirty="0" smtClean="0">
                <a:solidFill>
                  <a:srgbClr val="FF0000"/>
                </a:solidFill>
                <a:cs typeface="Ali_K_Samik" pitchFamily="2" charset="-78"/>
              </a:rPr>
              <a:t>ضةند تيَبينيةك لةبارةى رِووخانى دةولَةتى عوسمانى</a:t>
            </a:r>
            <a:br>
              <a:rPr lang="ar-IQ" sz="3600" dirty="0" smtClean="0">
                <a:solidFill>
                  <a:srgbClr val="FF0000"/>
                </a:solidFill>
                <a:cs typeface="Ali_K_Samik" pitchFamily="2" charset="-78"/>
              </a:rPr>
            </a:br>
            <a:r>
              <a:rPr lang="ar-IQ" sz="2800" dirty="0" smtClean="0">
                <a:cs typeface="Ali_K_Samik" pitchFamily="2" charset="-78"/>
              </a:rPr>
              <a:t>تا ئيَستا بةشيَك لة ميَذوونوسان دةولَةتى عوسمانى بة ترؤثكى طةندةلَى و ستةمكارى و سولَتانةكانى عوسمانى بةنمونةى خويَنرِيَذ و تةماعكار و ئارةزووباز وةسف دةكةن ئةمةش بؤ دوو هؤكارى سةرةكى دةطةرِيَتةوة:</a:t>
            </a:r>
            <a:br>
              <a:rPr lang="ar-IQ" sz="2800" dirty="0" smtClean="0">
                <a:cs typeface="Ali_K_Samik" pitchFamily="2" charset="-78"/>
              </a:rPr>
            </a:br>
            <a:r>
              <a:rPr lang="ar-IQ" dirty="0"/>
              <a:t>1</a:t>
            </a:r>
            <a:r>
              <a:rPr lang="ar-IQ" sz="2800" dirty="0" smtClean="0">
                <a:cs typeface="Ali_K_Samik" pitchFamily="2" charset="-78"/>
              </a:rPr>
              <a:t>- هؤى يةكةم دةطةرِيَتةوة بؤ هةلَويَست و تيَرِوانيى ئةوروثيةكان بؤ دةولَةتى عوسمانى ئةمةش بةهؤى ئةوةى بؤ ماوةى ضةندين سةدة عوسمانيةكان دوذمنى سةرسةختى ئةوروثيةكان بوون و بؤية شتيَكى ئاسايية بةباشة لةسةرى نةنوسن بةتايبةتة هةولَى عوسمانيةكان بؤ بلاَوكردنةوةى ئاينى ئيسلام لة ئةوروثاى رؤذهةلاَت، هةربؤية ميَذوونوسان بةتايبةت عةرةبةكان سةرةتاى ناسينى ميَذووى عوسمانيان لة وةرطيَرانى ئةو سةرضاوة ئةوروثيانةوة دةستثيَكرد بؤية كةوتنة ذيَر كاريطةرى بيروبؤضونى ئةوانةوة</a:t>
            </a:r>
            <a:r>
              <a:rPr lang="ar-IQ" sz="2800" dirty="0">
                <a:cs typeface="Ali_K_Samik" pitchFamily="2" charset="-78"/>
              </a:rPr>
              <a:t> </a:t>
            </a:r>
            <a:r>
              <a:rPr lang="ar-IQ" sz="2800" dirty="0" smtClean="0">
                <a:cs typeface="Ali_K_Samik" pitchFamily="2" charset="-78"/>
              </a:rPr>
              <a:t>نةخاسمة ئةو كات ميَذوونوسانى رؤذهةلاَت دةستيان نةطةيشتبووة دةستيان ئةرشيفى عوسمانى كةبرِة لة زانيارى لةبارةى دةولَةت.</a:t>
            </a:r>
            <a:br>
              <a:rPr lang="ar-IQ" sz="2800" dirty="0" smtClean="0">
                <a:cs typeface="Ali_K_Samik" pitchFamily="2" charset="-78"/>
              </a:rPr>
            </a:br>
            <a:r>
              <a:rPr lang="ar-IQ" sz="2800" dirty="0" smtClean="0">
                <a:cs typeface="Ali_K_Samik" pitchFamily="2" charset="-78"/>
              </a:rPr>
              <a:t>لةلايةكى تر زؤربةى ميَذوونوسانى عةرةب بة هةستيَكى نةتةوة ثةرستانة كتيَبةكانيان دةنوسى  و  وةكو داطيركةر تةمةشاى دةولَةتى عوسمانيان كردووة.</a:t>
            </a:r>
            <a:br>
              <a:rPr lang="ar-IQ" sz="2800" dirty="0" smtClean="0">
                <a:cs typeface="Ali_K_Samik" pitchFamily="2" charset="-78"/>
              </a:rPr>
            </a:br>
            <a:r>
              <a:rPr lang="ar-IQ" sz="2800" dirty="0" smtClean="0">
                <a:cs typeface="Ali_K_Samik" pitchFamily="2" charset="-78"/>
              </a:rPr>
              <a:t/>
            </a:r>
            <a:br>
              <a:rPr lang="ar-IQ" sz="2800" dirty="0" smtClean="0">
                <a:cs typeface="Ali_K_Samik" pitchFamily="2" charset="-78"/>
              </a:rPr>
            </a:br>
            <a:endParaRPr lang="en-US" sz="2800" dirty="0">
              <a:cs typeface="Ali_K_Samik" pitchFamily="2" charset="-78"/>
            </a:endParaRPr>
          </a:p>
        </p:txBody>
      </p:sp>
      <p:sp>
        <p:nvSpPr>
          <p:cNvPr id="3" name="Date Placeholder 2"/>
          <p:cNvSpPr>
            <a:spLocks noGrp="1"/>
          </p:cNvSpPr>
          <p:nvPr>
            <p:ph type="dt" sz="half" idx="10"/>
          </p:nvPr>
        </p:nvSpPr>
        <p:spPr/>
        <p:txBody>
          <a:bodyPr/>
          <a:lstStyle/>
          <a:p>
            <a:fld id="{D8B013BD-97B3-4E96-8169-9823D2F93639}" type="datetime1">
              <a:rPr lang="en-US" smtClean="0"/>
              <a:t>11/4/2019</a:t>
            </a:fld>
            <a:endParaRPr lang="en-US"/>
          </a:p>
        </p:txBody>
      </p:sp>
      <p:sp>
        <p:nvSpPr>
          <p:cNvPr id="4" name="Slide Number Placeholder 3"/>
          <p:cNvSpPr>
            <a:spLocks noGrp="1"/>
          </p:cNvSpPr>
          <p:nvPr>
            <p:ph type="sldNum" sz="quarter" idx="12"/>
          </p:nvPr>
        </p:nvSpPr>
        <p:spPr/>
        <p:txBody>
          <a:bodyPr/>
          <a:lstStyle/>
          <a:p>
            <a:fld id="{81E13E6D-78CA-4B87-8C8F-DD45B74D0F9F}" type="slidenum">
              <a:rPr lang="en-US" smtClean="0"/>
              <a:t>2</a:t>
            </a:fld>
            <a:endParaRPr lang="en-US"/>
          </a:p>
        </p:txBody>
      </p:sp>
    </p:spTree>
    <p:extLst>
      <p:ext uri="{BB962C8B-B14F-4D97-AF65-F5344CB8AC3E}">
        <p14:creationId xmlns:p14="http://schemas.microsoft.com/office/powerpoint/2010/main" val="3667825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rtl="1"/>
            <a:r>
              <a:rPr lang="ar-IQ" sz="3200" dirty="0" smtClean="0">
                <a:cs typeface="Ali_K_Samik" pitchFamily="2" charset="-78"/>
              </a:rPr>
              <a:t> </a:t>
            </a:r>
            <a:r>
              <a:rPr lang="ar-IQ" dirty="0"/>
              <a:t>2</a:t>
            </a:r>
            <a:r>
              <a:rPr lang="ar-IQ" sz="3200" dirty="0" smtClean="0">
                <a:cs typeface="Ali_K_Samik" pitchFamily="2" charset="-78"/>
              </a:rPr>
              <a:t>- هؤكارى دووةم خؤى لة سياسةتى علمانى مستةفا كةمال دةبينيَتةوة كة هةموو تواناكانى بؤ رِيسواكردن و رِةشكردنى ميَذووى دةولَةتى عوسمانى و دذايةتيكردنى تةرخان كردبوو لةرِووى بيروباوةريشةوة دذى دةولَةتى عوسمانى بوو ئيتر لة ضةندين وتار و مينبةردا دذايةتى عوسمانى دةكرد لةمةشدا هاورِيَكانى و دةزطا رِؤذنامةوانى و ضاثةمةنى و تةنانةت ميَذوونوسانيش يارمةتيان دا، ئةمةش كاريطةرى لةسةر مليؤنةها كةس لةناوةوة و دةرةوةى توركياش دروستكرد.</a:t>
            </a:r>
            <a:br>
              <a:rPr lang="ar-IQ" sz="3200" dirty="0" smtClean="0">
                <a:cs typeface="Ali_K_Samik" pitchFamily="2" charset="-78"/>
              </a:rPr>
            </a:br>
            <a:r>
              <a:rPr lang="ar-IQ" sz="3200" dirty="0" smtClean="0">
                <a:cs typeface="Ali_K_Samik" pitchFamily="2" charset="-78"/>
              </a:rPr>
              <a:t>شايةنى باسة هةنديَك لةو رِةخنانةى ئاراستةى دةولَةتى عوسمانى دةكران رِاستيان تيَدابوو بةلاَم زيَدةرِؤيى زؤريان تيَداكراوة</a:t>
            </a:r>
            <a:endParaRPr lang="en-US" sz="3200" dirty="0">
              <a:cs typeface="Ali_K_Samik" pitchFamily="2" charset="-78"/>
            </a:endParaRPr>
          </a:p>
        </p:txBody>
      </p:sp>
      <p:sp>
        <p:nvSpPr>
          <p:cNvPr id="3" name="Date Placeholder 2"/>
          <p:cNvSpPr>
            <a:spLocks noGrp="1"/>
          </p:cNvSpPr>
          <p:nvPr>
            <p:ph type="dt" sz="half" idx="10"/>
          </p:nvPr>
        </p:nvSpPr>
        <p:spPr/>
        <p:txBody>
          <a:bodyPr/>
          <a:lstStyle/>
          <a:p>
            <a:fld id="{FD4B885C-EDBD-4AAA-8474-5BB56F85E8F5}" type="datetime1">
              <a:rPr lang="en-US" smtClean="0"/>
              <a:t>11/4/2019</a:t>
            </a:fld>
            <a:endParaRPr lang="en-US"/>
          </a:p>
        </p:txBody>
      </p:sp>
      <p:sp>
        <p:nvSpPr>
          <p:cNvPr id="4" name="Slide Number Placeholder 3"/>
          <p:cNvSpPr>
            <a:spLocks noGrp="1"/>
          </p:cNvSpPr>
          <p:nvPr>
            <p:ph type="sldNum" sz="quarter" idx="12"/>
          </p:nvPr>
        </p:nvSpPr>
        <p:spPr/>
        <p:txBody>
          <a:bodyPr/>
          <a:lstStyle/>
          <a:p>
            <a:fld id="{81E13E6D-78CA-4B87-8C8F-DD45B74D0F9F}" type="slidenum">
              <a:rPr lang="en-US" smtClean="0"/>
              <a:t>3</a:t>
            </a:fld>
            <a:endParaRPr lang="en-US"/>
          </a:p>
        </p:txBody>
      </p:sp>
    </p:spTree>
    <p:extLst>
      <p:ext uri="{BB962C8B-B14F-4D97-AF65-F5344CB8AC3E}">
        <p14:creationId xmlns:p14="http://schemas.microsoft.com/office/powerpoint/2010/main" val="32241043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6781800"/>
          </a:xfrm>
        </p:spPr>
        <p:txBody>
          <a:bodyPr>
            <a:noAutofit/>
          </a:bodyPr>
          <a:lstStyle/>
          <a:p>
            <a:pPr rtl="1"/>
            <a:r>
              <a:rPr lang="ar-IQ" sz="2800" dirty="0" smtClean="0">
                <a:solidFill>
                  <a:srgbClr val="FF0000"/>
                </a:solidFill>
                <a:cs typeface="Ali_K_Samik" pitchFamily="2" charset="-78"/>
              </a:rPr>
              <a:t>ئاراستةكانى بةرطرى لة دةولَةتى عوسمانى</a:t>
            </a:r>
            <a:br>
              <a:rPr lang="ar-IQ" sz="2800" dirty="0" smtClean="0">
                <a:solidFill>
                  <a:srgbClr val="FF0000"/>
                </a:solidFill>
                <a:cs typeface="Ali_K_Samik" pitchFamily="2" charset="-78"/>
              </a:rPr>
            </a:br>
            <a:r>
              <a:rPr lang="ar-IQ" sz="2800" dirty="0" smtClean="0">
                <a:cs typeface="Ali_K_Samik" pitchFamily="2" charset="-78"/>
              </a:rPr>
              <a:t>لةسةرةتاى سةرةتاى هةشتاكانى سةدةى رابردووة ئاراستةيةكى تر ثةيدابوو بةضاويَكى دادثةروةرانةتر سةيرى دةولَةتى عوسمانى دةكرد، سةرةتاى ئةم كارةش دةطةرايةوة بؤ  دةسثيَشخةرى ميَذوونوسى ناودارى ميسرى د.عبدالعزيز محمد الشناوى بةنوسينى ثةرتوكيَكى </a:t>
            </a:r>
            <a:r>
              <a:rPr lang="ar-IQ" sz="2800" dirty="0"/>
              <a:t>4</a:t>
            </a:r>
            <a:r>
              <a:rPr lang="ar-IQ" sz="2800" dirty="0" smtClean="0">
                <a:cs typeface="Ali_K_Samik" pitchFamily="2" charset="-78"/>
              </a:rPr>
              <a:t> بةرطى بةناوى (</a:t>
            </a:r>
            <a:r>
              <a:rPr lang="ar-IQ" sz="2800" dirty="0" smtClean="0">
                <a:cs typeface="Ali-A-Samik" pitchFamily="2" charset="-78"/>
              </a:rPr>
              <a:t>دولة العثمانية دولة اسلامية مفترى عليها</a:t>
            </a:r>
            <a:r>
              <a:rPr lang="ar-IQ" sz="2800" dirty="0" smtClean="0">
                <a:cs typeface="Ali_K_Samik" pitchFamily="2" charset="-78"/>
              </a:rPr>
              <a:t>) ناوبراو ميَذوونوسيَكى ئةكاديمية و تيشكى خستؤتة سةر لايةنة ثرشنطدارةكانى دةولَةتى عوسمانى و دةستةكةوت و هةنطاوةكانى ئةو دةولَةتةى خستؤتةرِوو. بةتايبةت لة بةرطرى كردن لة جيهانى ئيسلامى بةرانبةر داطيركارى و ئيستيعمارى ئةوروثى. لةطةلَ ئةوةشدا شةناوى باسى لايةنة خراثةكانى دةولَةتى عوسمانى خستؤتةرِوو.</a:t>
            </a:r>
            <a:br>
              <a:rPr lang="ar-IQ" sz="2800" dirty="0" smtClean="0">
                <a:cs typeface="Ali_K_Samik" pitchFamily="2" charset="-78"/>
              </a:rPr>
            </a:br>
            <a:r>
              <a:rPr lang="ar-IQ" sz="2800" dirty="0" smtClean="0">
                <a:cs typeface="Ali_K_Samik" pitchFamily="2" charset="-78"/>
              </a:rPr>
              <a:t>دواى شةناوى هةريةك لة ميَذوونوسان ئؤرخان محمد على و دكتؤر محمد سوهةيل تةققوش ثةرةيان بةم ريَطةيةدا.</a:t>
            </a:r>
            <a:br>
              <a:rPr lang="ar-IQ" sz="2800" dirty="0" smtClean="0">
                <a:cs typeface="Ali_K_Samik" pitchFamily="2" charset="-78"/>
              </a:rPr>
            </a:br>
            <a:r>
              <a:rPr lang="ar-IQ" sz="2800" dirty="0" smtClean="0">
                <a:cs typeface="Ali_K_Samik" pitchFamily="2" charset="-78"/>
              </a:rPr>
              <a:t>بةلاَم هةنديَك لةو ميَذوونوسانةش زيادةرِةوى دةكةن لة </a:t>
            </a:r>
            <a:r>
              <a:rPr lang="ar-IQ" sz="2800" smtClean="0">
                <a:cs typeface="Ali_K_Samik" pitchFamily="2" charset="-78"/>
              </a:rPr>
              <a:t>هةندىَ بابةت </a:t>
            </a:r>
            <a:r>
              <a:rPr lang="ar-IQ" sz="2800" dirty="0" smtClean="0">
                <a:cs typeface="Ali_K_Samik" pitchFamily="2" charset="-78"/>
              </a:rPr>
              <a:t>بةرطريان لة هةنديَك لة كارة ضةوتةكانى دةولَةتى عوسمانى كردووة لةوانة د.على محمد الصلابى  ستايشى قةتلوعامى ئةرمةنةكانى كردووة ئةم كارةى بةتاوان دانةناوة هةرضةندة بة هةزارةها ذن و منالَى تيَدا بةناحةق كوذران.  </a:t>
            </a:r>
            <a:endParaRPr lang="en-US" sz="2800" dirty="0">
              <a:cs typeface="Ali_K_Samik" pitchFamily="2" charset="-78"/>
            </a:endParaRPr>
          </a:p>
        </p:txBody>
      </p:sp>
      <p:sp>
        <p:nvSpPr>
          <p:cNvPr id="3" name="Date Placeholder 2"/>
          <p:cNvSpPr>
            <a:spLocks noGrp="1"/>
          </p:cNvSpPr>
          <p:nvPr>
            <p:ph type="dt" sz="half" idx="10"/>
          </p:nvPr>
        </p:nvSpPr>
        <p:spPr/>
        <p:txBody>
          <a:bodyPr/>
          <a:lstStyle/>
          <a:p>
            <a:fld id="{0464A675-401B-4661-9031-295F675419C4}" type="datetime1">
              <a:rPr lang="en-US" smtClean="0"/>
              <a:t>11/4/2019</a:t>
            </a:fld>
            <a:endParaRPr lang="en-US"/>
          </a:p>
        </p:txBody>
      </p:sp>
      <p:sp>
        <p:nvSpPr>
          <p:cNvPr id="4" name="Slide Number Placeholder 3"/>
          <p:cNvSpPr>
            <a:spLocks noGrp="1"/>
          </p:cNvSpPr>
          <p:nvPr>
            <p:ph type="sldNum" sz="quarter" idx="12"/>
          </p:nvPr>
        </p:nvSpPr>
        <p:spPr/>
        <p:txBody>
          <a:bodyPr/>
          <a:lstStyle/>
          <a:p>
            <a:fld id="{81E13E6D-78CA-4B87-8C8F-DD45B74D0F9F}" type="slidenum">
              <a:rPr lang="en-US" smtClean="0"/>
              <a:t>4</a:t>
            </a:fld>
            <a:endParaRPr lang="en-US"/>
          </a:p>
        </p:txBody>
      </p:sp>
    </p:spTree>
    <p:extLst>
      <p:ext uri="{BB962C8B-B14F-4D97-AF65-F5344CB8AC3E}">
        <p14:creationId xmlns:p14="http://schemas.microsoft.com/office/powerpoint/2010/main" val="10151377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86</TotalTime>
  <Words>84</Words>
  <Application>Microsoft Office PowerPoint</Application>
  <PresentationFormat>On-screen Show (4:3)</PresentationFormat>
  <Paragraphs>12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يةكةم/ هؤكارة سةرةكيةكانى رِووخانى دةولَةتى عوسمانى 1- رِذيَمى سةلَتةنةت و سولَتانةكانى عوسمانى  2- طةندةلَى دارايى   3- فراوانبوونى دةولَةتى عوسمانى  4- لاوازبوونى لةشكرى ئينكيشارى 5- دةست تيَوةردانى ئةوروثيةكان لةدةولَةتى عوسمانى 6- بةردةوام بوونى شةرِى نيوان عوسمانى و ئيَران </vt:lpstr>
      <vt:lpstr> ضةند تيَبينيةك لةبارةى رِووخانى دةولَةتى عوسمانى تا ئيَستا بةشيَك لة ميَذوونوسان دةولَةتى عوسمانى بة ترؤثكى طةندةلَى و ستةمكارى و سولَتانةكانى عوسمانى بةنمونةى خويَنرِيَذ و تةماعكار و ئارةزووباز وةسف دةكةن ئةمةش بؤ دوو هؤكارى سةرةكى دةطةرِيَتةوة: 1- هؤى يةكةم دةطةرِيَتةوة بؤ هةلَويَست و تيَرِوانيى ئةوروثيةكان بؤ دةولَةتى عوسمانى ئةمةش بةهؤى ئةوةى بؤ ماوةى ضةندين سةدة عوسمانيةكان دوذمنى سةرسةختى ئةوروثيةكان بوون و بؤية شتيَكى ئاسايية بةباشة لةسةرى نةنوسن بةتايبةتة هةولَى عوسمانيةكان بؤ بلاَوكردنةوةى ئاينى ئيسلام لة ئةوروثاى رؤذهةلاَت، هةربؤية ميَذوونوسان بةتايبةت عةرةبةكان سةرةتاى ناسينى ميَذووى عوسمانيان لة وةرطيَرانى ئةو سةرضاوة ئةوروثيانةوة دةستثيَكرد بؤية كةوتنة ذيَر كاريطةرى بيروبؤضونى ئةوانةوة نةخاسمة ئةو كات ميَذوونوسانى رؤذهةلاَت دةستيان نةطةيشتبووة دةستيان ئةرشيفى عوسمانى كةبرِة لة زانيارى لةبارةى دةولَةت. لةلايةكى تر زؤربةى ميَذوونوسانى عةرةب بة هةستيَكى نةتةوة ثةرستانة كتيَبةكانيان دةنوسى  و  وةكو داطيركةر تةمةشاى دةولَةتى عوسمانيان كردووة.  </vt:lpstr>
      <vt:lpstr> 2- هؤكارى دووةم خؤى لة سياسةتى علمانى مستةفا كةمال دةبينيَتةوة كة هةموو تواناكانى بؤ رِيسواكردن و رِةشكردنى ميَذووى دةولَةتى عوسمانى و دذايةتيكردنى تةرخان كردبوو لةرِووى بيروباوةريشةوة دذى دةولَةتى عوسمانى بوو ئيتر لة ضةندين وتار و مينبةردا دذايةتى عوسمانى دةكرد لةمةشدا هاورِيَكانى و دةزطا رِؤذنامةوانى و ضاثةمةنى و تةنانةت ميَذوونوسانيش يارمةتيان دا، ئةمةش كاريطةرى لةسةر مليؤنةها كةس لةناوةوة و دةرةوةى توركياش دروستكرد. شايةنى باسة هةنديَك لةو رِةخنانةى ئاراستةى دةولَةتى عوسمانى دةكران رِاستيان تيَدابوو بةلاَم زيَدةرِؤيى زؤريان تيَداكراوة</vt:lpstr>
      <vt:lpstr>ئاراستةكانى بةرطرى لة دةولَةتى عوسمانى لةسةرةتاى سةرةتاى هةشتاكانى سةدةى رابردووة ئاراستةيةكى تر ثةيدابوو بةضاويَكى دادثةروةرانةتر سةيرى دةولَةتى عوسمانى دةكرد، سةرةتاى ئةم كارةش دةطةرايةوة بؤ  دةسثيَشخةرى ميَذوونوسى ناودارى ميسرى د.عبدالعزيز محمد الشناوى بةنوسينى ثةرتوكيَكى 4 بةرطى بةناوى (دولة العثمانية دولة اسلامية مفترى عليها) ناوبراو ميَذوونوسيَكى ئةكاديمية و تيشكى خستؤتة سةر لايةنة ثرشنطدارةكانى دةولَةتى عوسمانى و دةستةكةوت و هةنطاوةكانى ئةو دةولَةتةى خستؤتةرِوو. بةتايبةت لة بةرطرى كردن لة جيهانى ئيسلامى بةرانبةر داطيركارى و ئيستيعمارى ئةوروثى. لةطةلَ ئةوةشدا شةناوى باسى لايةنة خراثةكانى دةولَةتى عوسمانى خستؤتةرِوو. دواى شةناوى هةريةك لة ميَذوونوسان ئؤرخان محمد على و دكتؤر محمد سوهةيل تةققوش ثةرةيان بةم ريَطةيةدا. بةلاَم هةنديَك لةو ميَذوونوسانةش زيادةرِةوى دةكةن لة هةندىَ بابةت بةرطريان لة هةنديَك لة كارة ضةوتةكانى دةولَةتى عوسمانى كردووة لةوانة د.على محمد الصلابى  ستايشى قةتلوعامى ئةرمةنةكانى كردووة ئةم كارةى بةتاوان دانةناوة هةرضةندة بة هةزارةها ذن و منالَى تيَدا بةناحةق كوذران.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يةكةم/ هؤكارةكانى رِووخانى دةولَةتى عوسمانى 1- رِذيَمى سةلَتةنةت و سولَتانةكانى عوسمانى  2- طةندةلَى دارايى   3- فراوان بونى دةولَةتى عوسمانى  4- لاواز بونى لةشكرى ئينكيشارى 5- دةست تيَوةردانى ئةوروثيةكان لةدةولَةتى عوسمانى 6- بةردةوام بونى شةرِى نيوان عوسمانى و ئيَران</dc:title>
  <dc:creator>AL FARAH</dc:creator>
  <cp:lastModifiedBy>AL FARAH</cp:lastModifiedBy>
  <cp:revision>22</cp:revision>
  <dcterms:created xsi:type="dcterms:W3CDTF">2019-11-03T15:46:38Z</dcterms:created>
  <dcterms:modified xsi:type="dcterms:W3CDTF">2019-11-04T10:45:22Z</dcterms:modified>
</cp:coreProperties>
</file>