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6"/>
  </p:notesMasterIdLst>
  <p:sldIdLst>
    <p:sldId id="260" r:id="rId2"/>
    <p:sldId id="258" r:id="rId3"/>
    <p:sldId id="259" r:id="rId4"/>
    <p:sldId id="275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9D2811-A18B-49C4-96E7-53AB739F323F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6FCEC0-A39E-433D-B025-560FE7049C6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947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CDCEC4E-DDE4-4FAD-A1FB-5BF2751320E1}" type="datetimeFigureOut">
              <a:rPr lang="ar-IQ" smtClean="0"/>
              <a:t>15/06/1445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C68A79-AB51-4FCB-96DB-7A73290F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683994"/>
          </a:xfrm>
        </p:spPr>
        <p:txBody>
          <a:bodyPr/>
          <a:lstStyle/>
          <a:p>
            <a:pPr algn="ctr"/>
            <a:r>
              <a:rPr lang="ar-IQ" b="1" dirty="0">
                <a:cs typeface="Ali_K_Alwand" pitchFamily="2" charset="-78"/>
              </a:rPr>
              <a:t>كودةتايى بكر صدقى  1936</a:t>
            </a:r>
            <a:endParaRPr lang="ar-IQ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8760"/>
            <a:ext cx="3024336" cy="5184576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5856" y="1052736"/>
            <a:ext cx="5472608" cy="5544616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ar-IQ" dirty="0" smtClean="0">
                <a:cs typeface="Ali_K_Alwand" pitchFamily="2" charset="-78"/>
              </a:rPr>
              <a:t>لة سالى 1886 لة طوندى عةسكةر سةر بة ليواى كةركوك لة دايك بووة لة دايك و باوكيَكى كورد.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ar-IQ" dirty="0" smtClean="0">
                <a:cs typeface="Ali_K_Alwand" pitchFamily="2" charset="-78"/>
              </a:rPr>
              <a:t>باوكى لة بةريوةبةرايةتى ثؤستة لة بةغداد كارى كردوة بؤية لة بةغداد نيشتةجىَ بوون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ar-IQ" dirty="0" smtClean="0">
                <a:cs typeface="Ali_K_Alwand" pitchFamily="2" charset="-78"/>
              </a:rPr>
              <a:t>بكر صدقى خويندنى لة قوتابخانةى روشديةى سةربازى تةواو كردوة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ar-IQ" dirty="0" smtClean="0">
                <a:cs typeface="Ali_K_Alwand" pitchFamily="2" charset="-78"/>
              </a:rPr>
              <a:t>بة ثلةى ئةفسةر لة سوثاى عوسمانى دامةزراوة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ar-IQ" dirty="0" smtClean="0">
                <a:cs typeface="Ali_K_Alwand" pitchFamily="2" charset="-78"/>
              </a:rPr>
              <a:t>لة سالى 1921 ثةيوةندى بة سوثاى عيَراقى كردوة ، ثلةى بةرزبؤتةوة بؤ ثلةى فريق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ar-IQ" dirty="0" smtClean="0">
                <a:cs typeface="Ali_K_Alwand" pitchFamily="2" charset="-78"/>
              </a:rPr>
              <a:t>سةركوتكردنةوةى ئاشورييةكان، كوردةكان، عةشائيرةكان لةسةر دةستى ئةو بووة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ar-IQ" dirty="0" smtClean="0">
                <a:cs typeface="Ali_K_Alwand" pitchFamily="2" charset="-78"/>
              </a:rPr>
              <a:t>لة ئابى 1937 لة موصل تيرؤر كرا</a:t>
            </a:r>
            <a:endParaRPr lang="ar-IQ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05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683994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cs typeface="Ali_K_Alwand" pitchFamily="2" charset="-78"/>
              </a:rPr>
              <a:t>باروودؤخ ثيَش كودةتاكة</a:t>
            </a:r>
            <a:endParaRPr lang="ar-IQ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064896" cy="547260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ar-IQ" sz="3600" dirty="0" smtClean="0">
                <a:cs typeface="Ali_K_Alwand" pitchFamily="2" charset="-78"/>
              </a:rPr>
              <a:t>ثيَش كودةتاى بكر صدقى تةمةنى كابينةى وةزارةتةكان كورت بوو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IQ" sz="3600" dirty="0" smtClean="0">
                <a:cs typeface="Ali_K_Alwand" pitchFamily="2" charset="-78"/>
              </a:rPr>
              <a:t>ياسين هاشمى كاتيَك كابينةى حكومةتى ثيَك هيَنا 1935 توانى تا رِادةيةك بارودؤخةكة باش بكات و زال بيَت بةسةر طرفتةكان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IQ" sz="3600" dirty="0" smtClean="0">
                <a:cs typeface="Ali_K_Alwand" pitchFamily="2" charset="-78"/>
              </a:rPr>
              <a:t>سياسةتيَكى نةتةوة ثةرستى عةرةبى ثةيرِةو دةكرد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IQ" sz="3600" dirty="0" smtClean="0">
                <a:cs typeface="Ali_K_Alwand" pitchFamily="2" charset="-78"/>
              </a:rPr>
              <a:t>ياسين هاشمى براكةى خؤى (تةها هاشمى)  كردبووة سةرؤكى ئةركانى سوثا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ar-IQ" sz="3600" dirty="0" smtClean="0">
                <a:cs typeface="Ali_K_Alwand" pitchFamily="2" charset="-78"/>
              </a:rPr>
              <a:t>ئةو هةلَةيةيى ياسين هاشمى كردى ئةوة بوو كة رايطةياند ثلانى بؤ دة سالَى داهاتوو هةية </a:t>
            </a:r>
          </a:p>
          <a:p>
            <a:pPr algn="just"/>
            <a:endParaRPr lang="ar-IQ" sz="3200" dirty="0" smtClean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9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cs typeface="Ali_K_Alwand" pitchFamily="2" charset="-78"/>
              </a:rPr>
              <a:t>بةريَوةضوونى كودةتاكة </a:t>
            </a:r>
            <a:endParaRPr lang="ar-IQ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496944" cy="5544616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ar-IQ" sz="2800" dirty="0" smtClean="0">
                <a:cs typeface="Ali_K_Alwand" pitchFamily="2" charset="-78"/>
              </a:rPr>
              <a:t>كةسايةتية ديارةكانى كودةتاكة  بكر صدقى ، حكمت سليمان بوون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2800" dirty="0" smtClean="0">
                <a:cs typeface="Ali_K_Alwand" pitchFamily="2" charset="-78"/>
              </a:rPr>
              <a:t>حكمت سليمان  كة ئةندامى دةستةى دامةزرينةرى (كؤمةلَى ضاكسازى طةل)هةستى دةكرد كة ثشت طوىَ خراوة لة حوكمرانى عيَراق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2800" dirty="0" smtClean="0">
                <a:cs typeface="Ali_K_Alwand" pitchFamily="2" charset="-78"/>
              </a:rPr>
              <a:t>حكمت سليَمان ثةيوةندى ثتةوى هةبوو لةطةل بكر صدقى كة قائدى فرقةى دوو بوو لة سوثادا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2800" dirty="0" smtClean="0">
                <a:cs typeface="Ali_K_Alwand" pitchFamily="2" charset="-78"/>
              </a:rPr>
              <a:t>دةنطى نارةزايى لة نيَو سوثا هةبوو بةتايبةت عةبدول لةتيف نورى قائدى فرقةى  يةك بوو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2800" dirty="0" smtClean="0">
                <a:cs typeface="Ali_K_Alwand" pitchFamily="2" charset="-78"/>
              </a:rPr>
              <a:t>حكمت سليَمان هيض ريَطايةكى ترى لة بةردةم نةبوو بؤ هاتنة نيَو حوكم جطة لة كودةتا نةبيَت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2800" dirty="0" smtClean="0">
                <a:cs typeface="Ali_K_Alwand" pitchFamily="2" charset="-78"/>
              </a:rPr>
              <a:t>فورسةت لة غيابى تةها هاشمى وةرطيرا كة سةفةرى دةرةوةى كردبوو ، بكر صدقى بة وةكالةت لة شويَنى بوو </a:t>
            </a:r>
          </a:p>
        </p:txBody>
      </p:sp>
    </p:spTree>
    <p:extLst>
      <p:ext uri="{BB962C8B-B14F-4D97-AF65-F5344CB8AC3E}">
        <p14:creationId xmlns:p14="http://schemas.microsoft.com/office/powerpoint/2010/main" val="15142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649491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ar-IQ" sz="3200" dirty="0">
                <a:cs typeface="Ali_K_Alwand" pitchFamily="2" charset="-78"/>
              </a:rPr>
              <a:t>بكر صدقى بة هؤى هةبوونى ثةيوةندى دؤستانةى لة نيَو سوثا توانى ثلانى كودةتاكة ثةيرةو بكات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3200" dirty="0" smtClean="0">
                <a:cs typeface="Ali_K_Alwand" pitchFamily="2" charset="-78"/>
              </a:rPr>
              <a:t>بةرةبةيانى </a:t>
            </a:r>
            <a:r>
              <a:rPr lang="ar-IQ" sz="3200" dirty="0">
                <a:cs typeface="Ali_K_Alwand" pitchFamily="2" charset="-78"/>
              </a:rPr>
              <a:t>29ى تشرينى يةكةمى 1936 فرؤكة جةنطيةكان بلاَوكراوةيان فرىَ داية سةر شارى بةغداد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3200" dirty="0">
                <a:cs typeface="Ali_K_Alwand" pitchFamily="2" charset="-78"/>
              </a:rPr>
              <a:t>لةم كاتةدا حكمت سليمان رووى كردة كؤشكى زهور داواى لة مليك غازى كرد ياسين هاشمى لة حوكم لابدات </a:t>
            </a:r>
            <a:endParaRPr lang="ar-IQ" sz="3200" dirty="0" smtClean="0">
              <a:cs typeface="Ali_K_Alwand" pitchFamily="2" charset="-78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3200" dirty="0" smtClean="0">
                <a:cs typeface="Ali_K_Alwand" pitchFamily="2" charset="-78"/>
              </a:rPr>
              <a:t>هاوكات لةطةل ئةمانة دا كةسايةتية نيشتمانيةكان خؤثيَشاندانيان دةست ثيَكرد ، جةواهرى شاعير و محمد صالح قةزاز سةرثةرشتيان دةكردن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ar-IQ" sz="3200" dirty="0" smtClean="0">
                <a:cs typeface="Ali_K_Alwand" pitchFamily="2" charset="-78"/>
              </a:rPr>
              <a:t>خؤثيَشاندةران داواى دةركردنى ليَبوردنى طشتى بؤ بةندة سياسيةكان و ئازادى رؤذنامةطةرى ، ريَطة ثيَدان بةكارى حزبى  هةروةها ضاككردنى بذيَوى خةلَكيان دةكرد</a:t>
            </a:r>
            <a:endParaRPr lang="ar-IQ" sz="3200" dirty="0">
              <a:cs typeface="Ali_K_Alwan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37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6470</TotalTime>
  <Words>324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Ali_K_Alwand</vt:lpstr>
      <vt:lpstr>Arial</vt:lpstr>
      <vt:lpstr>Arial Black</vt:lpstr>
      <vt:lpstr>Calibri</vt:lpstr>
      <vt:lpstr>Tahoma</vt:lpstr>
      <vt:lpstr>Wingdings</vt:lpstr>
      <vt:lpstr>Essential</vt:lpstr>
      <vt:lpstr>كودةتايى بكر صدقى  1936</vt:lpstr>
      <vt:lpstr>باروودؤخ ثيَش كودةتاكة</vt:lpstr>
      <vt:lpstr>بةريَوةضوونى كودةتاكة 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ميَذووى نوىَ و هاوضةرخى عيَراق</dc:title>
  <dc:creator>RAM FOR COMPUTER</dc:creator>
  <cp:lastModifiedBy>D.Bakhtyar</cp:lastModifiedBy>
  <cp:revision>224</cp:revision>
  <dcterms:created xsi:type="dcterms:W3CDTF">2015-11-05T06:51:10Z</dcterms:created>
  <dcterms:modified xsi:type="dcterms:W3CDTF">2023-12-27T14:45:07Z</dcterms:modified>
</cp:coreProperties>
</file>