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8"/>
  </p:notesMasterIdLst>
  <p:sldIdLst>
    <p:sldId id="258" r:id="rId2"/>
    <p:sldId id="259" r:id="rId3"/>
    <p:sldId id="260" r:id="rId4"/>
    <p:sldId id="261" r:id="rId5"/>
    <p:sldId id="263" r:id="rId6"/>
    <p:sldId id="264"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D9D2811-A18B-49C4-96E7-53AB739F323F}" type="datetimeFigureOut">
              <a:rPr lang="ar-IQ" smtClean="0"/>
              <a:t>15/06/1445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C6FCEC0-A39E-433D-B025-560FE7049C6C}" type="slidenum">
              <a:rPr lang="ar-IQ" smtClean="0"/>
              <a:t>‹#›</a:t>
            </a:fld>
            <a:endParaRPr lang="ar-IQ"/>
          </a:p>
        </p:txBody>
      </p:sp>
    </p:spTree>
    <p:extLst>
      <p:ext uri="{BB962C8B-B14F-4D97-AF65-F5344CB8AC3E}">
        <p14:creationId xmlns:p14="http://schemas.microsoft.com/office/powerpoint/2010/main" val="38394720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CEC4E-DDE4-4FAD-A1FB-5BF2751320E1}" type="datetimeFigureOut">
              <a:rPr lang="ar-IQ" smtClean="0"/>
              <a:t>15/06/1445</a:t>
            </a:fld>
            <a:endParaRPr lang="ar-IQ"/>
          </a:p>
        </p:txBody>
      </p:sp>
      <p:sp>
        <p:nvSpPr>
          <p:cNvPr id="5" name="Footer Placeholder 4"/>
          <p:cNvSpPr>
            <a:spLocks noGrp="1"/>
          </p:cNvSpPr>
          <p:nvPr>
            <p:ph type="ftr" sz="quarter" idx="11"/>
          </p:nvPr>
        </p:nvSpPr>
        <p:spPr/>
        <p:txBody>
          <a:bodyPr/>
          <a:lstStyle/>
          <a:p>
            <a:endParaRPr lang="ar-IQ"/>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DC68A79-AB51-4FCB-96DB-7A73290F30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DCEC4E-DDE4-4FAD-A1FB-5BF2751320E1}" type="datetimeFigureOut">
              <a:rPr lang="ar-IQ" smtClean="0"/>
              <a:t>15/06/1445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C68A79-AB51-4FCB-96DB-7A73290F30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DCEC4E-DDE4-4FAD-A1FB-5BF2751320E1}" type="datetimeFigureOut">
              <a:rPr lang="ar-IQ" smtClean="0"/>
              <a:t>15/06/1445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C68A79-AB51-4FCB-96DB-7A73290F30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DCEC4E-DDE4-4FAD-A1FB-5BF2751320E1}" type="datetimeFigureOut">
              <a:rPr lang="ar-IQ" smtClean="0"/>
              <a:t>15/06/1445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C68A79-AB51-4FCB-96DB-7A73290F30D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CDCEC4E-DDE4-4FAD-A1FB-5BF2751320E1}" type="datetimeFigureOut">
              <a:rPr lang="ar-IQ" smtClean="0"/>
              <a:t>15/06/1445</a:t>
            </a:fld>
            <a:endParaRPr lang="ar-IQ"/>
          </a:p>
        </p:txBody>
      </p:sp>
      <p:sp>
        <p:nvSpPr>
          <p:cNvPr id="8" name="Slide Number Placeholder 7"/>
          <p:cNvSpPr>
            <a:spLocks noGrp="1"/>
          </p:cNvSpPr>
          <p:nvPr>
            <p:ph type="sldNum" sz="quarter" idx="11"/>
          </p:nvPr>
        </p:nvSpPr>
        <p:spPr/>
        <p:txBody>
          <a:bodyPr/>
          <a:lstStyle/>
          <a:p>
            <a:fld id="{4DC68A79-AB51-4FCB-96DB-7A73290F30DF}" type="slidenum">
              <a:rPr lang="ar-IQ" smtClean="0"/>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DCEC4E-DDE4-4FAD-A1FB-5BF2751320E1}" type="datetimeFigureOut">
              <a:rPr lang="ar-IQ" smtClean="0"/>
              <a:t>15/06/1445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C68A79-AB51-4FCB-96DB-7A73290F30D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DCEC4E-DDE4-4FAD-A1FB-5BF2751320E1}" type="datetimeFigureOut">
              <a:rPr lang="ar-IQ" smtClean="0"/>
              <a:t>15/06/1445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DC68A79-AB51-4FCB-96DB-7A73290F30D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DCEC4E-DDE4-4FAD-A1FB-5BF2751320E1}" type="datetimeFigureOut">
              <a:rPr lang="ar-IQ" smtClean="0"/>
              <a:t>15/06/1445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DC68A79-AB51-4FCB-96DB-7A73290F30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CEC4E-DDE4-4FAD-A1FB-5BF2751320E1}" type="datetimeFigureOut">
              <a:rPr lang="ar-IQ" smtClean="0"/>
              <a:t>15/06/1445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DC68A79-AB51-4FCB-96DB-7A73290F30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CEC4E-DDE4-4FAD-A1FB-5BF2751320E1}" type="datetimeFigureOut">
              <a:rPr lang="ar-IQ" smtClean="0"/>
              <a:t>15/06/1445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C68A79-AB51-4FCB-96DB-7A73290F30DF}" type="slidenum">
              <a:rPr lang="ar-IQ" smtClean="0"/>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CEC4E-DDE4-4FAD-A1FB-5BF2751320E1}" type="datetimeFigureOut">
              <a:rPr lang="ar-IQ" smtClean="0"/>
              <a:t>15/06/1445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DC68A79-AB51-4FCB-96DB-7A73290F30DF}" type="slidenum">
              <a:rPr lang="ar-IQ" smtClean="0"/>
              <a:t>‹#›</a:t>
            </a:fld>
            <a:endParaRPr lang="ar-IQ"/>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CDCEC4E-DDE4-4FAD-A1FB-5BF2751320E1}" type="datetimeFigureOut">
              <a:rPr lang="ar-IQ" smtClean="0"/>
              <a:t>15/06/1445</a:t>
            </a:fld>
            <a:endParaRPr lang="ar-IQ"/>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IQ"/>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DC68A79-AB51-4FCB-96DB-7A73290F30DF}" type="slidenum">
              <a:rPr lang="ar-IQ" smtClean="0"/>
              <a:t>‹#›</a:t>
            </a:fld>
            <a:endParaRPr lang="ar-IQ"/>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9"/>
            <a:ext cx="7571184" cy="539978"/>
          </a:xfrm>
        </p:spPr>
        <p:txBody>
          <a:bodyPr>
            <a:normAutofit fontScale="90000"/>
          </a:bodyPr>
          <a:lstStyle/>
          <a:p>
            <a:pPr algn="ctr"/>
            <a:r>
              <a:rPr lang="ar-IQ" sz="3200" dirty="0">
                <a:cs typeface="Ali_K_Alwand" pitchFamily="2" charset="-78"/>
              </a:rPr>
              <a:t>حكومةتى عبدالكريم قاسم و دامةزراندنى كؤمارى عيَراقى</a:t>
            </a:r>
          </a:p>
        </p:txBody>
      </p:sp>
      <p:sp>
        <p:nvSpPr>
          <p:cNvPr id="3" name="Content Placeholder 2"/>
          <p:cNvSpPr>
            <a:spLocks noGrp="1"/>
          </p:cNvSpPr>
          <p:nvPr>
            <p:ph idx="1"/>
          </p:nvPr>
        </p:nvSpPr>
        <p:spPr>
          <a:xfrm>
            <a:off x="467544" y="692696"/>
            <a:ext cx="8352928" cy="5472608"/>
          </a:xfrm>
        </p:spPr>
        <p:txBody>
          <a:bodyPr>
            <a:noAutofit/>
          </a:bodyPr>
          <a:lstStyle/>
          <a:p>
            <a:pPr algn="just"/>
            <a:r>
              <a:rPr lang="ar-IQ" sz="2800" u="sng" dirty="0" smtClean="0">
                <a:solidFill>
                  <a:srgbClr val="FF0000"/>
                </a:solidFill>
                <a:cs typeface="Ali_K_Alwand" pitchFamily="2" charset="-78"/>
              </a:rPr>
              <a:t>حكومةتى نوىَ </a:t>
            </a:r>
            <a:endParaRPr lang="ar-IQ" sz="2800" u="sng" dirty="0">
              <a:solidFill>
                <a:srgbClr val="FF0000"/>
              </a:solidFill>
              <a:cs typeface="Ali_K_Alwand" pitchFamily="2" charset="-78"/>
            </a:endParaRPr>
          </a:p>
          <a:p>
            <a:pPr marL="457200" indent="-457200" algn="just">
              <a:buFont typeface="Wingdings" pitchFamily="2" charset="2"/>
              <a:buChar char="ü"/>
            </a:pPr>
            <a:r>
              <a:rPr lang="ar-IQ" sz="2800" dirty="0" smtClean="0">
                <a:cs typeface="Ali_K_Alwand" pitchFamily="2" charset="-78"/>
              </a:rPr>
              <a:t>14ى </a:t>
            </a:r>
            <a:r>
              <a:rPr lang="ar-IQ" sz="2800" dirty="0">
                <a:cs typeface="Ali_K_Alwand" pitchFamily="2" charset="-78"/>
              </a:rPr>
              <a:t>تةمموز ثلة بةرزةكانى وولاَت راطةيةنران كة لةلايةن ئةنجوومةنى سةركردايةتى </a:t>
            </a:r>
            <a:r>
              <a:rPr lang="ar-IQ" sz="2800" dirty="0" smtClean="0">
                <a:cs typeface="Ali_K_Alwand" pitchFamily="2" charset="-78"/>
              </a:rPr>
              <a:t>ثةسةندكرا</a:t>
            </a:r>
          </a:p>
          <a:p>
            <a:pPr marL="457200" indent="-457200" algn="just">
              <a:buFont typeface="Wingdings" pitchFamily="2" charset="2"/>
              <a:buChar char="ü"/>
            </a:pPr>
            <a:r>
              <a:rPr lang="ar-IQ" sz="2800" dirty="0">
                <a:cs typeface="Ali_K_Alwand" pitchFamily="2" charset="-78"/>
              </a:rPr>
              <a:t>(عبدالكريم قاسم) بوو بةيةكةم سةرؤك وةزيرانى كؤمارى نوىَ </a:t>
            </a:r>
            <a:r>
              <a:rPr lang="ar-IQ" sz="2800" dirty="0" smtClean="0">
                <a:cs typeface="Ali_K_Alwand" pitchFamily="2" charset="-78"/>
              </a:rPr>
              <a:t>(عبدالسلام عارف) يش جيَطرى.</a:t>
            </a:r>
          </a:p>
          <a:p>
            <a:pPr marL="457200" indent="-457200" algn="just">
              <a:buFont typeface="Wingdings" pitchFamily="2" charset="2"/>
              <a:buChar char="ü"/>
            </a:pPr>
            <a:r>
              <a:rPr lang="ar-IQ" sz="2800" dirty="0" smtClean="0">
                <a:cs typeface="Ali_K_Alwand" pitchFamily="2" charset="-78"/>
              </a:rPr>
              <a:t> ئةنجوومةنى سةركردايةتى دامةزرا </a:t>
            </a:r>
            <a:r>
              <a:rPr lang="ar-IQ" sz="2800" dirty="0">
                <a:cs typeface="Ali_K_Alwand" pitchFamily="2" charset="-78"/>
              </a:rPr>
              <a:t>كة ثيَك هاتبوو لة سةرؤكى ئةنجوومةن (محمد نجيب ربيعى) وة دوو جيَطر ئةوانيش (محمد مهدى كبة و خالد عبدالغفار نقشبندى) ئةم ئةنجوومةنة دةستةلاَتى سةرؤك كؤمارى </a:t>
            </a:r>
            <a:r>
              <a:rPr lang="ar-IQ" sz="2800" dirty="0" smtClean="0">
                <a:cs typeface="Ali_K_Alwand" pitchFamily="2" charset="-78"/>
              </a:rPr>
              <a:t>هةبوو</a:t>
            </a:r>
          </a:p>
          <a:p>
            <a:pPr marL="457200" indent="-457200" algn="just">
              <a:buFont typeface="Wingdings" pitchFamily="2" charset="2"/>
              <a:buChar char="ü"/>
            </a:pPr>
            <a:r>
              <a:rPr lang="ar-IQ" sz="2800" dirty="0" smtClean="0">
                <a:cs typeface="Ali_K_Alwand" pitchFamily="2" charset="-78"/>
              </a:rPr>
              <a:t>ئةم ئةنجوومةنة </a:t>
            </a:r>
            <a:r>
              <a:rPr lang="ar-IQ" sz="2800" dirty="0">
                <a:cs typeface="Ali_K_Alwand" pitchFamily="2" charset="-78"/>
              </a:rPr>
              <a:t>لة هةرسىَ كؤمةلَى سةرةكى عيَراق ثيَك هاتبوو ئةوانيش سونة،  شيعة و كورد بوون</a:t>
            </a:r>
            <a:endParaRPr lang="ar-IQ" sz="2800" dirty="0" smtClean="0">
              <a:cs typeface="Ali_K_Alwand" pitchFamily="2" charset="-78"/>
            </a:endParaRPr>
          </a:p>
        </p:txBody>
      </p:sp>
    </p:spTree>
    <p:extLst>
      <p:ext uri="{BB962C8B-B14F-4D97-AF65-F5344CB8AC3E}">
        <p14:creationId xmlns:p14="http://schemas.microsoft.com/office/powerpoint/2010/main" val="238954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363272" cy="5832648"/>
          </a:xfrm>
        </p:spPr>
        <p:txBody>
          <a:bodyPr>
            <a:normAutofit/>
          </a:bodyPr>
          <a:lstStyle/>
          <a:p>
            <a:pPr marL="342900" indent="-342900" algn="just">
              <a:buFont typeface="Wingdings" pitchFamily="2" charset="2"/>
              <a:buChar char="ü"/>
            </a:pPr>
            <a:r>
              <a:rPr lang="ar-IQ" sz="2800" dirty="0">
                <a:cs typeface="Ali_K_Alwand" pitchFamily="2" charset="-78"/>
              </a:rPr>
              <a:t>رِذيَمى ثاشايةتى رةتكرايةوة  سيستةمى كؤمارى راطةيةندرا ، وةزاةتةكان كة نويَنةرى بةرةيى يةكيَتى نيشتمانى و ثارتةكانى بةشداريان تيَداكرد دامةزرا  بةلاَم تةنها يةك وةزير لة ئةفسةرة ئازاديخوازةكان </a:t>
            </a:r>
            <a:r>
              <a:rPr lang="ar-IQ" sz="2800" dirty="0" smtClean="0">
                <a:cs typeface="Ali_K_Alwand" pitchFamily="2" charset="-78"/>
              </a:rPr>
              <a:t>بوو.  </a:t>
            </a:r>
          </a:p>
          <a:p>
            <a:pPr marL="342900" indent="-342900" algn="just">
              <a:buFont typeface="Wingdings" pitchFamily="2" charset="2"/>
              <a:buChar char="ü"/>
            </a:pPr>
            <a:r>
              <a:rPr lang="ar-IQ" sz="2800" dirty="0">
                <a:cs typeface="Ali_K_Alwand" pitchFamily="2" charset="-78"/>
              </a:rPr>
              <a:t>موصادةرةى طشت سةروةت و سامانى خيَزانى ثاشايةتى ، هةموو دام و دةزطاكانى حكومى و سةربازى لة لايةنطرانى رذيَمى ثيَشتر تصفية كرا هةروةها لةلايةن حكومةتى نوئ نزيكةى 100 كةس دةستطيركران (دادطايى بالاَى سةربازى تايبةت) دامةزراو طيراوةكان دادطايى كران </a:t>
            </a:r>
            <a:r>
              <a:rPr lang="ar-IQ" sz="2800" dirty="0" smtClean="0">
                <a:cs typeface="Ali_K_Alwand" pitchFamily="2" charset="-78"/>
              </a:rPr>
              <a:t>(فازل عباس </a:t>
            </a:r>
            <a:r>
              <a:rPr lang="ar-IQ" sz="2800" dirty="0">
                <a:cs typeface="Ali_K_Alwand" pitchFamily="2" charset="-78"/>
              </a:rPr>
              <a:t>مهداوى) سةرؤكى ئةم دادطاية بوو</a:t>
            </a:r>
            <a:endParaRPr lang="ar-IQ" sz="2800" dirty="0" smtClean="0">
              <a:cs typeface="Ali_K_Alwand" pitchFamily="2" charset="-78"/>
            </a:endParaRPr>
          </a:p>
          <a:p>
            <a:pPr marL="342900" indent="-342900" algn="just">
              <a:buFont typeface="Wingdings" pitchFamily="2" charset="2"/>
              <a:buChar char="ü"/>
            </a:pPr>
            <a:r>
              <a:rPr lang="ar-IQ" sz="2800" dirty="0" smtClean="0">
                <a:cs typeface="Ali_K_Alwand" pitchFamily="2" charset="-78"/>
              </a:rPr>
              <a:t>لةلايةنى </a:t>
            </a:r>
            <a:r>
              <a:rPr lang="ar-IQ" sz="2800" dirty="0">
                <a:cs typeface="Ali_K_Alwand" pitchFamily="2" charset="-78"/>
              </a:rPr>
              <a:t>ئابوورى ياسايى ضاكسازى زةوى دةرضوو </a:t>
            </a:r>
            <a:r>
              <a:rPr lang="ar-IQ" sz="2800" dirty="0" smtClean="0">
                <a:cs typeface="Ali_K_Alwand" pitchFamily="2" charset="-78"/>
              </a:rPr>
              <a:t>، هةولَدان </a:t>
            </a:r>
            <a:r>
              <a:rPr lang="ar-IQ" sz="2800" dirty="0">
                <a:cs typeface="Ali_K_Alwand" pitchFamily="2" charset="-78"/>
              </a:rPr>
              <a:t>بؤ ضارةسةرى قةيرانى نةوت بة دامةزراندنى ئيدارةيةكى نيشتمانى لة ثيَناو بةرذةوةندى ثالاَوطةكانى حكوومةت و زيادكردنى ووزةى بةرهةم هيَنان لة ثالاَوطةى </a:t>
            </a:r>
            <a:r>
              <a:rPr lang="ar-IQ" sz="2800" dirty="0" smtClean="0">
                <a:cs typeface="Ali_K_Alwand" pitchFamily="2" charset="-78"/>
              </a:rPr>
              <a:t>دؤرة</a:t>
            </a:r>
          </a:p>
          <a:p>
            <a:pPr algn="just"/>
            <a:endParaRPr lang="ar-IQ" dirty="0"/>
          </a:p>
        </p:txBody>
      </p:sp>
    </p:spTree>
    <p:extLst>
      <p:ext uri="{BB962C8B-B14F-4D97-AF65-F5344CB8AC3E}">
        <p14:creationId xmlns:p14="http://schemas.microsoft.com/office/powerpoint/2010/main" val="1463742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859216" cy="539978"/>
          </a:xfrm>
        </p:spPr>
        <p:txBody>
          <a:bodyPr>
            <a:noAutofit/>
          </a:bodyPr>
          <a:lstStyle/>
          <a:p>
            <a:pPr algn="ctr"/>
            <a:r>
              <a:rPr lang="ar-IQ" dirty="0" smtClean="0">
                <a:cs typeface="Ali_K_Alwand" pitchFamily="2" charset="-78"/>
              </a:rPr>
              <a:t>دةستورى كاتى </a:t>
            </a:r>
            <a:endParaRPr lang="ar-IQ" dirty="0">
              <a:cs typeface="Ali_K_Alwand" pitchFamily="2" charset="-78"/>
            </a:endParaRPr>
          </a:p>
        </p:txBody>
      </p:sp>
      <p:sp>
        <p:nvSpPr>
          <p:cNvPr id="3" name="Content Placeholder 2"/>
          <p:cNvSpPr>
            <a:spLocks noGrp="1"/>
          </p:cNvSpPr>
          <p:nvPr>
            <p:ph idx="1"/>
          </p:nvPr>
        </p:nvSpPr>
        <p:spPr>
          <a:xfrm>
            <a:off x="457200" y="836712"/>
            <a:ext cx="8291264" cy="5472608"/>
          </a:xfrm>
        </p:spPr>
        <p:txBody>
          <a:bodyPr>
            <a:normAutofit fontScale="92500" lnSpcReduction="20000"/>
          </a:bodyPr>
          <a:lstStyle/>
          <a:p>
            <a:pPr marL="342900" indent="-342900" algn="just">
              <a:buFont typeface="Wingdings" pitchFamily="2" charset="2"/>
              <a:buChar char="ü"/>
            </a:pPr>
            <a:r>
              <a:rPr lang="ar-IQ" sz="2900" dirty="0">
                <a:cs typeface="Ali_K_Alwand" pitchFamily="2" charset="-78"/>
              </a:rPr>
              <a:t>دةستورى كاتى وولاَت لة 27ى تةمموزى </a:t>
            </a:r>
            <a:r>
              <a:rPr lang="ar-IQ" sz="2900" dirty="0" smtClean="0">
                <a:cs typeface="Ali_K_Alwand" pitchFamily="2" charset="-78"/>
              </a:rPr>
              <a:t>1958 رِاطةيةندرا </a:t>
            </a:r>
            <a:r>
              <a:rPr lang="ar-IQ" sz="2900" dirty="0">
                <a:cs typeface="Ali_K_Alwand" pitchFamily="2" charset="-78"/>
              </a:rPr>
              <a:t>لة  (30) ى ماددة ثيَك هاتبوو دابةشكرابوو بؤ سةر(4) </a:t>
            </a:r>
            <a:r>
              <a:rPr lang="ar-IQ" sz="2900" dirty="0" smtClean="0">
                <a:cs typeface="Ali_K_Alwand" pitchFamily="2" charset="-78"/>
              </a:rPr>
              <a:t>تةوةر</a:t>
            </a:r>
          </a:p>
          <a:p>
            <a:pPr marL="342900" indent="-342900" algn="just">
              <a:buFont typeface="Wingdings" pitchFamily="2" charset="2"/>
              <a:buChar char="ü"/>
            </a:pPr>
            <a:r>
              <a:rPr lang="ar-IQ" sz="2900" dirty="0">
                <a:cs typeface="Ali_K_Alwand" pitchFamily="2" charset="-78"/>
              </a:rPr>
              <a:t>لة ديباجةى دةستورى نوىَ ئةم برِيارة درا </a:t>
            </a:r>
            <a:r>
              <a:rPr lang="ar-IQ" sz="2900" dirty="0" smtClean="0">
                <a:cs typeface="Ali_K_Alwand" pitchFamily="2" charset="-78"/>
              </a:rPr>
              <a:t>: </a:t>
            </a:r>
            <a:r>
              <a:rPr lang="ar-IQ" sz="2900" dirty="0">
                <a:cs typeface="Ali_K_Alwand" pitchFamily="2" charset="-78"/>
              </a:rPr>
              <a:t>"رِذيَمى شؤرشى نوىَ برِيارى دا بة دةركردنى دةستوريَكى كاتى بنةماكانى حكومةتى نوىَ ديارى دةكات تائةوكاتةى دةستوريَكى تر لة رِيَطاى راثرسى  ميللةت بةئازاديةكى تةواو ديارى دةكريَت" . </a:t>
            </a:r>
            <a:endParaRPr lang="ar-IQ" sz="2900" dirty="0" smtClean="0">
              <a:cs typeface="Ali_K_Alwand" pitchFamily="2" charset="-78"/>
            </a:endParaRPr>
          </a:p>
          <a:p>
            <a:pPr marL="342900" indent="-342900" algn="just">
              <a:buFont typeface="Wingdings" pitchFamily="2" charset="2"/>
              <a:buChar char="ü"/>
            </a:pPr>
            <a:r>
              <a:rPr lang="ar-IQ" sz="2900" dirty="0" smtClean="0">
                <a:cs typeface="Ali_K_Alwand" pitchFamily="2" charset="-78"/>
              </a:rPr>
              <a:t>ئةم </a:t>
            </a:r>
            <a:r>
              <a:rPr lang="ar-IQ" sz="2900" dirty="0">
                <a:cs typeface="Ali_K_Alwand" pitchFamily="2" charset="-78"/>
              </a:rPr>
              <a:t>دةستورة زياتر لة دةستورى ميسرى </a:t>
            </a:r>
            <a:r>
              <a:rPr lang="ar-IQ" sz="2900" dirty="0" smtClean="0">
                <a:cs typeface="Ali_K_Alwand" pitchFamily="2" charset="-78"/>
              </a:rPr>
              <a:t>وةرطيرابوو</a:t>
            </a:r>
          </a:p>
          <a:p>
            <a:pPr marL="342900" indent="-342900" algn="just">
              <a:buFont typeface="Wingdings" pitchFamily="2" charset="2"/>
              <a:buChar char="ü"/>
            </a:pPr>
            <a:r>
              <a:rPr lang="ar-IQ" sz="2900" dirty="0" smtClean="0">
                <a:cs typeface="Ali_K_Alwand" pitchFamily="2" charset="-78"/>
              </a:rPr>
              <a:t>ئةوةى </a:t>
            </a:r>
            <a:r>
              <a:rPr lang="ar-IQ" sz="2900" dirty="0">
                <a:cs typeface="Ali_K_Alwand" pitchFamily="2" charset="-78"/>
              </a:rPr>
              <a:t>جيَطاى سةرنجة  ئةم دةستورة لةماوةى دوو رؤذ داريَذرا وة لةكاتى جيَطيركردنى لةلايةن ئةنجوومةنى وةزيران دووبرطةى تر زياد كارا ئةوانيش  ئاينى ئيسلام ئاينى فةرمى وولاَتة وة هيَزة ضةكدارةكان لة كؤمارى عيَراق مولكى ميللةتن و ئةركيشى ثاراستنى سةروةرى وولاَت و سةلامةتى خاكةكةيةتى. </a:t>
            </a:r>
            <a:endParaRPr lang="ar-IQ" sz="2900" dirty="0" smtClean="0">
              <a:cs typeface="Ali_K_Alwand" pitchFamily="2" charset="-78"/>
            </a:endParaRPr>
          </a:p>
          <a:p>
            <a:pPr marL="342900" indent="-342900" algn="just">
              <a:buFont typeface="Wingdings" pitchFamily="2" charset="2"/>
              <a:buChar char="ü"/>
            </a:pPr>
            <a:r>
              <a:rPr lang="ar-IQ" sz="2900" dirty="0" smtClean="0">
                <a:cs typeface="Ali_K_Alwand" pitchFamily="2" charset="-78"/>
              </a:rPr>
              <a:t>لة </a:t>
            </a:r>
            <a:r>
              <a:rPr lang="ar-IQ" sz="2900" dirty="0">
                <a:cs typeface="Ali_K_Alwand" pitchFamily="2" charset="-78"/>
              </a:rPr>
              <a:t>ماددةى (1) دا </a:t>
            </a:r>
            <a:r>
              <a:rPr lang="ar-IQ" sz="2900" dirty="0" smtClean="0">
                <a:cs typeface="Ali_K_Alwand" pitchFamily="2" charset="-78"/>
              </a:rPr>
              <a:t>هاتبوو </a:t>
            </a:r>
            <a:r>
              <a:rPr lang="ar-IQ" sz="2900" dirty="0">
                <a:cs typeface="Ali_K_Alwand" pitchFamily="2" charset="-78"/>
              </a:rPr>
              <a:t>كة دةولَةتى عيَراق كؤماريَكى سةربةخؤيةو خاوةن سةروةرى تةواوة . </a:t>
            </a:r>
            <a:endParaRPr lang="ar-IQ" sz="2900" dirty="0" smtClean="0">
              <a:cs typeface="Ali_K_Alwand" pitchFamily="2" charset="-78"/>
            </a:endParaRPr>
          </a:p>
        </p:txBody>
      </p:sp>
    </p:spTree>
    <p:extLst>
      <p:ext uri="{BB962C8B-B14F-4D97-AF65-F5344CB8AC3E}">
        <p14:creationId xmlns:p14="http://schemas.microsoft.com/office/powerpoint/2010/main" val="341767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147248" cy="5472608"/>
          </a:xfrm>
        </p:spPr>
        <p:txBody>
          <a:bodyPr>
            <a:normAutofit fontScale="92500" lnSpcReduction="10000"/>
          </a:bodyPr>
          <a:lstStyle/>
          <a:p>
            <a:pPr marL="342900" indent="-342900" algn="just">
              <a:buFont typeface="Wingdings" pitchFamily="2" charset="2"/>
              <a:buChar char="ü"/>
            </a:pPr>
            <a:r>
              <a:rPr lang="ar-IQ" sz="3000" dirty="0" smtClean="0">
                <a:solidFill>
                  <a:srgbClr val="FF0000"/>
                </a:solidFill>
                <a:cs typeface="Ali_K_Alwand" pitchFamily="2" charset="-78"/>
              </a:rPr>
              <a:t>لة ماددةى </a:t>
            </a:r>
            <a:r>
              <a:rPr lang="ar-IQ" sz="3000" dirty="0">
                <a:solidFill>
                  <a:srgbClr val="FF0000"/>
                </a:solidFill>
                <a:cs typeface="Ali_K_Alwand" pitchFamily="2" charset="-78"/>
              </a:rPr>
              <a:t>(3) دا بؤيةكةم جار باس لة ميللةتى كورد </a:t>
            </a:r>
            <a:r>
              <a:rPr lang="ar-IQ" sz="3000" dirty="0" smtClean="0">
                <a:solidFill>
                  <a:srgbClr val="FF0000"/>
                </a:solidFill>
                <a:cs typeface="Ali_K_Alwand" pitchFamily="2" charset="-78"/>
              </a:rPr>
              <a:t>كرا:</a:t>
            </a:r>
          </a:p>
          <a:p>
            <a:pPr algn="just"/>
            <a:r>
              <a:rPr lang="ar-IQ" sz="2800" dirty="0" smtClean="0">
                <a:cs typeface="Ali_K_Alwand" pitchFamily="2" charset="-78"/>
              </a:rPr>
              <a:t>(كيانى </a:t>
            </a:r>
            <a:r>
              <a:rPr lang="ar-IQ" sz="2800" dirty="0">
                <a:cs typeface="Ali_K_Alwand" pitchFamily="2" charset="-78"/>
              </a:rPr>
              <a:t>عيَراقى ثيَك ديَت لةسةر بنةماى هاوكارى كردنى هاوولاَتيان بةطشتى بةرِيَزطرتن لة ماف و رةضاوكردنى ئازادييةكانيان وعةرةب و كورد هاوبةشن لةم نيشتمانة وة دةستور مافى نةتةوايةتيان لة ضوارضيَوةى يةكيَتى عيَراق جيَطير دةكات) هةرضةندة ئةوكات ثارتى ديموكراتى كوردستان ثيَش جيَطيركردنى دةستور نارِةزايى هةبوو لةسةر ئةم خالَة ثيَى وابوو كة دةستةواذةى( بةشيَوةى حوكمى زاتيى) لة ضوارضيَوةى عيَراقى يةكطرتوو  زياد بكريَت بةلاَم ئةمة رةزامةندى لةسةر نةكرا لةلايةن ئةندامانى ليَذنةى دةستورى وة هةموو ئةندامانى حكومةتى قاسم نارِازى بوون. </a:t>
            </a:r>
            <a:endParaRPr lang="ar-IQ" sz="2800" dirty="0" smtClean="0">
              <a:cs typeface="Ali_K_Alwand" pitchFamily="2" charset="-78"/>
            </a:endParaRPr>
          </a:p>
          <a:p>
            <a:pPr marL="342900" indent="-342900" algn="just">
              <a:buFont typeface="Wingdings" pitchFamily="2" charset="2"/>
              <a:buChar char="ü"/>
            </a:pPr>
            <a:r>
              <a:rPr lang="ar-IQ" sz="2800" dirty="0" smtClean="0">
                <a:cs typeface="Ali_K_Alwand" pitchFamily="2" charset="-78"/>
              </a:rPr>
              <a:t>وة </a:t>
            </a:r>
            <a:r>
              <a:rPr lang="ar-IQ" sz="2800" dirty="0">
                <a:cs typeface="Ali_K_Alwand" pitchFamily="2" charset="-78"/>
              </a:rPr>
              <a:t>خالَيَكى ترى ئةم دةستورة بريتى بوو لة هيَنانةدى يةكسانى نيَوان ئافرةت و ثياو </a:t>
            </a:r>
            <a:r>
              <a:rPr lang="ar-IQ" sz="2800" dirty="0" smtClean="0">
                <a:cs typeface="Ali_K_Alwand" pitchFamily="2" charset="-78"/>
              </a:rPr>
              <a:t>بؤ يةكةم جار </a:t>
            </a:r>
            <a:r>
              <a:rPr lang="ar-IQ" sz="2800" dirty="0">
                <a:cs typeface="Ali_K_Alwand" pitchFamily="2" charset="-78"/>
              </a:rPr>
              <a:t>ئافرةت مافى ئةوةى ثيَدرا كة سياسةت بكات وة بةشدارى هةلَبذاردن بكات و ثؤست وةربطريَت كة لة سةردةمى رِذيَمى ثاشايةتى لىَ بيَ بةشكرابوو..</a:t>
            </a:r>
            <a:endParaRPr lang="en-US" sz="2800" dirty="0">
              <a:cs typeface="Ali_K_Alwand" pitchFamily="2" charset="-78"/>
            </a:endParaRPr>
          </a:p>
          <a:p>
            <a:endParaRPr lang="ar-IQ" dirty="0"/>
          </a:p>
        </p:txBody>
      </p:sp>
    </p:spTree>
    <p:extLst>
      <p:ext uri="{BB962C8B-B14F-4D97-AF65-F5344CB8AC3E}">
        <p14:creationId xmlns:p14="http://schemas.microsoft.com/office/powerpoint/2010/main" val="254018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571184" cy="539978"/>
          </a:xfrm>
        </p:spPr>
        <p:txBody>
          <a:bodyPr>
            <a:normAutofit fontScale="90000"/>
          </a:bodyPr>
          <a:lstStyle/>
          <a:p>
            <a:pPr algn="ctr"/>
            <a:r>
              <a:rPr lang="ar-IQ" dirty="0" smtClean="0">
                <a:cs typeface="Ali_K_Alwand" pitchFamily="2" charset="-78"/>
              </a:rPr>
              <a:t>كارةكانى حكومةت </a:t>
            </a:r>
            <a:endParaRPr lang="ar-IQ" dirty="0">
              <a:cs typeface="Ali_K_Alwand" pitchFamily="2" charset="-78"/>
            </a:endParaRPr>
          </a:p>
        </p:txBody>
      </p:sp>
      <p:sp>
        <p:nvSpPr>
          <p:cNvPr id="3" name="Content Placeholder 2"/>
          <p:cNvSpPr>
            <a:spLocks noGrp="1"/>
          </p:cNvSpPr>
          <p:nvPr>
            <p:ph idx="1"/>
          </p:nvPr>
        </p:nvSpPr>
        <p:spPr>
          <a:xfrm>
            <a:off x="457200" y="692696"/>
            <a:ext cx="8147248" cy="5544616"/>
          </a:xfrm>
        </p:spPr>
        <p:txBody>
          <a:bodyPr>
            <a:normAutofit fontScale="85000" lnSpcReduction="20000"/>
          </a:bodyPr>
          <a:lstStyle/>
          <a:p>
            <a:pPr marL="342900" indent="-342900" algn="just">
              <a:buFont typeface="Wingdings" pitchFamily="2" charset="2"/>
              <a:buChar char="ü"/>
            </a:pPr>
            <a:r>
              <a:rPr lang="ar-IQ" sz="2600" dirty="0">
                <a:cs typeface="Ali_K_Alwand" pitchFamily="2" charset="-78"/>
              </a:rPr>
              <a:t>رِذيَمى ثاشايةتى رةتكرايةوة  سيستةمى كؤمارى راطةيةندرا ، وةزاةتةكان كة نويَنةرى بةرةيى يةكيَتى نيشتمانى و ثارتةكانى بةشداريان تيَداكرد دامةزرا  بةلاَم تةنها يةك وةزير لة ئةفسةرة ئازاديخوازةكان بوو.  </a:t>
            </a:r>
          </a:p>
          <a:p>
            <a:pPr marL="342900" indent="-342900" algn="just">
              <a:buFont typeface="Wingdings" pitchFamily="2" charset="2"/>
              <a:buChar char="ü"/>
            </a:pPr>
            <a:r>
              <a:rPr lang="ar-IQ" sz="2600" dirty="0">
                <a:cs typeface="Ali_K_Alwand" pitchFamily="2" charset="-78"/>
              </a:rPr>
              <a:t>موصادةرةى طشت سةروةت و سامانى خيَزانى ثاشايةتى ، هةموو دام و دةزطاكانى حكومى و سةربازى لة لايةنطرانى رذيَمى ثيَشتر تصفية كرا هةروةها لةلايةن حكومةتى نوئ نزيكةى 100 كةس دةستطيركران (دادطايى بالاَى سةربازى تايبةت) دامةزراو طيراوةكان دادطايى كران (فازل عباس مهداوى) سةرؤكى ئةم دادطاية بوو</a:t>
            </a:r>
          </a:p>
          <a:p>
            <a:pPr marL="342900" indent="-342900" algn="just">
              <a:buFont typeface="Wingdings" pitchFamily="2" charset="2"/>
              <a:buChar char="ü"/>
            </a:pPr>
            <a:r>
              <a:rPr lang="ar-IQ" sz="2600" dirty="0">
                <a:cs typeface="Ali_K_Alwand" pitchFamily="2" charset="-78"/>
              </a:rPr>
              <a:t>لةلايةنى ئابوورى ياسايى ضاكسازى زةوى دةرضوو ، هةولَدان بؤ ضارةسةرى قةيرانى نةوت بة دامةزراندنى ئيدارةيةكى نيشتمانى لة ثيَناو بةرذةوةندى ثالاَوطةكانى حكوومةت و زيادكردنى ووزةى بةرهةم هيَنان لة ثالاَوطةى </a:t>
            </a:r>
            <a:r>
              <a:rPr lang="ar-IQ" sz="2600" dirty="0" smtClean="0">
                <a:cs typeface="Ali_K_Alwand" pitchFamily="2" charset="-78"/>
              </a:rPr>
              <a:t>دؤرة</a:t>
            </a:r>
            <a:endParaRPr lang="ar-IQ" sz="2600" dirty="0"/>
          </a:p>
          <a:p>
            <a:pPr marL="457200" indent="-457200" algn="just">
              <a:buFont typeface="Wingdings" pitchFamily="2" charset="2"/>
              <a:buChar char="ü"/>
            </a:pPr>
            <a:r>
              <a:rPr lang="ar-IQ" sz="2600" dirty="0">
                <a:cs typeface="Ali_K_Alwand" pitchFamily="2" charset="-78"/>
              </a:rPr>
              <a:t>لة 1ى كانونى دووةم 1960 حكومةت (ياسايى رِيَكخستنى كؤمةلَةكان) ى دةركرد </a:t>
            </a:r>
            <a:r>
              <a:rPr lang="ar-IQ" sz="2600" dirty="0" smtClean="0">
                <a:cs typeface="Ali_K_Alwand" pitchFamily="2" charset="-78"/>
              </a:rPr>
              <a:t>، قاسم </a:t>
            </a:r>
            <a:r>
              <a:rPr lang="ar-IQ" sz="2600" dirty="0">
                <a:cs typeface="Ali_K_Alwand" pitchFamily="2" charset="-78"/>
              </a:rPr>
              <a:t>بؤ ئةوةى ئاماذة بةوةبكات كة عيَراق بةرةو ئايندةيةكى طةش دةضيَت لة ئازادى سياسى بؤية رِيَطةى دا بة ثارتة سياسيةكان كة كارى خؤيان بكةن وةمةرجيش بوو دةبواية ئةم ثارتة خاوةن رةطةزنامةى عيَراقى بيَت هةروةها دامةزريَنةرى  ثارتةكة ياداشتيَك ثيَشكةش بةوةزيرى ناوخؤ بكةن بة ئيمزاى 50 كةس كة مةرجى ئةنداميةتيان تيَدابيَت كة ثارتى ديموكراتى كوردستانيش يةكيَك بوو لةم ثارتانة كة بةشيَوةيةكى ئاشكرا كارةكانى دةست ثيَكرد رؤذنامةى (خةبات)ى دةركرد</a:t>
            </a:r>
          </a:p>
        </p:txBody>
      </p:sp>
    </p:spTree>
    <p:extLst>
      <p:ext uri="{BB962C8B-B14F-4D97-AF65-F5344CB8AC3E}">
        <p14:creationId xmlns:p14="http://schemas.microsoft.com/office/powerpoint/2010/main" val="4119254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47248" cy="611986"/>
          </a:xfrm>
        </p:spPr>
        <p:txBody>
          <a:bodyPr>
            <a:normAutofit fontScale="90000"/>
          </a:bodyPr>
          <a:lstStyle/>
          <a:p>
            <a:pPr algn="ctr"/>
            <a:r>
              <a:rPr lang="ar-IQ" dirty="0" smtClean="0">
                <a:cs typeface="Ali_K_Alwand" pitchFamily="2" charset="-78"/>
              </a:rPr>
              <a:t>لةسةر ئاستى دةرةوة </a:t>
            </a:r>
            <a:endParaRPr lang="ar-IQ" dirty="0">
              <a:cs typeface="Ali_K_Alwand" pitchFamily="2" charset="-78"/>
            </a:endParaRPr>
          </a:p>
        </p:txBody>
      </p:sp>
      <p:sp>
        <p:nvSpPr>
          <p:cNvPr id="3" name="Content Placeholder 2"/>
          <p:cNvSpPr>
            <a:spLocks noGrp="1"/>
          </p:cNvSpPr>
          <p:nvPr>
            <p:ph idx="1"/>
          </p:nvPr>
        </p:nvSpPr>
        <p:spPr>
          <a:xfrm>
            <a:off x="323528" y="764704"/>
            <a:ext cx="8352928" cy="5832648"/>
          </a:xfrm>
        </p:spPr>
        <p:txBody>
          <a:bodyPr>
            <a:noAutofit/>
          </a:bodyPr>
          <a:lstStyle/>
          <a:p>
            <a:pPr marL="342900" indent="-342900" algn="just">
              <a:buFont typeface="Wingdings" pitchFamily="2" charset="2"/>
              <a:buChar char="ü"/>
            </a:pPr>
            <a:r>
              <a:rPr lang="ar-IQ" sz="2400" dirty="0">
                <a:cs typeface="Ali_K_Alwand" pitchFamily="2" charset="-78"/>
              </a:rPr>
              <a:t>حكومةتى نويَى عيَراق هةر لةسةرةتاوة لة يةكيَتى هاشمى ثاشةكشةى كرد ضونكة مليك حسينى ثاشاى ئوردن بةهؤى خزمايةتى لةطةلَ بنةمالَةى ثاشايةتى دذايةتى بؤ كؤمارى نوىَ راطةياند</a:t>
            </a:r>
            <a:endParaRPr lang="ar-IQ" sz="2400" dirty="0" smtClean="0">
              <a:cs typeface="Ali_K_Alwand" pitchFamily="2" charset="-78"/>
            </a:endParaRPr>
          </a:p>
          <a:p>
            <a:pPr marL="342900" indent="-342900" algn="just">
              <a:buFont typeface="Wingdings" pitchFamily="2" charset="2"/>
              <a:buChar char="ü"/>
            </a:pPr>
            <a:r>
              <a:rPr lang="ar-IQ" sz="2400" dirty="0" smtClean="0">
                <a:cs typeface="Ali_K_Alwand" pitchFamily="2" charset="-78"/>
              </a:rPr>
              <a:t>رؤذى </a:t>
            </a:r>
            <a:r>
              <a:rPr lang="ar-IQ" sz="2400" dirty="0">
                <a:cs typeface="Ali_K_Alwand" pitchFamily="2" charset="-78"/>
              </a:rPr>
              <a:t>14ى تةمموز وولاَتانى حلفى  بةغداد  لة ئةستنبول كؤبوونةوة بةبئ بةشدارى عيَراق لةم كاتة بةغداد بة فةرمى ضوونة دةرةوةى لةم حلفة رِانةطةياندبوو بةلاَم ئاشكرابوو كة دةردةضيَت ، </a:t>
            </a:r>
            <a:r>
              <a:rPr lang="ar-IQ" sz="2400" dirty="0" smtClean="0">
                <a:cs typeface="Ali_K_Alwand" pitchFamily="2" charset="-78"/>
              </a:rPr>
              <a:t>لة </a:t>
            </a:r>
            <a:r>
              <a:rPr lang="ar-IQ" sz="2400" dirty="0">
                <a:cs typeface="Ali_K_Alwand" pitchFamily="2" charset="-78"/>
              </a:rPr>
              <a:t>24ى ئازارى 1959 لةم هاوثةيمانية </a:t>
            </a:r>
            <a:r>
              <a:rPr lang="ar-IQ" sz="2400" dirty="0" smtClean="0">
                <a:cs typeface="Ali_K_Alwand" pitchFamily="2" charset="-78"/>
              </a:rPr>
              <a:t>دةرضوو</a:t>
            </a:r>
          </a:p>
          <a:p>
            <a:pPr marL="342900" indent="-342900" algn="just">
              <a:buFont typeface="Wingdings" pitchFamily="2" charset="2"/>
              <a:buChar char="ü"/>
            </a:pPr>
            <a:r>
              <a:rPr lang="ar-IQ" sz="2400" dirty="0">
                <a:cs typeface="Ali_K_Alwand" pitchFamily="2" charset="-78"/>
              </a:rPr>
              <a:t>يةكيَتى كؤمارى عةرةبى راستةوخؤ </a:t>
            </a:r>
            <a:r>
              <a:rPr lang="ar-IQ" sz="2400" dirty="0" smtClean="0">
                <a:cs typeface="Ali_K_Alwand" pitchFamily="2" charset="-78"/>
              </a:rPr>
              <a:t>خؤشحالَى </a:t>
            </a:r>
            <a:r>
              <a:rPr lang="ar-IQ" sz="2400" dirty="0">
                <a:cs typeface="Ali_K_Alwand" pitchFamily="2" charset="-78"/>
              </a:rPr>
              <a:t>خؤيان بؤ شؤرش </a:t>
            </a:r>
            <a:r>
              <a:rPr lang="ar-IQ" sz="2400" dirty="0" smtClean="0">
                <a:cs typeface="Ali_K_Alwand" pitchFamily="2" charset="-78"/>
              </a:rPr>
              <a:t>دةربرِى</a:t>
            </a:r>
          </a:p>
          <a:p>
            <a:pPr marL="342900" indent="-342900" algn="just">
              <a:buFont typeface="Wingdings" pitchFamily="2" charset="2"/>
              <a:buChar char="ü"/>
            </a:pPr>
            <a:r>
              <a:rPr lang="ar-IQ" sz="2400" dirty="0" smtClean="0">
                <a:cs typeface="Ali_K_Alwand" pitchFamily="2" charset="-78"/>
              </a:rPr>
              <a:t> وولاَتانى </a:t>
            </a:r>
            <a:r>
              <a:rPr lang="ar-IQ" sz="2400" dirty="0">
                <a:cs typeface="Ali_K_Alwand" pitchFamily="2" charset="-78"/>
              </a:rPr>
              <a:t>كتلةى رؤذهةلاَت دانيان بةرذيَمى نوئ دانا هةروةها لة 1ى ئاب بريتانيا  لة 2ى ئاب وولاتة يةكطرتووةكانى ئةمريكا ئيعترافيان بة كؤمارى عيَراق </a:t>
            </a:r>
            <a:r>
              <a:rPr lang="ar-IQ" sz="2400" dirty="0" smtClean="0">
                <a:cs typeface="Ali_K_Alwand" pitchFamily="2" charset="-78"/>
              </a:rPr>
              <a:t>كرد</a:t>
            </a:r>
          </a:p>
          <a:p>
            <a:pPr marL="342900" indent="-342900" algn="just">
              <a:buFont typeface="Wingdings" pitchFamily="2" charset="2"/>
              <a:buChar char="ü"/>
            </a:pPr>
            <a:r>
              <a:rPr lang="ar-IQ" sz="2400" dirty="0">
                <a:cs typeface="Ali_K_Alwand" pitchFamily="2" charset="-78"/>
              </a:rPr>
              <a:t>بؤ ئةوةى حكومةتى نوىَ هةنطاوى سةربةخؤبوونى ئابوورى طةشة ثيَبدات كةوتة هةولَى ئةوةى ثةيوةندى لةطةلَ زؤربةى وولاَتانى دونيادا ببةستيَت، بةتايبةتى وولاَتانى شؤسياليستى ثيَشووتر لة ذيَر ثالَةثةستؤى وولاَتانى ئيمثريالى ثةيوةندى لةطةلَ ثضرِاندبوون،  ئيتر بةم شيَوةية حكومةت ثةيوةندى ئابوورى و سياسى دةست ثيَكرد بةتايبةت لةطةلَ يةكيَتى سؤظيةت و ضينى شةعبى</a:t>
            </a:r>
            <a:r>
              <a:rPr lang="ar-IQ" sz="2400" dirty="0" smtClean="0">
                <a:cs typeface="Ali_K_Alwand" pitchFamily="2" charset="-78"/>
              </a:rPr>
              <a:t> </a:t>
            </a:r>
            <a:endParaRPr lang="ar-IQ" sz="2400" dirty="0">
              <a:cs typeface="Ali_K_Alwand" pitchFamily="2" charset="-78"/>
            </a:endParaRPr>
          </a:p>
        </p:txBody>
      </p:sp>
    </p:spTree>
    <p:extLst>
      <p:ext uri="{BB962C8B-B14F-4D97-AF65-F5344CB8AC3E}">
        <p14:creationId xmlns:p14="http://schemas.microsoft.com/office/powerpoint/2010/main" val="1486183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6159</TotalTime>
  <Words>779</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Ali_K_Alwand</vt:lpstr>
      <vt:lpstr>Arial</vt:lpstr>
      <vt:lpstr>Arial Black</vt:lpstr>
      <vt:lpstr>Calibri</vt:lpstr>
      <vt:lpstr>Wingdings</vt:lpstr>
      <vt:lpstr>Essential</vt:lpstr>
      <vt:lpstr>حكومةتى عبدالكريم قاسم و دامةزراندنى كؤمارى عيَراقى</vt:lpstr>
      <vt:lpstr>PowerPoint Presentation</vt:lpstr>
      <vt:lpstr>دةستورى كاتى </vt:lpstr>
      <vt:lpstr>PowerPoint Presentation</vt:lpstr>
      <vt:lpstr>كارةكانى حكومةت </vt:lpstr>
      <vt:lpstr>لةسةر ئاستى دةرةوة </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ميَذووى نوىَ و هاوضةرخى عيَراق</dc:title>
  <dc:creator>RAM FOR COMPUTER</dc:creator>
  <cp:lastModifiedBy>D.Bakhtyar</cp:lastModifiedBy>
  <cp:revision>176</cp:revision>
  <dcterms:created xsi:type="dcterms:W3CDTF">2015-11-05T06:51:10Z</dcterms:created>
  <dcterms:modified xsi:type="dcterms:W3CDTF">2023-12-27T15:59:10Z</dcterms:modified>
</cp:coreProperties>
</file>