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4" r:id="rId3"/>
    <p:sldId id="265" r:id="rId4"/>
    <p:sldId id="266" r:id="rId5"/>
    <p:sldId id="268" r:id="rId6"/>
    <p:sldId id="270" r:id="rId7"/>
    <p:sldId id="271" r:id="rId8"/>
    <p:sldId id="454" r:id="rId9"/>
    <p:sldId id="272" r:id="rId10"/>
    <p:sldId id="273" r:id="rId11"/>
    <p:sldId id="274" r:id="rId12"/>
    <p:sldId id="394" r:id="rId13"/>
    <p:sldId id="395" r:id="rId14"/>
    <p:sldId id="396" r:id="rId15"/>
    <p:sldId id="404" r:id="rId16"/>
    <p:sldId id="45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BAC72-4B21-4632-AEA1-51238BC82FA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D3F76C9-6BB8-4570-B7BF-57294306C077}">
      <dgm:prSet phldrT="[Text]"/>
      <dgm:spPr>
        <a:ln>
          <a:solidFill>
            <a:srgbClr val="002060"/>
          </a:solidFill>
        </a:ln>
      </dgm:spPr>
      <dgm:t>
        <a:bodyPr/>
        <a:lstStyle/>
        <a:p>
          <a:r>
            <a:rPr lang="ku-Arab-IQ" dirty="0"/>
            <a:t>العوامل المؤثرة في الادارة التربوية </a:t>
          </a:r>
          <a:endParaRPr lang="en-US" dirty="0"/>
        </a:p>
      </dgm:t>
    </dgm:pt>
    <dgm:pt modelId="{D23253A9-DA1E-44D5-85E0-1C65CC57A13A}" type="parTrans" cxnId="{176D25BD-FEE5-463A-9DF3-691B70B8061E}">
      <dgm:prSet/>
      <dgm:spPr/>
      <dgm:t>
        <a:bodyPr/>
        <a:lstStyle/>
        <a:p>
          <a:endParaRPr lang="en-US"/>
        </a:p>
      </dgm:t>
    </dgm:pt>
    <dgm:pt modelId="{82A26F0D-6008-4139-B9B4-57B644010060}" type="sibTrans" cxnId="{176D25BD-FEE5-463A-9DF3-691B70B8061E}">
      <dgm:prSet/>
      <dgm:spPr/>
      <dgm:t>
        <a:bodyPr/>
        <a:lstStyle/>
        <a:p>
          <a:endParaRPr lang="en-US"/>
        </a:p>
      </dgm:t>
    </dgm:pt>
    <dgm:pt modelId="{B700D004-F489-418D-A480-4D898CD15E25}">
      <dgm:prSet phldrT="[Text]"/>
      <dgm:spPr>
        <a:ln>
          <a:solidFill>
            <a:srgbClr val="002060"/>
          </a:solidFill>
        </a:ln>
      </dgm:spPr>
      <dgm:t>
        <a:bodyPr/>
        <a:lstStyle/>
        <a:p>
          <a:r>
            <a:rPr lang="ar-IQ" dirty="0"/>
            <a:t>العوامل السياسية </a:t>
          </a:r>
          <a:endParaRPr lang="en-US" dirty="0"/>
        </a:p>
      </dgm:t>
    </dgm:pt>
    <dgm:pt modelId="{10B6EA95-5A92-4B31-88F3-DA132114407A}" type="parTrans" cxnId="{FC4F1F03-DAAA-478B-95EC-286E025F6A59}">
      <dgm:prSet/>
      <dgm:spPr/>
      <dgm:t>
        <a:bodyPr/>
        <a:lstStyle/>
        <a:p>
          <a:endParaRPr lang="en-US"/>
        </a:p>
      </dgm:t>
    </dgm:pt>
    <dgm:pt modelId="{F345AE0C-F24F-4520-A2FA-B025F6EAC94E}" type="sibTrans" cxnId="{FC4F1F03-DAAA-478B-95EC-286E025F6A59}">
      <dgm:prSet/>
      <dgm:spPr/>
      <dgm:t>
        <a:bodyPr/>
        <a:lstStyle/>
        <a:p>
          <a:endParaRPr lang="en-US"/>
        </a:p>
      </dgm:t>
    </dgm:pt>
    <dgm:pt modelId="{55339A73-86B1-4BB8-AE0E-E81E903B7972}">
      <dgm:prSet phldrT="[Text]"/>
      <dgm:spPr>
        <a:ln>
          <a:solidFill>
            <a:srgbClr val="002060"/>
          </a:solidFill>
        </a:ln>
      </dgm:spPr>
      <dgm:t>
        <a:bodyPr/>
        <a:lstStyle/>
        <a:p>
          <a:r>
            <a:rPr lang="ar-IQ" dirty="0"/>
            <a:t>العوامل الاجتماعية </a:t>
          </a:r>
          <a:endParaRPr lang="en-US" dirty="0"/>
        </a:p>
      </dgm:t>
    </dgm:pt>
    <dgm:pt modelId="{886D0C50-9C20-4910-8311-0CE9095EF9ED}" type="parTrans" cxnId="{6E2A351D-2706-4295-954C-719B18F4DF37}">
      <dgm:prSet/>
      <dgm:spPr/>
      <dgm:t>
        <a:bodyPr/>
        <a:lstStyle/>
        <a:p>
          <a:endParaRPr lang="en-US"/>
        </a:p>
      </dgm:t>
    </dgm:pt>
    <dgm:pt modelId="{95E1C4AA-3138-40B0-9655-F190F63F59DF}" type="sibTrans" cxnId="{6E2A351D-2706-4295-954C-719B18F4DF37}">
      <dgm:prSet/>
      <dgm:spPr/>
      <dgm:t>
        <a:bodyPr/>
        <a:lstStyle/>
        <a:p>
          <a:endParaRPr lang="en-US"/>
        </a:p>
      </dgm:t>
    </dgm:pt>
    <dgm:pt modelId="{9A8B228F-F6D4-4C27-8DE6-F5BAE010D11A}">
      <dgm:prSet phldrT="[Text]"/>
      <dgm:spPr>
        <a:ln>
          <a:solidFill>
            <a:srgbClr val="002060"/>
          </a:solidFill>
        </a:ln>
      </dgm:spPr>
      <dgm:t>
        <a:bodyPr/>
        <a:lstStyle/>
        <a:p>
          <a:r>
            <a:rPr lang="ku-Arab-IQ" dirty="0"/>
            <a:t>العوامل الاقتصادية </a:t>
          </a:r>
          <a:endParaRPr lang="en-US" dirty="0"/>
        </a:p>
      </dgm:t>
    </dgm:pt>
    <dgm:pt modelId="{E6BDB2FD-D261-4BB2-9494-6801AAF5F17B}" type="parTrans" cxnId="{6413BED8-84E6-444F-B5FB-0A3804734504}">
      <dgm:prSet/>
      <dgm:spPr/>
      <dgm:t>
        <a:bodyPr/>
        <a:lstStyle/>
        <a:p>
          <a:endParaRPr lang="en-US"/>
        </a:p>
      </dgm:t>
    </dgm:pt>
    <dgm:pt modelId="{58509C5D-FAFD-4948-A6D4-2ADB63B6EB7C}" type="sibTrans" cxnId="{6413BED8-84E6-444F-B5FB-0A3804734504}">
      <dgm:prSet/>
      <dgm:spPr/>
      <dgm:t>
        <a:bodyPr/>
        <a:lstStyle/>
        <a:p>
          <a:endParaRPr lang="en-US"/>
        </a:p>
      </dgm:t>
    </dgm:pt>
    <dgm:pt modelId="{21705D2A-6DF9-4F5E-9713-9844F8C1DB21}">
      <dgm:prSet/>
      <dgm:spPr>
        <a:ln>
          <a:solidFill>
            <a:srgbClr val="002060"/>
          </a:solidFill>
        </a:ln>
      </dgm:spPr>
      <dgm:t>
        <a:bodyPr/>
        <a:lstStyle/>
        <a:p>
          <a:r>
            <a:rPr lang="ar-IQ" dirty="0"/>
            <a:t>العوامل البيئية و الجغرافية </a:t>
          </a:r>
          <a:endParaRPr lang="en-US" dirty="0"/>
        </a:p>
      </dgm:t>
    </dgm:pt>
    <dgm:pt modelId="{D7D61998-FFA1-41EF-8CCE-21A9B5CEF87A}" type="parTrans" cxnId="{D8244CB1-4ADC-49F2-8083-0602FEFD8D61}">
      <dgm:prSet/>
      <dgm:spPr/>
      <dgm:t>
        <a:bodyPr/>
        <a:lstStyle/>
        <a:p>
          <a:endParaRPr lang="en-US"/>
        </a:p>
      </dgm:t>
    </dgm:pt>
    <dgm:pt modelId="{F61560E8-8811-4D85-A214-7080F88709DF}" type="sibTrans" cxnId="{D8244CB1-4ADC-49F2-8083-0602FEFD8D61}">
      <dgm:prSet/>
      <dgm:spPr/>
      <dgm:t>
        <a:bodyPr/>
        <a:lstStyle/>
        <a:p>
          <a:endParaRPr lang="en-US"/>
        </a:p>
      </dgm:t>
    </dgm:pt>
    <dgm:pt modelId="{C76E6EB6-61E7-4B33-B803-E266258F9067}" type="pres">
      <dgm:prSet presAssocID="{2EEBAC72-4B21-4632-AEA1-51238BC82FA2}" presName="hierChild1" presStyleCnt="0">
        <dgm:presLayoutVars>
          <dgm:orgChart val="1"/>
          <dgm:chPref val="1"/>
          <dgm:dir/>
          <dgm:animOne val="branch"/>
          <dgm:animLvl val="lvl"/>
          <dgm:resizeHandles/>
        </dgm:presLayoutVars>
      </dgm:prSet>
      <dgm:spPr/>
    </dgm:pt>
    <dgm:pt modelId="{F22DF27D-19B0-42BA-A13C-EA1FE5B7072A}" type="pres">
      <dgm:prSet presAssocID="{ED3F76C9-6BB8-4570-B7BF-57294306C077}" presName="hierRoot1" presStyleCnt="0">
        <dgm:presLayoutVars>
          <dgm:hierBranch val="init"/>
        </dgm:presLayoutVars>
      </dgm:prSet>
      <dgm:spPr/>
    </dgm:pt>
    <dgm:pt modelId="{D3534BE7-918A-4D5E-B469-60F0136EEE1B}" type="pres">
      <dgm:prSet presAssocID="{ED3F76C9-6BB8-4570-B7BF-57294306C077}" presName="rootComposite1" presStyleCnt="0"/>
      <dgm:spPr/>
    </dgm:pt>
    <dgm:pt modelId="{90937A6A-DC3E-4459-B7C1-4A1086CA4CF7}" type="pres">
      <dgm:prSet presAssocID="{ED3F76C9-6BB8-4570-B7BF-57294306C077}" presName="rootText1" presStyleLbl="node0" presStyleIdx="0" presStyleCnt="1" custScaleX="240889" custLinFactNeighborY="-47251">
        <dgm:presLayoutVars>
          <dgm:chPref val="3"/>
        </dgm:presLayoutVars>
      </dgm:prSet>
      <dgm:spPr/>
    </dgm:pt>
    <dgm:pt modelId="{48929D19-D575-446B-B90F-4931513286EA}" type="pres">
      <dgm:prSet presAssocID="{ED3F76C9-6BB8-4570-B7BF-57294306C077}" presName="rootConnector1" presStyleLbl="node1" presStyleIdx="0" presStyleCnt="0"/>
      <dgm:spPr/>
    </dgm:pt>
    <dgm:pt modelId="{D9B7E355-18CF-4897-A179-AF6FB1BC17DC}" type="pres">
      <dgm:prSet presAssocID="{ED3F76C9-6BB8-4570-B7BF-57294306C077}" presName="hierChild2" presStyleCnt="0"/>
      <dgm:spPr/>
    </dgm:pt>
    <dgm:pt modelId="{37E7E811-4A64-4C88-9D5E-095FEE73F988}" type="pres">
      <dgm:prSet presAssocID="{10B6EA95-5A92-4B31-88F3-DA132114407A}" presName="Name37" presStyleLbl="parChTrans1D2" presStyleIdx="0" presStyleCnt="4"/>
      <dgm:spPr/>
    </dgm:pt>
    <dgm:pt modelId="{FD0BF0F0-CCDC-45A8-B458-951D8C269722}" type="pres">
      <dgm:prSet presAssocID="{B700D004-F489-418D-A480-4D898CD15E25}" presName="hierRoot2" presStyleCnt="0">
        <dgm:presLayoutVars>
          <dgm:hierBranch val="init"/>
        </dgm:presLayoutVars>
      </dgm:prSet>
      <dgm:spPr/>
    </dgm:pt>
    <dgm:pt modelId="{D382A1E3-32E8-49FA-BD38-11AA6ECFE39C}" type="pres">
      <dgm:prSet presAssocID="{B700D004-F489-418D-A480-4D898CD15E25}" presName="rootComposite" presStyleCnt="0"/>
      <dgm:spPr/>
    </dgm:pt>
    <dgm:pt modelId="{AE1B283D-9B29-4160-B344-6211F1DCA2AD}" type="pres">
      <dgm:prSet presAssocID="{B700D004-F489-418D-A480-4D898CD15E25}" presName="rootText" presStyleLbl="node2" presStyleIdx="0" presStyleCnt="4">
        <dgm:presLayoutVars>
          <dgm:chPref val="3"/>
        </dgm:presLayoutVars>
      </dgm:prSet>
      <dgm:spPr/>
    </dgm:pt>
    <dgm:pt modelId="{ACCCEAE6-D898-4E35-B3F6-6F51E5D2919C}" type="pres">
      <dgm:prSet presAssocID="{B700D004-F489-418D-A480-4D898CD15E25}" presName="rootConnector" presStyleLbl="node2" presStyleIdx="0" presStyleCnt="4"/>
      <dgm:spPr/>
    </dgm:pt>
    <dgm:pt modelId="{ABF2AF11-05A9-4C9D-8A83-67E9186651DD}" type="pres">
      <dgm:prSet presAssocID="{B700D004-F489-418D-A480-4D898CD15E25}" presName="hierChild4" presStyleCnt="0"/>
      <dgm:spPr/>
    </dgm:pt>
    <dgm:pt modelId="{24039C82-C45C-40D6-B555-4BA3A376FA92}" type="pres">
      <dgm:prSet presAssocID="{B700D004-F489-418D-A480-4D898CD15E25}" presName="hierChild5" presStyleCnt="0"/>
      <dgm:spPr/>
    </dgm:pt>
    <dgm:pt modelId="{CD8B4AC9-884B-4EEA-90C0-A26E0D34B658}" type="pres">
      <dgm:prSet presAssocID="{886D0C50-9C20-4910-8311-0CE9095EF9ED}" presName="Name37" presStyleLbl="parChTrans1D2" presStyleIdx="1" presStyleCnt="4"/>
      <dgm:spPr/>
    </dgm:pt>
    <dgm:pt modelId="{375B4867-24CA-4C75-AFA5-4F53B0B25D62}" type="pres">
      <dgm:prSet presAssocID="{55339A73-86B1-4BB8-AE0E-E81E903B7972}" presName="hierRoot2" presStyleCnt="0">
        <dgm:presLayoutVars>
          <dgm:hierBranch val="init"/>
        </dgm:presLayoutVars>
      </dgm:prSet>
      <dgm:spPr/>
    </dgm:pt>
    <dgm:pt modelId="{92D6BCBD-8827-471E-9A04-572A4E6CCAB6}" type="pres">
      <dgm:prSet presAssocID="{55339A73-86B1-4BB8-AE0E-E81E903B7972}" presName="rootComposite" presStyleCnt="0"/>
      <dgm:spPr/>
    </dgm:pt>
    <dgm:pt modelId="{25C72DA9-9C38-419A-A360-6FEB0A5602FD}" type="pres">
      <dgm:prSet presAssocID="{55339A73-86B1-4BB8-AE0E-E81E903B7972}" presName="rootText" presStyleLbl="node2" presStyleIdx="1" presStyleCnt="4">
        <dgm:presLayoutVars>
          <dgm:chPref val="3"/>
        </dgm:presLayoutVars>
      </dgm:prSet>
      <dgm:spPr/>
    </dgm:pt>
    <dgm:pt modelId="{51C43841-0E74-49FD-A4E1-9ACC051A733F}" type="pres">
      <dgm:prSet presAssocID="{55339A73-86B1-4BB8-AE0E-E81E903B7972}" presName="rootConnector" presStyleLbl="node2" presStyleIdx="1" presStyleCnt="4"/>
      <dgm:spPr/>
    </dgm:pt>
    <dgm:pt modelId="{5EA81FEF-B713-4713-96A8-9DE67F685751}" type="pres">
      <dgm:prSet presAssocID="{55339A73-86B1-4BB8-AE0E-E81E903B7972}" presName="hierChild4" presStyleCnt="0"/>
      <dgm:spPr/>
    </dgm:pt>
    <dgm:pt modelId="{AF99C697-0361-4D21-BC46-D7F8677BCD5B}" type="pres">
      <dgm:prSet presAssocID="{55339A73-86B1-4BB8-AE0E-E81E903B7972}" presName="hierChild5" presStyleCnt="0"/>
      <dgm:spPr/>
    </dgm:pt>
    <dgm:pt modelId="{BB177243-564A-45BD-A6DE-25CA2221A979}" type="pres">
      <dgm:prSet presAssocID="{E6BDB2FD-D261-4BB2-9494-6801AAF5F17B}" presName="Name37" presStyleLbl="parChTrans1D2" presStyleIdx="2" presStyleCnt="4"/>
      <dgm:spPr/>
    </dgm:pt>
    <dgm:pt modelId="{2EC8F626-A1CD-48A1-B786-410E6B556A32}" type="pres">
      <dgm:prSet presAssocID="{9A8B228F-F6D4-4C27-8DE6-F5BAE010D11A}" presName="hierRoot2" presStyleCnt="0">
        <dgm:presLayoutVars>
          <dgm:hierBranch val="init"/>
        </dgm:presLayoutVars>
      </dgm:prSet>
      <dgm:spPr/>
    </dgm:pt>
    <dgm:pt modelId="{0CAD1735-F83A-4C53-BF53-F1BAA560101A}" type="pres">
      <dgm:prSet presAssocID="{9A8B228F-F6D4-4C27-8DE6-F5BAE010D11A}" presName="rootComposite" presStyleCnt="0"/>
      <dgm:spPr/>
    </dgm:pt>
    <dgm:pt modelId="{C9EFB126-B2A5-4152-BB30-4FC2542A9A97}" type="pres">
      <dgm:prSet presAssocID="{9A8B228F-F6D4-4C27-8DE6-F5BAE010D11A}" presName="rootText" presStyleLbl="node2" presStyleIdx="2" presStyleCnt="4">
        <dgm:presLayoutVars>
          <dgm:chPref val="3"/>
        </dgm:presLayoutVars>
      </dgm:prSet>
      <dgm:spPr/>
    </dgm:pt>
    <dgm:pt modelId="{9B22681A-16D0-4901-B0D8-6E35FABC399B}" type="pres">
      <dgm:prSet presAssocID="{9A8B228F-F6D4-4C27-8DE6-F5BAE010D11A}" presName="rootConnector" presStyleLbl="node2" presStyleIdx="2" presStyleCnt="4"/>
      <dgm:spPr/>
    </dgm:pt>
    <dgm:pt modelId="{D830C0CF-9963-46BC-ABDC-05F300E4843C}" type="pres">
      <dgm:prSet presAssocID="{9A8B228F-F6D4-4C27-8DE6-F5BAE010D11A}" presName="hierChild4" presStyleCnt="0"/>
      <dgm:spPr/>
    </dgm:pt>
    <dgm:pt modelId="{A6447DA7-0B90-4CE0-99B8-37A46D8BA704}" type="pres">
      <dgm:prSet presAssocID="{9A8B228F-F6D4-4C27-8DE6-F5BAE010D11A}" presName="hierChild5" presStyleCnt="0"/>
      <dgm:spPr/>
    </dgm:pt>
    <dgm:pt modelId="{1ED715BB-A727-485A-965D-9DDA44472939}" type="pres">
      <dgm:prSet presAssocID="{D7D61998-FFA1-41EF-8CCE-21A9B5CEF87A}" presName="Name37" presStyleLbl="parChTrans1D2" presStyleIdx="3" presStyleCnt="4"/>
      <dgm:spPr/>
    </dgm:pt>
    <dgm:pt modelId="{A2E23A5B-752B-47C5-BA7C-E0D7F717760E}" type="pres">
      <dgm:prSet presAssocID="{21705D2A-6DF9-4F5E-9713-9844F8C1DB21}" presName="hierRoot2" presStyleCnt="0">
        <dgm:presLayoutVars>
          <dgm:hierBranch val="init"/>
        </dgm:presLayoutVars>
      </dgm:prSet>
      <dgm:spPr/>
    </dgm:pt>
    <dgm:pt modelId="{37725F8E-1B16-4AFE-A2A7-E0E305AEA273}" type="pres">
      <dgm:prSet presAssocID="{21705D2A-6DF9-4F5E-9713-9844F8C1DB21}" presName="rootComposite" presStyleCnt="0"/>
      <dgm:spPr/>
    </dgm:pt>
    <dgm:pt modelId="{ED393187-658B-4306-A801-0965C77A3C39}" type="pres">
      <dgm:prSet presAssocID="{21705D2A-6DF9-4F5E-9713-9844F8C1DB21}" presName="rootText" presStyleLbl="node2" presStyleIdx="3" presStyleCnt="4">
        <dgm:presLayoutVars>
          <dgm:chPref val="3"/>
        </dgm:presLayoutVars>
      </dgm:prSet>
      <dgm:spPr/>
    </dgm:pt>
    <dgm:pt modelId="{EDF83879-6E7E-452F-A8AB-3C99EAF54078}" type="pres">
      <dgm:prSet presAssocID="{21705D2A-6DF9-4F5E-9713-9844F8C1DB21}" presName="rootConnector" presStyleLbl="node2" presStyleIdx="3" presStyleCnt="4"/>
      <dgm:spPr/>
    </dgm:pt>
    <dgm:pt modelId="{D9DA5C13-E3B1-433F-8204-F48B67EB9CCD}" type="pres">
      <dgm:prSet presAssocID="{21705D2A-6DF9-4F5E-9713-9844F8C1DB21}" presName="hierChild4" presStyleCnt="0"/>
      <dgm:spPr/>
    </dgm:pt>
    <dgm:pt modelId="{D4E752E0-3D60-4062-A455-A4C36FE6EFD6}" type="pres">
      <dgm:prSet presAssocID="{21705D2A-6DF9-4F5E-9713-9844F8C1DB21}" presName="hierChild5" presStyleCnt="0"/>
      <dgm:spPr/>
    </dgm:pt>
    <dgm:pt modelId="{DC469239-6419-4086-A0C3-2EFA8DD0BE56}" type="pres">
      <dgm:prSet presAssocID="{ED3F76C9-6BB8-4570-B7BF-57294306C077}" presName="hierChild3" presStyleCnt="0"/>
      <dgm:spPr/>
    </dgm:pt>
  </dgm:ptLst>
  <dgm:cxnLst>
    <dgm:cxn modelId="{0DEB5801-75F8-4BDE-BA29-C51A62810863}" type="presOf" srcId="{B700D004-F489-418D-A480-4D898CD15E25}" destId="{ACCCEAE6-D898-4E35-B3F6-6F51E5D2919C}" srcOrd="1" destOrd="0" presId="urn:microsoft.com/office/officeart/2005/8/layout/orgChart1"/>
    <dgm:cxn modelId="{FC4F1F03-DAAA-478B-95EC-286E025F6A59}" srcId="{ED3F76C9-6BB8-4570-B7BF-57294306C077}" destId="{B700D004-F489-418D-A480-4D898CD15E25}" srcOrd="0" destOrd="0" parTransId="{10B6EA95-5A92-4B31-88F3-DA132114407A}" sibTransId="{F345AE0C-F24F-4520-A2FA-B025F6EAC94E}"/>
    <dgm:cxn modelId="{202D4C05-0136-438D-9EBB-C6A46A8780D1}" type="presOf" srcId="{9A8B228F-F6D4-4C27-8DE6-F5BAE010D11A}" destId="{9B22681A-16D0-4901-B0D8-6E35FABC399B}" srcOrd="1" destOrd="0" presId="urn:microsoft.com/office/officeart/2005/8/layout/orgChart1"/>
    <dgm:cxn modelId="{A3EE0707-1BEF-4AF4-A5BB-F49EC014233D}" type="presOf" srcId="{D7D61998-FFA1-41EF-8CCE-21A9B5CEF87A}" destId="{1ED715BB-A727-485A-965D-9DDA44472939}" srcOrd="0" destOrd="0" presId="urn:microsoft.com/office/officeart/2005/8/layout/orgChart1"/>
    <dgm:cxn modelId="{3860D707-6B45-4F25-9569-8F5B2EA3B592}" type="presOf" srcId="{21705D2A-6DF9-4F5E-9713-9844F8C1DB21}" destId="{EDF83879-6E7E-452F-A8AB-3C99EAF54078}" srcOrd="1" destOrd="0" presId="urn:microsoft.com/office/officeart/2005/8/layout/orgChart1"/>
    <dgm:cxn modelId="{FA32BF0D-33BA-483E-9F2A-A79497C0F131}" type="presOf" srcId="{ED3F76C9-6BB8-4570-B7BF-57294306C077}" destId="{48929D19-D575-446B-B90F-4931513286EA}" srcOrd="1" destOrd="0" presId="urn:microsoft.com/office/officeart/2005/8/layout/orgChart1"/>
    <dgm:cxn modelId="{8AEEB917-6B2C-457C-AE12-E405A1666EAF}" type="presOf" srcId="{55339A73-86B1-4BB8-AE0E-E81E903B7972}" destId="{51C43841-0E74-49FD-A4E1-9ACC051A733F}" srcOrd="1" destOrd="0" presId="urn:microsoft.com/office/officeart/2005/8/layout/orgChart1"/>
    <dgm:cxn modelId="{6E2A351D-2706-4295-954C-719B18F4DF37}" srcId="{ED3F76C9-6BB8-4570-B7BF-57294306C077}" destId="{55339A73-86B1-4BB8-AE0E-E81E903B7972}" srcOrd="1" destOrd="0" parTransId="{886D0C50-9C20-4910-8311-0CE9095EF9ED}" sibTransId="{95E1C4AA-3138-40B0-9655-F190F63F59DF}"/>
    <dgm:cxn modelId="{1D798423-6736-4EDD-9DD2-10D29FEF28C6}" type="presOf" srcId="{55339A73-86B1-4BB8-AE0E-E81E903B7972}" destId="{25C72DA9-9C38-419A-A360-6FEB0A5602FD}" srcOrd="0" destOrd="0" presId="urn:microsoft.com/office/officeart/2005/8/layout/orgChart1"/>
    <dgm:cxn modelId="{170EE232-50A1-492D-8642-C1054F9890A1}" type="presOf" srcId="{2EEBAC72-4B21-4632-AEA1-51238BC82FA2}" destId="{C76E6EB6-61E7-4B33-B803-E266258F9067}" srcOrd="0" destOrd="0" presId="urn:microsoft.com/office/officeart/2005/8/layout/orgChart1"/>
    <dgm:cxn modelId="{9932A87B-5FB2-4C4B-BBCE-376CA12EF882}" type="presOf" srcId="{B700D004-F489-418D-A480-4D898CD15E25}" destId="{AE1B283D-9B29-4160-B344-6211F1DCA2AD}" srcOrd="0" destOrd="0" presId="urn:microsoft.com/office/officeart/2005/8/layout/orgChart1"/>
    <dgm:cxn modelId="{4A6FB09A-3416-4334-8C0C-9C1D6FDB40D4}" type="presOf" srcId="{10B6EA95-5A92-4B31-88F3-DA132114407A}" destId="{37E7E811-4A64-4C88-9D5E-095FEE73F988}" srcOrd="0" destOrd="0" presId="urn:microsoft.com/office/officeart/2005/8/layout/orgChart1"/>
    <dgm:cxn modelId="{499F9DAF-3DE9-4F3B-8037-85F2C3C33F1E}" type="presOf" srcId="{21705D2A-6DF9-4F5E-9713-9844F8C1DB21}" destId="{ED393187-658B-4306-A801-0965C77A3C39}" srcOrd="0" destOrd="0" presId="urn:microsoft.com/office/officeart/2005/8/layout/orgChart1"/>
    <dgm:cxn modelId="{D8244CB1-4ADC-49F2-8083-0602FEFD8D61}" srcId="{ED3F76C9-6BB8-4570-B7BF-57294306C077}" destId="{21705D2A-6DF9-4F5E-9713-9844F8C1DB21}" srcOrd="3" destOrd="0" parTransId="{D7D61998-FFA1-41EF-8CCE-21A9B5CEF87A}" sibTransId="{F61560E8-8811-4D85-A214-7080F88709DF}"/>
    <dgm:cxn modelId="{6BC5DBB4-37F3-43DD-9606-AE8066E95130}" type="presOf" srcId="{9A8B228F-F6D4-4C27-8DE6-F5BAE010D11A}" destId="{C9EFB126-B2A5-4152-BB30-4FC2542A9A97}" srcOrd="0" destOrd="0" presId="urn:microsoft.com/office/officeart/2005/8/layout/orgChart1"/>
    <dgm:cxn modelId="{B7C619B6-B032-45BC-8D9F-7F37AF928CD1}" type="presOf" srcId="{886D0C50-9C20-4910-8311-0CE9095EF9ED}" destId="{CD8B4AC9-884B-4EEA-90C0-A26E0D34B658}" srcOrd="0" destOrd="0" presId="urn:microsoft.com/office/officeart/2005/8/layout/orgChart1"/>
    <dgm:cxn modelId="{4AF3F9B9-207D-40FF-B3E4-882CA0F8C0AD}" type="presOf" srcId="{E6BDB2FD-D261-4BB2-9494-6801AAF5F17B}" destId="{BB177243-564A-45BD-A6DE-25CA2221A979}" srcOrd="0" destOrd="0" presId="urn:microsoft.com/office/officeart/2005/8/layout/orgChart1"/>
    <dgm:cxn modelId="{176D25BD-FEE5-463A-9DF3-691B70B8061E}" srcId="{2EEBAC72-4B21-4632-AEA1-51238BC82FA2}" destId="{ED3F76C9-6BB8-4570-B7BF-57294306C077}" srcOrd="0" destOrd="0" parTransId="{D23253A9-DA1E-44D5-85E0-1C65CC57A13A}" sibTransId="{82A26F0D-6008-4139-B9B4-57B644010060}"/>
    <dgm:cxn modelId="{6413BED8-84E6-444F-B5FB-0A3804734504}" srcId="{ED3F76C9-6BB8-4570-B7BF-57294306C077}" destId="{9A8B228F-F6D4-4C27-8DE6-F5BAE010D11A}" srcOrd="2" destOrd="0" parTransId="{E6BDB2FD-D261-4BB2-9494-6801AAF5F17B}" sibTransId="{58509C5D-FAFD-4948-A6D4-2ADB63B6EB7C}"/>
    <dgm:cxn modelId="{BB6B5DF1-B86C-4D76-BDD0-B94893CE9DC9}" type="presOf" srcId="{ED3F76C9-6BB8-4570-B7BF-57294306C077}" destId="{90937A6A-DC3E-4459-B7C1-4A1086CA4CF7}" srcOrd="0" destOrd="0" presId="urn:microsoft.com/office/officeart/2005/8/layout/orgChart1"/>
    <dgm:cxn modelId="{DC5E591E-9356-4A7E-A6BD-648F5EB83F7E}" type="presParOf" srcId="{C76E6EB6-61E7-4B33-B803-E266258F9067}" destId="{F22DF27D-19B0-42BA-A13C-EA1FE5B7072A}" srcOrd="0" destOrd="0" presId="urn:microsoft.com/office/officeart/2005/8/layout/orgChart1"/>
    <dgm:cxn modelId="{142FEC64-F9AB-41BD-B535-657810689E43}" type="presParOf" srcId="{F22DF27D-19B0-42BA-A13C-EA1FE5B7072A}" destId="{D3534BE7-918A-4D5E-B469-60F0136EEE1B}" srcOrd="0" destOrd="0" presId="urn:microsoft.com/office/officeart/2005/8/layout/orgChart1"/>
    <dgm:cxn modelId="{91048019-57B9-4B23-A272-75E2F0F18A63}" type="presParOf" srcId="{D3534BE7-918A-4D5E-B469-60F0136EEE1B}" destId="{90937A6A-DC3E-4459-B7C1-4A1086CA4CF7}" srcOrd="0" destOrd="0" presId="urn:microsoft.com/office/officeart/2005/8/layout/orgChart1"/>
    <dgm:cxn modelId="{BBFF0295-53E2-476D-92D3-1C048A724EBB}" type="presParOf" srcId="{D3534BE7-918A-4D5E-B469-60F0136EEE1B}" destId="{48929D19-D575-446B-B90F-4931513286EA}" srcOrd="1" destOrd="0" presId="urn:microsoft.com/office/officeart/2005/8/layout/orgChart1"/>
    <dgm:cxn modelId="{2BD26349-5538-45E1-AF77-55F5ED1158C0}" type="presParOf" srcId="{F22DF27D-19B0-42BA-A13C-EA1FE5B7072A}" destId="{D9B7E355-18CF-4897-A179-AF6FB1BC17DC}" srcOrd="1" destOrd="0" presId="urn:microsoft.com/office/officeart/2005/8/layout/orgChart1"/>
    <dgm:cxn modelId="{176FC5C3-94AB-4EFD-BBB9-9CE97059572D}" type="presParOf" srcId="{D9B7E355-18CF-4897-A179-AF6FB1BC17DC}" destId="{37E7E811-4A64-4C88-9D5E-095FEE73F988}" srcOrd="0" destOrd="0" presId="urn:microsoft.com/office/officeart/2005/8/layout/orgChart1"/>
    <dgm:cxn modelId="{5FE3C386-DEA3-46EB-ACFC-82EA89939CD2}" type="presParOf" srcId="{D9B7E355-18CF-4897-A179-AF6FB1BC17DC}" destId="{FD0BF0F0-CCDC-45A8-B458-951D8C269722}" srcOrd="1" destOrd="0" presId="urn:microsoft.com/office/officeart/2005/8/layout/orgChart1"/>
    <dgm:cxn modelId="{851922B0-605E-459D-BAF7-C9E2E8FB2E70}" type="presParOf" srcId="{FD0BF0F0-CCDC-45A8-B458-951D8C269722}" destId="{D382A1E3-32E8-49FA-BD38-11AA6ECFE39C}" srcOrd="0" destOrd="0" presId="urn:microsoft.com/office/officeart/2005/8/layout/orgChart1"/>
    <dgm:cxn modelId="{A3469D19-CF4E-44D3-8C42-A6698FDBA453}" type="presParOf" srcId="{D382A1E3-32E8-49FA-BD38-11AA6ECFE39C}" destId="{AE1B283D-9B29-4160-B344-6211F1DCA2AD}" srcOrd="0" destOrd="0" presId="urn:microsoft.com/office/officeart/2005/8/layout/orgChart1"/>
    <dgm:cxn modelId="{75D7DAF7-5417-4B1F-A71F-F802563849BB}" type="presParOf" srcId="{D382A1E3-32E8-49FA-BD38-11AA6ECFE39C}" destId="{ACCCEAE6-D898-4E35-B3F6-6F51E5D2919C}" srcOrd="1" destOrd="0" presId="urn:microsoft.com/office/officeart/2005/8/layout/orgChart1"/>
    <dgm:cxn modelId="{CB11E170-1D59-47AD-8CE9-A61EFA6CD440}" type="presParOf" srcId="{FD0BF0F0-CCDC-45A8-B458-951D8C269722}" destId="{ABF2AF11-05A9-4C9D-8A83-67E9186651DD}" srcOrd="1" destOrd="0" presId="urn:microsoft.com/office/officeart/2005/8/layout/orgChart1"/>
    <dgm:cxn modelId="{88F3F782-129A-4428-9966-28CC315F1B6E}" type="presParOf" srcId="{FD0BF0F0-CCDC-45A8-B458-951D8C269722}" destId="{24039C82-C45C-40D6-B555-4BA3A376FA92}" srcOrd="2" destOrd="0" presId="urn:microsoft.com/office/officeart/2005/8/layout/orgChart1"/>
    <dgm:cxn modelId="{4BCFC4C4-7A10-4418-829C-5D518B47E820}" type="presParOf" srcId="{D9B7E355-18CF-4897-A179-AF6FB1BC17DC}" destId="{CD8B4AC9-884B-4EEA-90C0-A26E0D34B658}" srcOrd="2" destOrd="0" presId="urn:microsoft.com/office/officeart/2005/8/layout/orgChart1"/>
    <dgm:cxn modelId="{1759C410-B3D1-4191-A1C7-8FB732E04232}" type="presParOf" srcId="{D9B7E355-18CF-4897-A179-AF6FB1BC17DC}" destId="{375B4867-24CA-4C75-AFA5-4F53B0B25D62}" srcOrd="3" destOrd="0" presId="urn:microsoft.com/office/officeart/2005/8/layout/orgChart1"/>
    <dgm:cxn modelId="{3B4C652B-4BCB-470F-949F-EFD9BA97D2DD}" type="presParOf" srcId="{375B4867-24CA-4C75-AFA5-4F53B0B25D62}" destId="{92D6BCBD-8827-471E-9A04-572A4E6CCAB6}" srcOrd="0" destOrd="0" presId="urn:microsoft.com/office/officeart/2005/8/layout/orgChart1"/>
    <dgm:cxn modelId="{C8A4521E-D781-472E-8F99-4383D6D2A9ED}" type="presParOf" srcId="{92D6BCBD-8827-471E-9A04-572A4E6CCAB6}" destId="{25C72DA9-9C38-419A-A360-6FEB0A5602FD}" srcOrd="0" destOrd="0" presId="urn:microsoft.com/office/officeart/2005/8/layout/orgChart1"/>
    <dgm:cxn modelId="{DC04123C-EC3F-4111-ADFE-D60E328C3C86}" type="presParOf" srcId="{92D6BCBD-8827-471E-9A04-572A4E6CCAB6}" destId="{51C43841-0E74-49FD-A4E1-9ACC051A733F}" srcOrd="1" destOrd="0" presId="urn:microsoft.com/office/officeart/2005/8/layout/orgChart1"/>
    <dgm:cxn modelId="{07E9F21B-0D2E-4EF8-BF46-D002CF01FE8C}" type="presParOf" srcId="{375B4867-24CA-4C75-AFA5-4F53B0B25D62}" destId="{5EA81FEF-B713-4713-96A8-9DE67F685751}" srcOrd="1" destOrd="0" presId="urn:microsoft.com/office/officeart/2005/8/layout/orgChart1"/>
    <dgm:cxn modelId="{BB97EA9F-4040-47BD-9BBD-425EDABA71B8}" type="presParOf" srcId="{375B4867-24CA-4C75-AFA5-4F53B0B25D62}" destId="{AF99C697-0361-4D21-BC46-D7F8677BCD5B}" srcOrd="2" destOrd="0" presId="urn:microsoft.com/office/officeart/2005/8/layout/orgChart1"/>
    <dgm:cxn modelId="{BFE8F7D1-6D17-4006-9B7F-56468CDF353F}" type="presParOf" srcId="{D9B7E355-18CF-4897-A179-AF6FB1BC17DC}" destId="{BB177243-564A-45BD-A6DE-25CA2221A979}" srcOrd="4" destOrd="0" presId="urn:microsoft.com/office/officeart/2005/8/layout/orgChart1"/>
    <dgm:cxn modelId="{01AF99E5-08A8-4DAE-B714-B38B0D3BFEF5}" type="presParOf" srcId="{D9B7E355-18CF-4897-A179-AF6FB1BC17DC}" destId="{2EC8F626-A1CD-48A1-B786-410E6B556A32}" srcOrd="5" destOrd="0" presId="urn:microsoft.com/office/officeart/2005/8/layout/orgChart1"/>
    <dgm:cxn modelId="{80CCFED0-11C8-4161-B835-05DC349983F3}" type="presParOf" srcId="{2EC8F626-A1CD-48A1-B786-410E6B556A32}" destId="{0CAD1735-F83A-4C53-BF53-F1BAA560101A}" srcOrd="0" destOrd="0" presId="urn:microsoft.com/office/officeart/2005/8/layout/orgChart1"/>
    <dgm:cxn modelId="{565EC1CC-F5C2-480E-B589-FE53E7EEBF5F}" type="presParOf" srcId="{0CAD1735-F83A-4C53-BF53-F1BAA560101A}" destId="{C9EFB126-B2A5-4152-BB30-4FC2542A9A97}" srcOrd="0" destOrd="0" presId="urn:microsoft.com/office/officeart/2005/8/layout/orgChart1"/>
    <dgm:cxn modelId="{F9C9E08B-56E4-4CCC-8DF7-8F88ADA9EE70}" type="presParOf" srcId="{0CAD1735-F83A-4C53-BF53-F1BAA560101A}" destId="{9B22681A-16D0-4901-B0D8-6E35FABC399B}" srcOrd="1" destOrd="0" presId="urn:microsoft.com/office/officeart/2005/8/layout/orgChart1"/>
    <dgm:cxn modelId="{9013799F-0412-448F-AE97-4CE6FA332C29}" type="presParOf" srcId="{2EC8F626-A1CD-48A1-B786-410E6B556A32}" destId="{D830C0CF-9963-46BC-ABDC-05F300E4843C}" srcOrd="1" destOrd="0" presId="urn:microsoft.com/office/officeart/2005/8/layout/orgChart1"/>
    <dgm:cxn modelId="{D2215346-38A7-4E60-A9B5-FE10EB619A35}" type="presParOf" srcId="{2EC8F626-A1CD-48A1-B786-410E6B556A32}" destId="{A6447DA7-0B90-4CE0-99B8-37A46D8BA704}" srcOrd="2" destOrd="0" presId="urn:microsoft.com/office/officeart/2005/8/layout/orgChart1"/>
    <dgm:cxn modelId="{980CB18B-5EDC-4142-9C07-15205C2A74C6}" type="presParOf" srcId="{D9B7E355-18CF-4897-A179-AF6FB1BC17DC}" destId="{1ED715BB-A727-485A-965D-9DDA44472939}" srcOrd="6" destOrd="0" presId="urn:microsoft.com/office/officeart/2005/8/layout/orgChart1"/>
    <dgm:cxn modelId="{ED15DF08-8469-48AF-8A67-819921D27E84}" type="presParOf" srcId="{D9B7E355-18CF-4897-A179-AF6FB1BC17DC}" destId="{A2E23A5B-752B-47C5-BA7C-E0D7F717760E}" srcOrd="7" destOrd="0" presId="urn:microsoft.com/office/officeart/2005/8/layout/orgChart1"/>
    <dgm:cxn modelId="{56D6CFBD-F378-4582-AFD7-4A94BFCD4E28}" type="presParOf" srcId="{A2E23A5B-752B-47C5-BA7C-E0D7F717760E}" destId="{37725F8E-1B16-4AFE-A2A7-E0E305AEA273}" srcOrd="0" destOrd="0" presId="urn:microsoft.com/office/officeart/2005/8/layout/orgChart1"/>
    <dgm:cxn modelId="{764FD7F3-DC7B-4C5F-AA11-617B7F979111}" type="presParOf" srcId="{37725F8E-1B16-4AFE-A2A7-E0E305AEA273}" destId="{ED393187-658B-4306-A801-0965C77A3C39}" srcOrd="0" destOrd="0" presId="urn:microsoft.com/office/officeart/2005/8/layout/orgChart1"/>
    <dgm:cxn modelId="{B015F3CF-2E42-4C47-A703-7103CBB6E197}" type="presParOf" srcId="{37725F8E-1B16-4AFE-A2A7-E0E305AEA273}" destId="{EDF83879-6E7E-452F-A8AB-3C99EAF54078}" srcOrd="1" destOrd="0" presId="urn:microsoft.com/office/officeart/2005/8/layout/orgChart1"/>
    <dgm:cxn modelId="{AB03510C-A614-4205-A94C-D8403C0F82CA}" type="presParOf" srcId="{A2E23A5B-752B-47C5-BA7C-E0D7F717760E}" destId="{D9DA5C13-E3B1-433F-8204-F48B67EB9CCD}" srcOrd="1" destOrd="0" presId="urn:microsoft.com/office/officeart/2005/8/layout/orgChart1"/>
    <dgm:cxn modelId="{9AC52143-E5BD-4547-AD34-A6B62C3E9A42}" type="presParOf" srcId="{A2E23A5B-752B-47C5-BA7C-E0D7F717760E}" destId="{D4E752E0-3D60-4062-A455-A4C36FE6EFD6}" srcOrd="2" destOrd="0" presId="urn:microsoft.com/office/officeart/2005/8/layout/orgChart1"/>
    <dgm:cxn modelId="{58FF4B5A-90E8-441F-889A-2B17E49B2670}" type="presParOf" srcId="{F22DF27D-19B0-42BA-A13C-EA1FE5B7072A}" destId="{DC469239-6419-4086-A0C3-2EFA8DD0BE56}" srcOrd="2" destOrd="0" presId="urn:microsoft.com/office/officeart/2005/8/layout/orgChart1"/>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BBD8E1-9219-4FFC-9A96-994684B09A26}"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6442B450-ED8B-4C56-A931-14B1AE05D7C4}">
      <dgm:prSet phldrT="[Text]"/>
      <dgm:spPr/>
      <dgm:t>
        <a:bodyPr/>
        <a:lstStyle/>
        <a:p>
          <a:r>
            <a:rPr lang="ar-IQ" dirty="0">
              <a:solidFill>
                <a:schemeClr val="bg1"/>
              </a:solidFill>
            </a:rPr>
            <a:t>عمليات الادارة </a:t>
          </a:r>
          <a:endParaRPr lang="en-US" dirty="0">
            <a:solidFill>
              <a:schemeClr val="bg1"/>
            </a:solidFill>
          </a:endParaRPr>
        </a:p>
      </dgm:t>
    </dgm:pt>
    <dgm:pt modelId="{41B93479-6E79-431B-BF1D-CF030E63807D}" type="parTrans" cxnId="{6CB59866-9DC0-403C-A6B5-909B9AF9AE21}">
      <dgm:prSet/>
      <dgm:spPr/>
      <dgm:t>
        <a:bodyPr/>
        <a:lstStyle/>
        <a:p>
          <a:endParaRPr lang="en-US"/>
        </a:p>
      </dgm:t>
    </dgm:pt>
    <dgm:pt modelId="{4B8C3B0F-A6CD-4DC0-AAD0-62881E77DA27}" type="sibTrans" cxnId="{6CB59866-9DC0-403C-A6B5-909B9AF9AE21}">
      <dgm:prSet/>
      <dgm:spPr/>
      <dgm:t>
        <a:bodyPr/>
        <a:lstStyle/>
        <a:p>
          <a:endParaRPr lang="en-US"/>
        </a:p>
      </dgm:t>
    </dgm:pt>
    <dgm:pt modelId="{0AF857EA-6AEA-4C02-9C1D-C0F31DCD60F3}">
      <dgm:prSet phldrT="[Text]"/>
      <dgm:spPr/>
      <dgm:t>
        <a:bodyPr/>
        <a:lstStyle/>
        <a:p>
          <a:r>
            <a:rPr lang="ar-IQ" dirty="0"/>
            <a:t>التخطيط </a:t>
          </a:r>
          <a:endParaRPr lang="en-US" dirty="0"/>
        </a:p>
      </dgm:t>
    </dgm:pt>
    <dgm:pt modelId="{5530F2E0-1555-4E39-9E64-0FB8543C0772}" type="parTrans" cxnId="{7534608A-ECE1-4F10-AB5D-C3AC629C1342}">
      <dgm:prSet/>
      <dgm:spPr/>
      <dgm:t>
        <a:bodyPr/>
        <a:lstStyle/>
        <a:p>
          <a:endParaRPr lang="en-US"/>
        </a:p>
      </dgm:t>
    </dgm:pt>
    <dgm:pt modelId="{B0A797AF-2965-4292-996A-325E348E6978}" type="sibTrans" cxnId="{7534608A-ECE1-4F10-AB5D-C3AC629C1342}">
      <dgm:prSet/>
      <dgm:spPr/>
      <dgm:t>
        <a:bodyPr/>
        <a:lstStyle/>
        <a:p>
          <a:endParaRPr lang="en-US"/>
        </a:p>
      </dgm:t>
    </dgm:pt>
    <dgm:pt modelId="{FA097D02-90DF-40DB-BF2E-51D07D109C2E}">
      <dgm:prSet phldrT="[Text]"/>
      <dgm:spPr/>
      <dgm:t>
        <a:bodyPr/>
        <a:lstStyle/>
        <a:p>
          <a:r>
            <a:rPr lang="ar-IQ" dirty="0"/>
            <a:t>التنظيم</a:t>
          </a:r>
          <a:endParaRPr lang="en-US" dirty="0"/>
        </a:p>
      </dgm:t>
    </dgm:pt>
    <dgm:pt modelId="{A276484B-E2CF-488D-8646-E61949C4661C}" type="parTrans" cxnId="{E639A296-254E-4474-BC41-94A1914BD35B}">
      <dgm:prSet/>
      <dgm:spPr/>
      <dgm:t>
        <a:bodyPr/>
        <a:lstStyle/>
        <a:p>
          <a:endParaRPr lang="en-US"/>
        </a:p>
      </dgm:t>
    </dgm:pt>
    <dgm:pt modelId="{53E2B3B7-98CB-4AF9-8228-6665E3C11C18}" type="sibTrans" cxnId="{E639A296-254E-4474-BC41-94A1914BD35B}">
      <dgm:prSet/>
      <dgm:spPr/>
      <dgm:t>
        <a:bodyPr/>
        <a:lstStyle/>
        <a:p>
          <a:endParaRPr lang="en-US"/>
        </a:p>
      </dgm:t>
    </dgm:pt>
    <dgm:pt modelId="{D2125C4B-DA2F-4BE2-A6A0-AB19B1223B71}">
      <dgm:prSet phldrT="[Text]"/>
      <dgm:spPr/>
      <dgm:t>
        <a:bodyPr/>
        <a:lstStyle/>
        <a:p>
          <a:r>
            <a:rPr lang="ar-IQ" dirty="0"/>
            <a:t>التنسيق</a:t>
          </a:r>
          <a:endParaRPr lang="en-US" dirty="0"/>
        </a:p>
      </dgm:t>
    </dgm:pt>
    <dgm:pt modelId="{0EB09F18-B1A5-4417-8D4E-C8B2707A19CE}" type="parTrans" cxnId="{2D6D7DEE-45D3-43C7-9E6C-87F53365339C}">
      <dgm:prSet/>
      <dgm:spPr/>
      <dgm:t>
        <a:bodyPr/>
        <a:lstStyle/>
        <a:p>
          <a:endParaRPr lang="en-US"/>
        </a:p>
      </dgm:t>
    </dgm:pt>
    <dgm:pt modelId="{21F9A0C3-AE8E-4B95-8E8F-E3E0F9595467}" type="sibTrans" cxnId="{2D6D7DEE-45D3-43C7-9E6C-87F53365339C}">
      <dgm:prSet/>
      <dgm:spPr/>
      <dgm:t>
        <a:bodyPr/>
        <a:lstStyle/>
        <a:p>
          <a:endParaRPr lang="en-US"/>
        </a:p>
      </dgm:t>
    </dgm:pt>
    <dgm:pt modelId="{8777FF3C-E259-423C-AB8A-CCDF10B176CE}">
      <dgm:prSet phldrT="[Text]"/>
      <dgm:spPr/>
      <dgm:t>
        <a:bodyPr/>
        <a:lstStyle/>
        <a:p>
          <a:r>
            <a:rPr lang="ar-IQ" dirty="0"/>
            <a:t>التوجيه </a:t>
          </a:r>
          <a:endParaRPr lang="en-US" dirty="0"/>
        </a:p>
      </dgm:t>
    </dgm:pt>
    <dgm:pt modelId="{5AD0D480-8B2C-4304-BDAA-82ECB8626680}" type="parTrans" cxnId="{8144BC60-E63C-4FF2-BF5A-C7B00C0649B7}">
      <dgm:prSet/>
      <dgm:spPr/>
      <dgm:t>
        <a:bodyPr/>
        <a:lstStyle/>
        <a:p>
          <a:endParaRPr lang="en-US"/>
        </a:p>
      </dgm:t>
    </dgm:pt>
    <dgm:pt modelId="{1001010A-A216-411C-A5DA-E1CBB57CB898}" type="sibTrans" cxnId="{8144BC60-E63C-4FF2-BF5A-C7B00C0649B7}">
      <dgm:prSet/>
      <dgm:spPr/>
      <dgm:t>
        <a:bodyPr/>
        <a:lstStyle/>
        <a:p>
          <a:endParaRPr lang="en-US"/>
        </a:p>
      </dgm:t>
    </dgm:pt>
    <dgm:pt modelId="{A5507E8C-E9AE-42E3-AF4A-0162C7D0002C}">
      <dgm:prSet phldrT="[Text]"/>
      <dgm:spPr/>
      <dgm:t>
        <a:bodyPr/>
        <a:lstStyle/>
        <a:p>
          <a:r>
            <a:rPr lang="ar-IQ" dirty="0"/>
            <a:t>المتابعة </a:t>
          </a:r>
          <a:endParaRPr lang="en-US" dirty="0"/>
        </a:p>
      </dgm:t>
    </dgm:pt>
    <dgm:pt modelId="{2272478C-CC86-4756-B232-25E30B97E60D}" type="parTrans" cxnId="{74CDC3D1-46D5-4B53-BAB9-9542C6F9E0F8}">
      <dgm:prSet/>
      <dgm:spPr/>
      <dgm:t>
        <a:bodyPr/>
        <a:lstStyle/>
        <a:p>
          <a:endParaRPr lang="en-US"/>
        </a:p>
      </dgm:t>
    </dgm:pt>
    <dgm:pt modelId="{46A6CEC5-4586-462D-B0C2-BF19ADF342EA}" type="sibTrans" cxnId="{74CDC3D1-46D5-4B53-BAB9-9542C6F9E0F8}">
      <dgm:prSet/>
      <dgm:spPr/>
      <dgm:t>
        <a:bodyPr/>
        <a:lstStyle/>
        <a:p>
          <a:endParaRPr lang="en-US"/>
        </a:p>
      </dgm:t>
    </dgm:pt>
    <dgm:pt modelId="{F95C5FBF-8E34-4706-9667-EECC075BE96E}">
      <dgm:prSet phldrT="[Text]"/>
      <dgm:spPr/>
      <dgm:t>
        <a:bodyPr/>
        <a:lstStyle/>
        <a:p>
          <a:r>
            <a:rPr lang="ar-IQ" dirty="0"/>
            <a:t>التقويم</a:t>
          </a:r>
          <a:endParaRPr lang="en-US" dirty="0"/>
        </a:p>
      </dgm:t>
    </dgm:pt>
    <dgm:pt modelId="{22D6CDF3-ED17-46DB-AE0E-9C21DDDA3BAB}" type="parTrans" cxnId="{169EDB06-CDC3-49F4-AB72-AC7D1E381E56}">
      <dgm:prSet/>
      <dgm:spPr/>
      <dgm:t>
        <a:bodyPr/>
        <a:lstStyle/>
        <a:p>
          <a:endParaRPr lang="en-US"/>
        </a:p>
      </dgm:t>
    </dgm:pt>
    <dgm:pt modelId="{1EC6D390-CE9F-4969-80B4-0A2B9A4D7E73}" type="sibTrans" cxnId="{169EDB06-CDC3-49F4-AB72-AC7D1E381E56}">
      <dgm:prSet/>
      <dgm:spPr/>
      <dgm:t>
        <a:bodyPr/>
        <a:lstStyle/>
        <a:p>
          <a:endParaRPr lang="en-US"/>
        </a:p>
      </dgm:t>
    </dgm:pt>
    <dgm:pt modelId="{96154905-A1DC-4311-B085-BC5EA1DDDE14}" type="pres">
      <dgm:prSet presAssocID="{46BBD8E1-9219-4FFC-9A96-994684B09A26}" presName="Name0" presStyleCnt="0">
        <dgm:presLayoutVars>
          <dgm:chPref val="1"/>
          <dgm:dir/>
          <dgm:animOne val="branch"/>
          <dgm:animLvl val="lvl"/>
          <dgm:resizeHandles val="exact"/>
        </dgm:presLayoutVars>
      </dgm:prSet>
      <dgm:spPr/>
    </dgm:pt>
    <dgm:pt modelId="{25B52723-0CED-4473-A82D-279075ADD0E7}" type="pres">
      <dgm:prSet presAssocID="{6442B450-ED8B-4C56-A931-14B1AE05D7C4}" presName="root1" presStyleCnt="0"/>
      <dgm:spPr/>
    </dgm:pt>
    <dgm:pt modelId="{287B3A18-6A81-49AD-B9B9-13F423DFB209}" type="pres">
      <dgm:prSet presAssocID="{6442B450-ED8B-4C56-A931-14B1AE05D7C4}" presName="LevelOneTextNode" presStyleLbl="node0" presStyleIdx="0" presStyleCnt="1" custScaleX="202643">
        <dgm:presLayoutVars>
          <dgm:chPref val="3"/>
        </dgm:presLayoutVars>
      </dgm:prSet>
      <dgm:spPr/>
    </dgm:pt>
    <dgm:pt modelId="{8C074E83-4108-4099-8417-E82D56CF99D8}" type="pres">
      <dgm:prSet presAssocID="{6442B450-ED8B-4C56-A931-14B1AE05D7C4}" presName="level2hierChild" presStyleCnt="0"/>
      <dgm:spPr/>
    </dgm:pt>
    <dgm:pt modelId="{BD9A2B79-ADA0-491B-80FA-DB04598CC356}" type="pres">
      <dgm:prSet presAssocID="{5530F2E0-1555-4E39-9E64-0FB8543C0772}" presName="conn2-1" presStyleLbl="parChTrans1D2" presStyleIdx="0" presStyleCnt="6"/>
      <dgm:spPr/>
    </dgm:pt>
    <dgm:pt modelId="{4A8F99FD-BC76-42A6-A2A4-EEE774411A9B}" type="pres">
      <dgm:prSet presAssocID="{5530F2E0-1555-4E39-9E64-0FB8543C0772}" presName="connTx" presStyleLbl="parChTrans1D2" presStyleIdx="0" presStyleCnt="6"/>
      <dgm:spPr/>
    </dgm:pt>
    <dgm:pt modelId="{5445AFC1-6669-4EB3-9119-E1BCB9661DE2}" type="pres">
      <dgm:prSet presAssocID="{0AF857EA-6AEA-4C02-9C1D-C0F31DCD60F3}" presName="root2" presStyleCnt="0"/>
      <dgm:spPr/>
    </dgm:pt>
    <dgm:pt modelId="{E74D89DD-1ADE-49B0-A3BC-26CDEE98A12C}" type="pres">
      <dgm:prSet presAssocID="{0AF857EA-6AEA-4C02-9C1D-C0F31DCD60F3}" presName="LevelTwoTextNode" presStyleLbl="node2" presStyleIdx="0" presStyleCnt="6">
        <dgm:presLayoutVars>
          <dgm:chPref val="3"/>
        </dgm:presLayoutVars>
      </dgm:prSet>
      <dgm:spPr/>
    </dgm:pt>
    <dgm:pt modelId="{239AC732-09D9-47EA-8773-625EC2395F5F}" type="pres">
      <dgm:prSet presAssocID="{0AF857EA-6AEA-4C02-9C1D-C0F31DCD60F3}" presName="level3hierChild" presStyleCnt="0"/>
      <dgm:spPr/>
    </dgm:pt>
    <dgm:pt modelId="{4F3B8FF7-5B7B-4629-ABCE-1B9E86C6FDCF}" type="pres">
      <dgm:prSet presAssocID="{A276484B-E2CF-488D-8646-E61949C4661C}" presName="conn2-1" presStyleLbl="parChTrans1D2" presStyleIdx="1" presStyleCnt="6"/>
      <dgm:spPr/>
    </dgm:pt>
    <dgm:pt modelId="{D33F3930-1CA0-489A-BC9A-B55331117AF3}" type="pres">
      <dgm:prSet presAssocID="{A276484B-E2CF-488D-8646-E61949C4661C}" presName="connTx" presStyleLbl="parChTrans1D2" presStyleIdx="1" presStyleCnt="6"/>
      <dgm:spPr/>
    </dgm:pt>
    <dgm:pt modelId="{1954D3B2-625F-4CE3-8ECE-E59B3306FB84}" type="pres">
      <dgm:prSet presAssocID="{FA097D02-90DF-40DB-BF2E-51D07D109C2E}" presName="root2" presStyleCnt="0"/>
      <dgm:spPr/>
    </dgm:pt>
    <dgm:pt modelId="{D1473F45-11F6-46D2-9C65-7DF6885F096C}" type="pres">
      <dgm:prSet presAssocID="{FA097D02-90DF-40DB-BF2E-51D07D109C2E}" presName="LevelTwoTextNode" presStyleLbl="node2" presStyleIdx="1" presStyleCnt="6">
        <dgm:presLayoutVars>
          <dgm:chPref val="3"/>
        </dgm:presLayoutVars>
      </dgm:prSet>
      <dgm:spPr/>
    </dgm:pt>
    <dgm:pt modelId="{75D88247-A3BA-49F8-8E0E-F681F1C93DC1}" type="pres">
      <dgm:prSet presAssocID="{FA097D02-90DF-40DB-BF2E-51D07D109C2E}" presName="level3hierChild" presStyleCnt="0"/>
      <dgm:spPr/>
    </dgm:pt>
    <dgm:pt modelId="{8080C992-27ED-4526-8D42-55DF25C28DBA}" type="pres">
      <dgm:prSet presAssocID="{0EB09F18-B1A5-4417-8D4E-C8B2707A19CE}" presName="conn2-1" presStyleLbl="parChTrans1D2" presStyleIdx="2" presStyleCnt="6"/>
      <dgm:spPr/>
    </dgm:pt>
    <dgm:pt modelId="{4B7692D8-85DF-4AE3-89E5-F2684DCFBE88}" type="pres">
      <dgm:prSet presAssocID="{0EB09F18-B1A5-4417-8D4E-C8B2707A19CE}" presName="connTx" presStyleLbl="parChTrans1D2" presStyleIdx="2" presStyleCnt="6"/>
      <dgm:spPr/>
    </dgm:pt>
    <dgm:pt modelId="{2134487B-6804-4E66-BB75-ADFC570AE6EC}" type="pres">
      <dgm:prSet presAssocID="{D2125C4B-DA2F-4BE2-A6A0-AB19B1223B71}" presName="root2" presStyleCnt="0"/>
      <dgm:spPr/>
    </dgm:pt>
    <dgm:pt modelId="{62DAE7B3-7EA1-41A6-92F2-2714BACFB044}" type="pres">
      <dgm:prSet presAssocID="{D2125C4B-DA2F-4BE2-A6A0-AB19B1223B71}" presName="LevelTwoTextNode" presStyleLbl="node2" presStyleIdx="2" presStyleCnt="6">
        <dgm:presLayoutVars>
          <dgm:chPref val="3"/>
        </dgm:presLayoutVars>
      </dgm:prSet>
      <dgm:spPr/>
    </dgm:pt>
    <dgm:pt modelId="{E0FDFC77-0F52-4621-827D-1D2CB51FB6E3}" type="pres">
      <dgm:prSet presAssocID="{D2125C4B-DA2F-4BE2-A6A0-AB19B1223B71}" presName="level3hierChild" presStyleCnt="0"/>
      <dgm:spPr/>
    </dgm:pt>
    <dgm:pt modelId="{E80140BA-BE9E-42EF-B113-9ACD8ABB1BD9}" type="pres">
      <dgm:prSet presAssocID="{5AD0D480-8B2C-4304-BDAA-82ECB8626680}" presName="conn2-1" presStyleLbl="parChTrans1D2" presStyleIdx="3" presStyleCnt="6"/>
      <dgm:spPr/>
    </dgm:pt>
    <dgm:pt modelId="{3F6A5CF1-3713-40C3-8B74-F8A577BA560A}" type="pres">
      <dgm:prSet presAssocID="{5AD0D480-8B2C-4304-BDAA-82ECB8626680}" presName="connTx" presStyleLbl="parChTrans1D2" presStyleIdx="3" presStyleCnt="6"/>
      <dgm:spPr/>
    </dgm:pt>
    <dgm:pt modelId="{569219D4-D48A-448E-9CDA-DCE0AFFF21A2}" type="pres">
      <dgm:prSet presAssocID="{8777FF3C-E259-423C-AB8A-CCDF10B176CE}" presName="root2" presStyleCnt="0"/>
      <dgm:spPr/>
    </dgm:pt>
    <dgm:pt modelId="{73BE1230-A9C2-41A0-B12D-6C21F7642CA6}" type="pres">
      <dgm:prSet presAssocID="{8777FF3C-E259-423C-AB8A-CCDF10B176CE}" presName="LevelTwoTextNode" presStyleLbl="node2" presStyleIdx="3" presStyleCnt="6">
        <dgm:presLayoutVars>
          <dgm:chPref val="3"/>
        </dgm:presLayoutVars>
      </dgm:prSet>
      <dgm:spPr/>
    </dgm:pt>
    <dgm:pt modelId="{6944C1AA-C8B2-4532-BA60-69E48201C33D}" type="pres">
      <dgm:prSet presAssocID="{8777FF3C-E259-423C-AB8A-CCDF10B176CE}" presName="level3hierChild" presStyleCnt="0"/>
      <dgm:spPr/>
    </dgm:pt>
    <dgm:pt modelId="{D84C528E-5C67-45CD-AFF5-FB563566735E}" type="pres">
      <dgm:prSet presAssocID="{2272478C-CC86-4756-B232-25E30B97E60D}" presName="conn2-1" presStyleLbl="parChTrans1D2" presStyleIdx="4" presStyleCnt="6"/>
      <dgm:spPr/>
    </dgm:pt>
    <dgm:pt modelId="{7D4D5BBC-4085-43E3-AD26-D765E7A6B6C5}" type="pres">
      <dgm:prSet presAssocID="{2272478C-CC86-4756-B232-25E30B97E60D}" presName="connTx" presStyleLbl="parChTrans1D2" presStyleIdx="4" presStyleCnt="6"/>
      <dgm:spPr/>
    </dgm:pt>
    <dgm:pt modelId="{6B3FA5ED-5027-4F39-A9DD-9F47E2244845}" type="pres">
      <dgm:prSet presAssocID="{A5507E8C-E9AE-42E3-AF4A-0162C7D0002C}" presName="root2" presStyleCnt="0"/>
      <dgm:spPr/>
    </dgm:pt>
    <dgm:pt modelId="{02E0BFC7-D2D3-4297-B557-3280C7799B6C}" type="pres">
      <dgm:prSet presAssocID="{A5507E8C-E9AE-42E3-AF4A-0162C7D0002C}" presName="LevelTwoTextNode" presStyleLbl="node2" presStyleIdx="4" presStyleCnt="6">
        <dgm:presLayoutVars>
          <dgm:chPref val="3"/>
        </dgm:presLayoutVars>
      </dgm:prSet>
      <dgm:spPr/>
    </dgm:pt>
    <dgm:pt modelId="{34FCCF33-85FF-4173-BAE8-67B7F276F223}" type="pres">
      <dgm:prSet presAssocID="{A5507E8C-E9AE-42E3-AF4A-0162C7D0002C}" presName="level3hierChild" presStyleCnt="0"/>
      <dgm:spPr/>
    </dgm:pt>
    <dgm:pt modelId="{18C370C2-BED3-4EC2-A920-DD28D0FF3566}" type="pres">
      <dgm:prSet presAssocID="{22D6CDF3-ED17-46DB-AE0E-9C21DDDA3BAB}" presName="conn2-1" presStyleLbl="parChTrans1D2" presStyleIdx="5" presStyleCnt="6"/>
      <dgm:spPr/>
    </dgm:pt>
    <dgm:pt modelId="{C003A85E-F3FC-486F-ABC9-0EAD6B977C98}" type="pres">
      <dgm:prSet presAssocID="{22D6CDF3-ED17-46DB-AE0E-9C21DDDA3BAB}" presName="connTx" presStyleLbl="parChTrans1D2" presStyleIdx="5" presStyleCnt="6"/>
      <dgm:spPr/>
    </dgm:pt>
    <dgm:pt modelId="{AC0C5DEE-0060-4E85-B1D1-B20C0EA25436}" type="pres">
      <dgm:prSet presAssocID="{F95C5FBF-8E34-4706-9667-EECC075BE96E}" presName="root2" presStyleCnt="0"/>
      <dgm:spPr/>
    </dgm:pt>
    <dgm:pt modelId="{32902C7E-C3F2-477E-BC92-43A40C02C095}" type="pres">
      <dgm:prSet presAssocID="{F95C5FBF-8E34-4706-9667-EECC075BE96E}" presName="LevelTwoTextNode" presStyleLbl="node2" presStyleIdx="5" presStyleCnt="6">
        <dgm:presLayoutVars>
          <dgm:chPref val="3"/>
        </dgm:presLayoutVars>
      </dgm:prSet>
      <dgm:spPr/>
    </dgm:pt>
    <dgm:pt modelId="{047C8C5A-C4BD-4893-A497-6D2FAC22E253}" type="pres">
      <dgm:prSet presAssocID="{F95C5FBF-8E34-4706-9667-EECC075BE96E}" presName="level3hierChild" presStyleCnt="0"/>
      <dgm:spPr/>
    </dgm:pt>
  </dgm:ptLst>
  <dgm:cxnLst>
    <dgm:cxn modelId="{169EDB06-CDC3-49F4-AB72-AC7D1E381E56}" srcId="{6442B450-ED8B-4C56-A931-14B1AE05D7C4}" destId="{F95C5FBF-8E34-4706-9667-EECC075BE96E}" srcOrd="5" destOrd="0" parTransId="{22D6CDF3-ED17-46DB-AE0E-9C21DDDA3BAB}" sibTransId="{1EC6D390-CE9F-4969-80B4-0A2B9A4D7E73}"/>
    <dgm:cxn modelId="{5E524821-2273-468A-892A-D65CE8D80E0E}" type="presOf" srcId="{8777FF3C-E259-423C-AB8A-CCDF10B176CE}" destId="{73BE1230-A9C2-41A0-B12D-6C21F7642CA6}" srcOrd="0" destOrd="0" presId="urn:microsoft.com/office/officeart/2008/layout/HorizontalMultiLevelHierarchy"/>
    <dgm:cxn modelId="{86DA8A29-AD41-4F22-ACB1-F93D9083D4A6}" type="presOf" srcId="{A276484B-E2CF-488D-8646-E61949C4661C}" destId="{D33F3930-1CA0-489A-BC9A-B55331117AF3}" srcOrd="1" destOrd="0" presId="urn:microsoft.com/office/officeart/2008/layout/HorizontalMultiLevelHierarchy"/>
    <dgm:cxn modelId="{AE064A2A-DECC-4432-A4BE-8921552C8D2A}" type="presOf" srcId="{6442B450-ED8B-4C56-A931-14B1AE05D7C4}" destId="{287B3A18-6A81-49AD-B9B9-13F423DFB209}" srcOrd="0" destOrd="0" presId="urn:microsoft.com/office/officeart/2008/layout/HorizontalMultiLevelHierarchy"/>
    <dgm:cxn modelId="{AF4F722D-4655-4781-A433-6429F2610F22}" type="presOf" srcId="{5AD0D480-8B2C-4304-BDAA-82ECB8626680}" destId="{3F6A5CF1-3713-40C3-8B74-F8A577BA560A}" srcOrd="1" destOrd="0" presId="urn:microsoft.com/office/officeart/2008/layout/HorizontalMultiLevelHierarchy"/>
    <dgm:cxn modelId="{5EE4D035-3EAE-4A8B-B235-7922354E7574}" type="presOf" srcId="{0EB09F18-B1A5-4417-8D4E-C8B2707A19CE}" destId="{4B7692D8-85DF-4AE3-89E5-F2684DCFBE88}" srcOrd="1" destOrd="0" presId="urn:microsoft.com/office/officeart/2008/layout/HorizontalMultiLevelHierarchy"/>
    <dgm:cxn modelId="{8144BC60-E63C-4FF2-BF5A-C7B00C0649B7}" srcId="{6442B450-ED8B-4C56-A931-14B1AE05D7C4}" destId="{8777FF3C-E259-423C-AB8A-CCDF10B176CE}" srcOrd="3" destOrd="0" parTransId="{5AD0D480-8B2C-4304-BDAA-82ECB8626680}" sibTransId="{1001010A-A216-411C-A5DA-E1CBB57CB898}"/>
    <dgm:cxn modelId="{36B15145-D4FD-48EC-A61B-6C3A01C92991}" type="presOf" srcId="{5530F2E0-1555-4E39-9E64-0FB8543C0772}" destId="{BD9A2B79-ADA0-491B-80FA-DB04598CC356}" srcOrd="0" destOrd="0" presId="urn:microsoft.com/office/officeart/2008/layout/HorizontalMultiLevelHierarchy"/>
    <dgm:cxn modelId="{6CB59866-9DC0-403C-A6B5-909B9AF9AE21}" srcId="{46BBD8E1-9219-4FFC-9A96-994684B09A26}" destId="{6442B450-ED8B-4C56-A931-14B1AE05D7C4}" srcOrd="0" destOrd="0" parTransId="{41B93479-6E79-431B-BF1D-CF030E63807D}" sibTransId="{4B8C3B0F-A6CD-4DC0-AAD0-62881E77DA27}"/>
    <dgm:cxn modelId="{C09FCE6C-72C2-418A-BDC8-AE7B04EA553C}" type="presOf" srcId="{0AF857EA-6AEA-4C02-9C1D-C0F31DCD60F3}" destId="{E74D89DD-1ADE-49B0-A3BC-26CDEE98A12C}" srcOrd="0" destOrd="0" presId="urn:microsoft.com/office/officeart/2008/layout/HorizontalMultiLevelHierarchy"/>
    <dgm:cxn modelId="{A0B28B55-A19F-415F-92CC-496A88CF6902}" type="presOf" srcId="{46BBD8E1-9219-4FFC-9A96-994684B09A26}" destId="{96154905-A1DC-4311-B085-BC5EA1DDDE14}" srcOrd="0" destOrd="0" presId="urn:microsoft.com/office/officeart/2008/layout/HorizontalMultiLevelHierarchy"/>
    <dgm:cxn modelId="{B6B5FD55-686D-4C60-A389-1D6D47B35C72}" type="presOf" srcId="{22D6CDF3-ED17-46DB-AE0E-9C21DDDA3BAB}" destId="{18C370C2-BED3-4EC2-A920-DD28D0FF3566}" srcOrd="0" destOrd="0" presId="urn:microsoft.com/office/officeart/2008/layout/HorizontalMultiLevelHierarchy"/>
    <dgm:cxn modelId="{B29FA57F-8F11-438E-9537-C39804E249EF}" type="presOf" srcId="{F95C5FBF-8E34-4706-9667-EECC075BE96E}" destId="{32902C7E-C3F2-477E-BC92-43A40C02C095}" srcOrd="0" destOrd="0" presId="urn:microsoft.com/office/officeart/2008/layout/HorizontalMultiLevelHierarchy"/>
    <dgm:cxn modelId="{D2968882-6F53-41A7-BE38-CB734AC2389A}" type="presOf" srcId="{A5507E8C-E9AE-42E3-AF4A-0162C7D0002C}" destId="{02E0BFC7-D2D3-4297-B557-3280C7799B6C}" srcOrd="0" destOrd="0" presId="urn:microsoft.com/office/officeart/2008/layout/HorizontalMultiLevelHierarchy"/>
    <dgm:cxn modelId="{3AF37E88-5735-4497-901D-3824FAA001EB}" type="presOf" srcId="{A276484B-E2CF-488D-8646-E61949C4661C}" destId="{4F3B8FF7-5B7B-4629-ABCE-1B9E86C6FDCF}" srcOrd="0" destOrd="0" presId="urn:microsoft.com/office/officeart/2008/layout/HorizontalMultiLevelHierarchy"/>
    <dgm:cxn modelId="{7534608A-ECE1-4F10-AB5D-C3AC629C1342}" srcId="{6442B450-ED8B-4C56-A931-14B1AE05D7C4}" destId="{0AF857EA-6AEA-4C02-9C1D-C0F31DCD60F3}" srcOrd="0" destOrd="0" parTransId="{5530F2E0-1555-4E39-9E64-0FB8543C0772}" sibTransId="{B0A797AF-2965-4292-996A-325E348E6978}"/>
    <dgm:cxn modelId="{46477F8F-DC79-45CB-8E2F-093BC177019B}" type="presOf" srcId="{0EB09F18-B1A5-4417-8D4E-C8B2707A19CE}" destId="{8080C992-27ED-4526-8D42-55DF25C28DBA}" srcOrd="0" destOrd="0" presId="urn:microsoft.com/office/officeart/2008/layout/HorizontalMultiLevelHierarchy"/>
    <dgm:cxn modelId="{E639A296-254E-4474-BC41-94A1914BD35B}" srcId="{6442B450-ED8B-4C56-A931-14B1AE05D7C4}" destId="{FA097D02-90DF-40DB-BF2E-51D07D109C2E}" srcOrd="1" destOrd="0" parTransId="{A276484B-E2CF-488D-8646-E61949C4661C}" sibTransId="{53E2B3B7-98CB-4AF9-8228-6665E3C11C18}"/>
    <dgm:cxn modelId="{7EFC439F-D183-4EC9-9641-9E7035889EB5}" type="presOf" srcId="{FA097D02-90DF-40DB-BF2E-51D07D109C2E}" destId="{D1473F45-11F6-46D2-9C65-7DF6885F096C}" srcOrd="0" destOrd="0" presId="urn:microsoft.com/office/officeart/2008/layout/HorizontalMultiLevelHierarchy"/>
    <dgm:cxn modelId="{48558BA9-157F-4915-A7DB-D3604D2B20FB}" type="presOf" srcId="{22D6CDF3-ED17-46DB-AE0E-9C21DDDA3BAB}" destId="{C003A85E-F3FC-486F-ABC9-0EAD6B977C98}" srcOrd="1" destOrd="0" presId="urn:microsoft.com/office/officeart/2008/layout/HorizontalMultiLevelHierarchy"/>
    <dgm:cxn modelId="{A02845B6-CF6A-44D0-A39E-DF712E387DC9}" type="presOf" srcId="{D2125C4B-DA2F-4BE2-A6A0-AB19B1223B71}" destId="{62DAE7B3-7EA1-41A6-92F2-2714BACFB044}" srcOrd="0" destOrd="0" presId="urn:microsoft.com/office/officeart/2008/layout/HorizontalMultiLevelHierarchy"/>
    <dgm:cxn modelId="{DA877AB6-B006-4EA4-B0CE-B53AA9D9F8F7}" type="presOf" srcId="{2272478C-CC86-4756-B232-25E30B97E60D}" destId="{7D4D5BBC-4085-43E3-AD26-D765E7A6B6C5}" srcOrd="1" destOrd="0" presId="urn:microsoft.com/office/officeart/2008/layout/HorizontalMultiLevelHierarchy"/>
    <dgm:cxn modelId="{4274EDC8-9A4D-4F21-B17F-D1A17118762B}" type="presOf" srcId="{2272478C-CC86-4756-B232-25E30B97E60D}" destId="{D84C528E-5C67-45CD-AFF5-FB563566735E}" srcOrd="0" destOrd="0" presId="urn:microsoft.com/office/officeart/2008/layout/HorizontalMultiLevelHierarchy"/>
    <dgm:cxn modelId="{DD1C98D1-2A05-4088-A0F9-42B1A9285BDF}" type="presOf" srcId="{5AD0D480-8B2C-4304-BDAA-82ECB8626680}" destId="{E80140BA-BE9E-42EF-B113-9ACD8ABB1BD9}" srcOrd="0" destOrd="0" presId="urn:microsoft.com/office/officeart/2008/layout/HorizontalMultiLevelHierarchy"/>
    <dgm:cxn modelId="{74CDC3D1-46D5-4B53-BAB9-9542C6F9E0F8}" srcId="{6442B450-ED8B-4C56-A931-14B1AE05D7C4}" destId="{A5507E8C-E9AE-42E3-AF4A-0162C7D0002C}" srcOrd="4" destOrd="0" parTransId="{2272478C-CC86-4756-B232-25E30B97E60D}" sibTransId="{46A6CEC5-4586-462D-B0C2-BF19ADF342EA}"/>
    <dgm:cxn modelId="{2069A5DA-BE9D-43B8-86A2-8A85BC1044D9}" type="presOf" srcId="{5530F2E0-1555-4E39-9E64-0FB8543C0772}" destId="{4A8F99FD-BC76-42A6-A2A4-EEE774411A9B}" srcOrd="1" destOrd="0" presId="urn:microsoft.com/office/officeart/2008/layout/HorizontalMultiLevelHierarchy"/>
    <dgm:cxn modelId="{2D6D7DEE-45D3-43C7-9E6C-87F53365339C}" srcId="{6442B450-ED8B-4C56-A931-14B1AE05D7C4}" destId="{D2125C4B-DA2F-4BE2-A6A0-AB19B1223B71}" srcOrd="2" destOrd="0" parTransId="{0EB09F18-B1A5-4417-8D4E-C8B2707A19CE}" sibTransId="{21F9A0C3-AE8E-4B95-8E8F-E3E0F9595467}"/>
    <dgm:cxn modelId="{2AFEEE03-CAA4-4D6D-AEA7-EF76E8A85E5C}" type="presParOf" srcId="{96154905-A1DC-4311-B085-BC5EA1DDDE14}" destId="{25B52723-0CED-4473-A82D-279075ADD0E7}" srcOrd="0" destOrd="0" presId="urn:microsoft.com/office/officeart/2008/layout/HorizontalMultiLevelHierarchy"/>
    <dgm:cxn modelId="{8B0C718F-60A3-417C-9895-38092F7F808A}" type="presParOf" srcId="{25B52723-0CED-4473-A82D-279075ADD0E7}" destId="{287B3A18-6A81-49AD-B9B9-13F423DFB209}" srcOrd="0" destOrd="0" presId="urn:microsoft.com/office/officeart/2008/layout/HorizontalMultiLevelHierarchy"/>
    <dgm:cxn modelId="{27A3F034-5002-46FB-BA64-8B59DA241C4B}" type="presParOf" srcId="{25B52723-0CED-4473-A82D-279075ADD0E7}" destId="{8C074E83-4108-4099-8417-E82D56CF99D8}" srcOrd="1" destOrd="0" presId="urn:microsoft.com/office/officeart/2008/layout/HorizontalMultiLevelHierarchy"/>
    <dgm:cxn modelId="{2EFAEEE9-3913-4B01-97A8-4C65313CEF96}" type="presParOf" srcId="{8C074E83-4108-4099-8417-E82D56CF99D8}" destId="{BD9A2B79-ADA0-491B-80FA-DB04598CC356}" srcOrd="0" destOrd="0" presId="urn:microsoft.com/office/officeart/2008/layout/HorizontalMultiLevelHierarchy"/>
    <dgm:cxn modelId="{8457A443-EBB9-428D-9BF7-AEB980E5FC0C}" type="presParOf" srcId="{BD9A2B79-ADA0-491B-80FA-DB04598CC356}" destId="{4A8F99FD-BC76-42A6-A2A4-EEE774411A9B}" srcOrd="0" destOrd="0" presId="urn:microsoft.com/office/officeart/2008/layout/HorizontalMultiLevelHierarchy"/>
    <dgm:cxn modelId="{0D85C1B0-49D7-4B65-AE0D-9E09F2C1E3AE}" type="presParOf" srcId="{8C074E83-4108-4099-8417-E82D56CF99D8}" destId="{5445AFC1-6669-4EB3-9119-E1BCB9661DE2}" srcOrd="1" destOrd="0" presId="urn:microsoft.com/office/officeart/2008/layout/HorizontalMultiLevelHierarchy"/>
    <dgm:cxn modelId="{FBEE3E6F-C5A5-41BA-95DE-4C16BE7BCAB9}" type="presParOf" srcId="{5445AFC1-6669-4EB3-9119-E1BCB9661DE2}" destId="{E74D89DD-1ADE-49B0-A3BC-26CDEE98A12C}" srcOrd="0" destOrd="0" presId="urn:microsoft.com/office/officeart/2008/layout/HorizontalMultiLevelHierarchy"/>
    <dgm:cxn modelId="{1C113BA0-4906-46AA-878B-E5B6CD932450}" type="presParOf" srcId="{5445AFC1-6669-4EB3-9119-E1BCB9661DE2}" destId="{239AC732-09D9-47EA-8773-625EC2395F5F}" srcOrd="1" destOrd="0" presId="urn:microsoft.com/office/officeart/2008/layout/HorizontalMultiLevelHierarchy"/>
    <dgm:cxn modelId="{770594E9-89F9-459C-BCD1-2C4B8A902113}" type="presParOf" srcId="{8C074E83-4108-4099-8417-E82D56CF99D8}" destId="{4F3B8FF7-5B7B-4629-ABCE-1B9E86C6FDCF}" srcOrd="2" destOrd="0" presId="urn:microsoft.com/office/officeart/2008/layout/HorizontalMultiLevelHierarchy"/>
    <dgm:cxn modelId="{420A8B48-D890-4917-9C22-88A948601A6C}" type="presParOf" srcId="{4F3B8FF7-5B7B-4629-ABCE-1B9E86C6FDCF}" destId="{D33F3930-1CA0-489A-BC9A-B55331117AF3}" srcOrd="0" destOrd="0" presId="urn:microsoft.com/office/officeart/2008/layout/HorizontalMultiLevelHierarchy"/>
    <dgm:cxn modelId="{D0D1007D-C8AF-4838-B272-9C0C897E47DC}" type="presParOf" srcId="{8C074E83-4108-4099-8417-E82D56CF99D8}" destId="{1954D3B2-625F-4CE3-8ECE-E59B3306FB84}" srcOrd="3" destOrd="0" presId="urn:microsoft.com/office/officeart/2008/layout/HorizontalMultiLevelHierarchy"/>
    <dgm:cxn modelId="{A11902E4-64C4-4639-B536-2AFFF0D4D223}" type="presParOf" srcId="{1954D3B2-625F-4CE3-8ECE-E59B3306FB84}" destId="{D1473F45-11F6-46D2-9C65-7DF6885F096C}" srcOrd="0" destOrd="0" presId="urn:microsoft.com/office/officeart/2008/layout/HorizontalMultiLevelHierarchy"/>
    <dgm:cxn modelId="{5C0DEB2B-057D-4F7F-8A16-BF19203CAD36}" type="presParOf" srcId="{1954D3B2-625F-4CE3-8ECE-E59B3306FB84}" destId="{75D88247-A3BA-49F8-8E0E-F681F1C93DC1}" srcOrd="1" destOrd="0" presId="urn:microsoft.com/office/officeart/2008/layout/HorizontalMultiLevelHierarchy"/>
    <dgm:cxn modelId="{C3D2D6F5-BFBE-46FF-96C7-3E7CE2AD9567}" type="presParOf" srcId="{8C074E83-4108-4099-8417-E82D56CF99D8}" destId="{8080C992-27ED-4526-8D42-55DF25C28DBA}" srcOrd="4" destOrd="0" presId="urn:microsoft.com/office/officeart/2008/layout/HorizontalMultiLevelHierarchy"/>
    <dgm:cxn modelId="{CFA2821E-96EC-494C-8F8A-0989BFC22588}" type="presParOf" srcId="{8080C992-27ED-4526-8D42-55DF25C28DBA}" destId="{4B7692D8-85DF-4AE3-89E5-F2684DCFBE88}" srcOrd="0" destOrd="0" presId="urn:microsoft.com/office/officeart/2008/layout/HorizontalMultiLevelHierarchy"/>
    <dgm:cxn modelId="{8F0E5C97-3D46-4722-8CF6-EE16234FD957}" type="presParOf" srcId="{8C074E83-4108-4099-8417-E82D56CF99D8}" destId="{2134487B-6804-4E66-BB75-ADFC570AE6EC}" srcOrd="5" destOrd="0" presId="urn:microsoft.com/office/officeart/2008/layout/HorizontalMultiLevelHierarchy"/>
    <dgm:cxn modelId="{037B860E-F556-43BD-A1CF-8AA8F3B012E0}" type="presParOf" srcId="{2134487B-6804-4E66-BB75-ADFC570AE6EC}" destId="{62DAE7B3-7EA1-41A6-92F2-2714BACFB044}" srcOrd="0" destOrd="0" presId="urn:microsoft.com/office/officeart/2008/layout/HorizontalMultiLevelHierarchy"/>
    <dgm:cxn modelId="{CAD0654B-3FB5-4384-9EA7-87B47D08199B}" type="presParOf" srcId="{2134487B-6804-4E66-BB75-ADFC570AE6EC}" destId="{E0FDFC77-0F52-4621-827D-1D2CB51FB6E3}" srcOrd="1" destOrd="0" presId="urn:microsoft.com/office/officeart/2008/layout/HorizontalMultiLevelHierarchy"/>
    <dgm:cxn modelId="{FBC46F46-122B-407B-9834-72BD66F28A37}" type="presParOf" srcId="{8C074E83-4108-4099-8417-E82D56CF99D8}" destId="{E80140BA-BE9E-42EF-B113-9ACD8ABB1BD9}" srcOrd="6" destOrd="0" presId="urn:microsoft.com/office/officeart/2008/layout/HorizontalMultiLevelHierarchy"/>
    <dgm:cxn modelId="{1B2AE3E1-3E5B-4232-B38E-4861ADF43688}" type="presParOf" srcId="{E80140BA-BE9E-42EF-B113-9ACD8ABB1BD9}" destId="{3F6A5CF1-3713-40C3-8B74-F8A577BA560A}" srcOrd="0" destOrd="0" presId="urn:microsoft.com/office/officeart/2008/layout/HorizontalMultiLevelHierarchy"/>
    <dgm:cxn modelId="{FC3F0126-D633-4A83-81AD-292E4DED9782}" type="presParOf" srcId="{8C074E83-4108-4099-8417-E82D56CF99D8}" destId="{569219D4-D48A-448E-9CDA-DCE0AFFF21A2}" srcOrd="7" destOrd="0" presId="urn:microsoft.com/office/officeart/2008/layout/HorizontalMultiLevelHierarchy"/>
    <dgm:cxn modelId="{2D2E4F14-2659-4756-8AD6-57CE4E0EDEB6}" type="presParOf" srcId="{569219D4-D48A-448E-9CDA-DCE0AFFF21A2}" destId="{73BE1230-A9C2-41A0-B12D-6C21F7642CA6}" srcOrd="0" destOrd="0" presId="urn:microsoft.com/office/officeart/2008/layout/HorizontalMultiLevelHierarchy"/>
    <dgm:cxn modelId="{C0421765-2DEE-454F-A856-036665E8473A}" type="presParOf" srcId="{569219D4-D48A-448E-9CDA-DCE0AFFF21A2}" destId="{6944C1AA-C8B2-4532-BA60-69E48201C33D}" srcOrd="1" destOrd="0" presId="urn:microsoft.com/office/officeart/2008/layout/HorizontalMultiLevelHierarchy"/>
    <dgm:cxn modelId="{7768C641-A1F2-4BF9-A62E-579C66911556}" type="presParOf" srcId="{8C074E83-4108-4099-8417-E82D56CF99D8}" destId="{D84C528E-5C67-45CD-AFF5-FB563566735E}" srcOrd="8" destOrd="0" presId="urn:microsoft.com/office/officeart/2008/layout/HorizontalMultiLevelHierarchy"/>
    <dgm:cxn modelId="{E4DB9E90-F666-4CFE-9734-3FC29789EDA5}" type="presParOf" srcId="{D84C528E-5C67-45CD-AFF5-FB563566735E}" destId="{7D4D5BBC-4085-43E3-AD26-D765E7A6B6C5}" srcOrd="0" destOrd="0" presId="urn:microsoft.com/office/officeart/2008/layout/HorizontalMultiLevelHierarchy"/>
    <dgm:cxn modelId="{3979A79D-A8CF-417E-B1FD-3658611C6AE2}" type="presParOf" srcId="{8C074E83-4108-4099-8417-E82D56CF99D8}" destId="{6B3FA5ED-5027-4F39-A9DD-9F47E2244845}" srcOrd="9" destOrd="0" presId="urn:microsoft.com/office/officeart/2008/layout/HorizontalMultiLevelHierarchy"/>
    <dgm:cxn modelId="{9A951B0E-927C-47BF-B43A-BCF9635CA9AB}" type="presParOf" srcId="{6B3FA5ED-5027-4F39-A9DD-9F47E2244845}" destId="{02E0BFC7-D2D3-4297-B557-3280C7799B6C}" srcOrd="0" destOrd="0" presId="urn:microsoft.com/office/officeart/2008/layout/HorizontalMultiLevelHierarchy"/>
    <dgm:cxn modelId="{25BB5196-BED9-4C83-BDD5-9B84A067D9BE}" type="presParOf" srcId="{6B3FA5ED-5027-4F39-A9DD-9F47E2244845}" destId="{34FCCF33-85FF-4173-BAE8-67B7F276F223}" srcOrd="1" destOrd="0" presId="urn:microsoft.com/office/officeart/2008/layout/HorizontalMultiLevelHierarchy"/>
    <dgm:cxn modelId="{1C0570A3-0378-4B51-A668-80076294F9B0}" type="presParOf" srcId="{8C074E83-4108-4099-8417-E82D56CF99D8}" destId="{18C370C2-BED3-4EC2-A920-DD28D0FF3566}" srcOrd="10" destOrd="0" presId="urn:microsoft.com/office/officeart/2008/layout/HorizontalMultiLevelHierarchy"/>
    <dgm:cxn modelId="{207EEE26-304D-40A4-9314-C5AC31076745}" type="presParOf" srcId="{18C370C2-BED3-4EC2-A920-DD28D0FF3566}" destId="{C003A85E-F3FC-486F-ABC9-0EAD6B977C98}" srcOrd="0" destOrd="0" presId="urn:microsoft.com/office/officeart/2008/layout/HorizontalMultiLevelHierarchy"/>
    <dgm:cxn modelId="{914AA5EA-6BCD-4C7C-82CD-36A962981C35}" type="presParOf" srcId="{8C074E83-4108-4099-8417-E82D56CF99D8}" destId="{AC0C5DEE-0060-4E85-B1D1-B20C0EA25436}" srcOrd="11" destOrd="0" presId="urn:microsoft.com/office/officeart/2008/layout/HorizontalMultiLevelHierarchy"/>
    <dgm:cxn modelId="{1F00C417-A6ED-4CC8-9308-1F6DC9352E9F}" type="presParOf" srcId="{AC0C5DEE-0060-4E85-B1D1-B20C0EA25436}" destId="{32902C7E-C3F2-477E-BC92-43A40C02C095}" srcOrd="0" destOrd="0" presId="urn:microsoft.com/office/officeart/2008/layout/HorizontalMultiLevelHierarchy"/>
    <dgm:cxn modelId="{EBB4F434-4FF1-4C5A-A0FB-B811863BCB6C}" type="presParOf" srcId="{AC0C5DEE-0060-4E85-B1D1-B20C0EA25436}" destId="{047C8C5A-C4BD-4893-A497-6D2FAC22E253}" srcOrd="1" destOrd="0" presId="urn:microsoft.com/office/officeart/2008/layout/HorizontalMultiLevelHierarchy"/>
  </dgm:cxnLst>
  <dgm:bg>
    <a:solidFill>
      <a:srgbClr val="92D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715BB-A727-485A-965D-9DDA44472939}">
      <dsp:nvSpPr>
        <dsp:cNvPr id="0" name=""/>
        <dsp:cNvSpPr/>
      </dsp:nvSpPr>
      <dsp:spPr>
        <a:xfrm>
          <a:off x="5644055" y="2069723"/>
          <a:ext cx="4420458" cy="1086860"/>
        </a:xfrm>
        <a:custGeom>
          <a:avLst/>
          <a:gdLst/>
          <a:ahLst/>
          <a:cxnLst/>
          <a:rect l="0" t="0" r="0" b="0"/>
          <a:pathLst>
            <a:path>
              <a:moveTo>
                <a:pt x="0" y="0"/>
              </a:moveTo>
              <a:lnTo>
                <a:pt x="0" y="831131"/>
              </a:lnTo>
              <a:lnTo>
                <a:pt x="4420458" y="831131"/>
              </a:lnTo>
              <a:lnTo>
                <a:pt x="4420458" y="1086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177243-564A-45BD-A6DE-25CA2221A979}">
      <dsp:nvSpPr>
        <dsp:cNvPr id="0" name=""/>
        <dsp:cNvSpPr/>
      </dsp:nvSpPr>
      <dsp:spPr>
        <a:xfrm>
          <a:off x="5644055" y="2069723"/>
          <a:ext cx="1473486" cy="1086860"/>
        </a:xfrm>
        <a:custGeom>
          <a:avLst/>
          <a:gdLst/>
          <a:ahLst/>
          <a:cxnLst/>
          <a:rect l="0" t="0" r="0" b="0"/>
          <a:pathLst>
            <a:path>
              <a:moveTo>
                <a:pt x="0" y="0"/>
              </a:moveTo>
              <a:lnTo>
                <a:pt x="0" y="831131"/>
              </a:lnTo>
              <a:lnTo>
                <a:pt x="1473486" y="831131"/>
              </a:lnTo>
              <a:lnTo>
                <a:pt x="1473486" y="1086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8B4AC9-884B-4EEA-90C0-A26E0D34B658}">
      <dsp:nvSpPr>
        <dsp:cNvPr id="0" name=""/>
        <dsp:cNvSpPr/>
      </dsp:nvSpPr>
      <dsp:spPr>
        <a:xfrm>
          <a:off x="4170568" y="2069723"/>
          <a:ext cx="1473486" cy="1086860"/>
        </a:xfrm>
        <a:custGeom>
          <a:avLst/>
          <a:gdLst/>
          <a:ahLst/>
          <a:cxnLst/>
          <a:rect l="0" t="0" r="0" b="0"/>
          <a:pathLst>
            <a:path>
              <a:moveTo>
                <a:pt x="1473486" y="0"/>
              </a:moveTo>
              <a:lnTo>
                <a:pt x="1473486" y="831131"/>
              </a:lnTo>
              <a:lnTo>
                <a:pt x="0" y="831131"/>
              </a:lnTo>
              <a:lnTo>
                <a:pt x="0" y="1086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E7E811-4A64-4C88-9D5E-095FEE73F988}">
      <dsp:nvSpPr>
        <dsp:cNvPr id="0" name=""/>
        <dsp:cNvSpPr/>
      </dsp:nvSpPr>
      <dsp:spPr>
        <a:xfrm>
          <a:off x="1223596" y="2069723"/>
          <a:ext cx="4420458" cy="1086860"/>
        </a:xfrm>
        <a:custGeom>
          <a:avLst/>
          <a:gdLst/>
          <a:ahLst/>
          <a:cxnLst/>
          <a:rect l="0" t="0" r="0" b="0"/>
          <a:pathLst>
            <a:path>
              <a:moveTo>
                <a:pt x="4420458" y="0"/>
              </a:moveTo>
              <a:lnTo>
                <a:pt x="4420458" y="831131"/>
              </a:lnTo>
              <a:lnTo>
                <a:pt x="0" y="831131"/>
              </a:lnTo>
              <a:lnTo>
                <a:pt x="0" y="1086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937A6A-DC3E-4459-B7C1-4A1086CA4CF7}">
      <dsp:nvSpPr>
        <dsp:cNvPr id="0" name=""/>
        <dsp:cNvSpPr/>
      </dsp:nvSpPr>
      <dsp:spPr>
        <a:xfrm>
          <a:off x="2710611" y="851965"/>
          <a:ext cx="5866886" cy="1217757"/>
        </a:xfrm>
        <a:prstGeom prst="rect">
          <a:avLst/>
        </a:prstGeom>
        <a:solidFill>
          <a:schemeClr val="accen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r>
            <a:rPr lang="ku-Arab-IQ" sz="4200" kern="1200" dirty="0"/>
            <a:t>العوامل المؤثرة في الادارة التربوية </a:t>
          </a:r>
          <a:endParaRPr lang="en-US" sz="4200" kern="1200" dirty="0"/>
        </a:p>
      </dsp:txBody>
      <dsp:txXfrm>
        <a:off x="2710611" y="851965"/>
        <a:ext cx="5866886" cy="1217757"/>
      </dsp:txXfrm>
    </dsp:sp>
    <dsp:sp modelId="{AE1B283D-9B29-4160-B344-6211F1DCA2AD}">
      <dsp:nvSpPr>
        <dsp:cNvPr id="0" name=""/>
        <dsp:cNvSpPr/>
      </dsp:nvSpPr>
      <dsp:spPr>
        <a:xfrm>
          <a:off x="5839" y="3156583"/>
          <a:ext cx="2435514" cy="1217757"/>
        </a:xfrm>
        <a:prstGeom prst="rect">
          <a:avLst/>
        </a:prstGeom>
        <a:solidFill>
          <a:schemeClr val="accen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r>
            <a:rPr lang="ar-IQ" sz="4200" kern="1200" dirty="0"/>
            <a:t>العوامل السياسية </a:t>
          </a:r>
          <a:endParaRPr lang="en-US" sz="4200" kern="1200" dirty="0"/>
        </a:p>
      </dsp:txBody>
      <dsp:txXfrm>
        <a:off x="5839" y="3156583"/>
        <a:ext cx="2435514" cy="1217757"/>
      </dsp:txXfrm>
    </dsp:sp>
    <dsp:sp modelId="{25C72DA9-9C38-419A-A360-6FEB0A5602FD}">
      <dsp:nvSpPr>
        <dsp:cNvPr id="0" name=""/>
        <dsp:cNvSpPr/>
      </dsp:nvSpPr>
      <dsp:spPr>
        <a:xfrm>
          <a:off x="2952811" y="3156583"/>
          <a:ext cx="2435514" cy="1217757"/>
        </a:xfrm>
        <a:prstGeom prst="rect">
          <a:avLst/>
        </a:prstGeom>
        <a:solidFill>
          <a:schemeClr val="accen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r>
            <a:rPr lang="ar-IQ" sz="4200" kern="1200" dirty="0"/>
            <a:t>العوامل الاجتماعية </a:t>
          </a:r>
          <a:endParaRPr lang="en-US" sz="4200" kern="1200" dirty="0"/>
        </a:p>
      </dsp:txBody>
      <dsp:txXfrm>
        <a:off x="2952811" y="3156583"/>
        <a:ext cx="2435514" cy="1217757"/>
      </dsp:txXfrm>
    </dsp:sp>
    <dsp:sp modelId="{C9EFB126-B2A5-4152-BB30-4FC2542A9A97}">
      <dsp:nvSpPr>
        <dsp:cNvPr id="0" name=""/>
        <dsp:cNvSpPr/>
      </dsp:nvSpPr>
      <dsp:spPr>
        <a:xfrm>
          <a:off x="5899784" y="3156583"/>
          <a:ext cx="2435514" cy="1217757"/>
        </a:xfrm>
        <a:prstGeom prst="rect">
          <a:avLst/>
        </a:prstGeom>
        <a:solidFill>
          <a:schemeClr val="accen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r>
            <a:rPr lang="ku-Arab-IQ" sz="4200" kern="1200" dirty="0"/>
            <a:t>العوامل الاقتصادية </a:t>
          </a:r>
          <a:endParaRPr lang="en-US" sz="4200" kern="1200" dirty="0"/>
        </a:p>
      </dsp:txBody>
      <dsp:txXfrm>
        <a:off x="5899784" y="3156583"/>
        <a:ext cx="2435514" cy="1217757"/>
      </dsp:txXfrm>
    </dsp:sp>
    <dsp:sp modelId="{ED393187-658B-4306-A801-0965C77A3C39}">
      <dsp:nvSpPr>
        <dsp:cNvPr id="0" name=""/>
        <dsp:cNvSpPr/>
      </dsp:nvSpPr>
      <dsp:spPr>
        <a:xfrm>
          <a:off x="8846756" y="3156583"/>
          <a:ext cx="2435514" cy="1217757"/>
        </a:xfrm>
        <a:prstGeom prst="rect">
          <a:avLst/>
        </a:prstGeom>
        <a:solidFill>
          <a:schemeClr val="accent1">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r>
            <a:rPr lang="ar-IQ" sz="4200" kern="1200" dirty="0"/>
            <a:t>العوامل البيئية و الجغرافية </a:t>
          </a:r>
          <a:endParaRPr lang="en-US" sz="4200" kern="1200" dirty="0"/>
        </a:p>
      </dsp:txBody>
      <dsp:txXfrm>
        <a:off x="8846756" y="3156583"/>
        <a:ext cx="2435514" cy="1217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370C2-BED3-4EC2-A920-DD28D0FF3566}">
      <dsp:nvSpPr>
        <dsp:cNvPr id="0" name=""/>
        <dsp:cNvSpPr/>
      </dsp:nvSpPr>
      <dsp:spPr>
        <a:xfrm>
          <a:off x="4767924" y="3208282"/>
          <a:ext cx="580295" cy="2764363"/>
        </a:xfrm>
        <a:custGeom>
          <a:avLst/>
          <a:gdLst/>
          <a:ahLst/>
          <a:cxnLst/>
          <a:rect l="0" t="0" r="0" b="0"/>
          <a:pathLst>
            <a:path>
              <a:moveTo>
                <a:pt x="0" y="0"/>
              </a:moveTo>
              <a:lnTo>
                <a:pt x="290147" y="0"/>
              </a:lnTo>
              <a:lnTo>
                <a:pt x="290147" y="2764363"/>
              </a:lnTo>
              <a:lnTo>
                <a:pt x="580295" y="27643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987457" y="4519848"/>
        <a:ext cx="141230" cy="141230"/>
      </dsp:txXfrm>
    </dsp:sp>
    <dsp:sp modelId="{D84C528E-5C67-45CD-AFF5-FB563566735E}">
      <dsp:nvSpPr>
        <dsp:cNvPr id="0" name=""/>
        <dsp:cNvSpPr/>
      </dsp:nvSpPr>
      <dsp:spPr>
        <a:xfrm>
          <a:off x="4767924" y="3208282"/>
          <a:ext cx="580295" cy="1658617"/>
        </a:xfrm>
        <a:custGeom>
          <a:avLst/>
          <a:gdLst/>
          <a:ahLst/>
          <a:cxnLst/>
          <a:rect l="0" t="0" r="0" b="0"/>
          <a:pathLst>
            <a:path>
              <a:moveTo>
                <a:pt x="0" y="0"/>
              </a:moveTo>
              <a:lnTo>
                <a:pt x="290147" y="0"/>
              </a:lnTo>
              <a:lnTo>
                <a:pt x="290147" y="1658617"/>
              </a:lnTo>
              <a:lnTo>
                <a:pt x="580295" y="16586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5014142" y="3993661"/>
        <a:ext cx="87860" cy="87860"/>
      </dsp:txXfrm>
    </dsp:sp>
    <dsp:sp modelId="{E80140BA-BE9E-42EF-B113-9ACD8ABB1BD9}">
      <dsp:nvSpPr>
        <dsp:cNvPr id="0" name=""/>
        <dsp:cNvSpPr/>
      </dsp:nvSpPr>
      <dsp:spPr>
        <a:xfrm>
          <a:off x="4767924" y="3208282"/>
          <a:ext cx="580295" cy="552872"/>
        </a:xfrm>
        <a:custGeom>
          <a:avLst/>
          <a:gdLst/>
          <a:ahLst/>
          <a:cxnLst/>
          <a:rect l="0" t="0" r="0" b="0"/>
          <a:pathLst>
            <a:path>
              <a:moveTo>
                <a:pt x="0" y="0"/>
              </a:moveTo>
              <a:lnTo>
                <a:pt x="290147" y="0"/>
              </a:lnTo>
              <a:lnTo>
                <a:pt x="290147" y="552872"/>
              </a:lnTo>
              <a:lnTo>
                <a:pt x="580295" y="5528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38034" y="3464681"/>
        <a:ext cx="40075" cy="40075"/>
      </dsp:txXfrm>
    </dsp:sp>
    <dsp:sp modelId="{8080C992-27ED-4526-8D42-55DF25C28DBA}">
      <dsp:nvSpPr>
        <dsp:cNvPr id="0" name=""/>
        <dsp:cNvSpPr/>
      </dsp:nvSpPr>
      <dsp:spPr>
        <a:xfrm>
          <a:off x="4767924" y="2655409"/>
          <a:ext cx="580295" cy="552872"/>
        </a:xfrm>
        <a:custGeom>
          <a:avLst/>
          <a:gdLst/>
          <a:ahLst/>
          <a:cxnLst/>
          <a:rect l="0" t="0" r="0" b="0"/>
          <a:pathLst>
            <a:path>
              <a:moveTo>
                <a:pt x="0" y="552872"/>
              </a:moveTo>
              <a:lnTo>
                <a:pt x="290147" y="552872"/>
              </a:lnTo>
              <a:lnTo>
                <a:pt x="290147" y="0"/>
              </a:lnTo>
              <a:lnTo>
                <a:pt x="58029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38034" y="2911808"/>
        <a:ext cx="40075" cy="40075"/>
      </dsp:txXfrm>
    </dsp:sp>
    <dsp:sp modelId="{4F3B8FF7-5B7B-4629-ABCE-1B9E86C6FDCF}">
      <dsp:nvSpPr>
        <dsp:cNvPr id="0" name=""/>
        <dsp:cNvSpPr/>
      </dsp:nvSpPr>
      <dsp:spPr>
        <a:xfrm>
          <a:off x="4767924" y="1549664"/>
          <a:ext cx="580295" cy="1658617"/>
        </a:xfrm>
        <a:custGeom>
          <a:avLst/>
          <a:gdLst/>
          <a:ahLst/>
          <a:cxnLst/>
          <a:rect l="0" t="0" r="0" b="0"/>
          <a:pathLst>
            <a:path>
              <a:moveTo>
                <a:pt x="0" y="1658617"/>
              </a:moveTo>
              <a:lnTo>
                <a:pt x="290147" y="1658617"/>
              </a:lnTo>
              <a:lnTo>
                <a:pt x="290147" y="0"/>
              </a:lnTo>
              <a:lnTo>
                <a:pt x="58029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5014142" y="2335043"/>
        <a:ext cx="87860" cy="87860"/>
      </dsp:txXfrm>
    </dsp:sp>
    <dsp:sp modelId="{BD9A2B79-ADA0-491B-80FA-DB04598CC356}">
      <dsp:nvSpPr>
        <dsp:cNvPr id="0" name=""/>
        <dsp:cNvSpPr/>
      </dsp:nvSpPr>
      <dsp:spPr>
        <a:xfrm>
          <a:off x="4767924" y="443919"/>
          <a:ext cx="580295" cy="2764363"/>
        </a:xfrm>
        <a:custGeom>
          <a:avLst/>
          <a:gdLst/>
          <a:ahLst/>
          <a:cxnLst/>
          <a:rect l="0" t="0" r="0" b="0"/>
          <a:pathLst>
            <a:path>
              <a:moveTo>
                <a:pt x="0" y="2764363"/>
              </a:moveTo>
              <a:lnTo>
                <a:pt x="290147" y="2764363"/>
              </a:lnTo>
              <a:lnTo>
                <a:pt x="290147" y="0"/>
              </a:lnTo>
              <a:lnTo>
                <a:pt x="58029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987457" y="1755485"/>
        <a:ext cx="141230" cy="141230"/>
      </dsp:txXfrm>
    </dsp:sp>
    <dsp:sp modelId="{287B3A18-6A81-49AD-B9B9-13F423DFB209}">
      <dsp:nvSpPr>
        <dsp:cNvPr id="0" name=""/>
        <dsp:cNvSpPr/>
      </dsp:nvSpPr>
      <dsp:spPr>
        <a:xfrm rot="16200000">
          <a:off x="1543754" y="2311996"/>
          <a:ext cx="4655769" cy="17925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2844800">
            <a:lnSpc>
              <a:spcPct val="90000"/>
            </a:lnSpc>
            <a:spcBef>
              <a:spcPct val="0"/>
            </a:spcBef>
            <a:spcAft>
              <a:spcPct val="35000"/>
            </a:spcAft>
            <a:buNone/>
          </a:pPr>
          <a:r>
            <a:rPr lang="ar-IQ" sz="6400" kern="1200" dirty="0">
              <a:solidFill>
                <a:schemeClr val="bg1"/>
              </a:solidFill>
            </a:rPr>
            <a:t>عمليات الادارة </a:t>
          </a:r>
          <a:endParaRPr lang="en-US" sz="6400" kern="1200" dirty="0">
            <a:solidFill>
              <a:schemeClr val="bg1"/>
            </a:solidFill>
          </a:endParaRPr>
        </a:p>
      </dsp:txBody>
      <dsp:txXfrm>
        <a:off x="1543754" y="2311996"/>
        <a:ext cx="4655769" cy="1792572"/>
      </dsp:txXfrm>
    </dsp:sp>
    <dsp:sp modelId="{E74D89DD-1ADE-49B0-A3BC-26CDEE98A12C}">
      <dsp:nvSpPr>
        <dsp:cNvPr id="0" name=""/>
        <dsp:cNvSpPr/>
      </dsp:nvSpPr>
      <dsp:spPr>
        <a:xfrm>
          <a:off x="5348219" y="1621"/>
          <a:ext cx="2901475" cy="8845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ar-IQ" sz="5800" kern="1200" dirty="0"/>
            <a:t>التخطيط </a:t>
          </a:r>
          <a:endParaRPr lang="en-US" sz="5800" kern="1200" dirty="0"/>
        </a:p>
      </dsp:txBody>
      <dsp:txXfrm>
        <a:off x="5348219" y="1621"/>
        <a:ext cx="2901475" cy="884596"/>
      </dsp:txXfrm>
    </dsp:sp>
    <dsp:sp modelId="{D1473F45-11F6-46D2-9C65-7DF6885F096C}">
      <dsp:nvSpPr>
        <dsp:cNvPr id="0" name=""/>
        <dsp:cNvSpPr/>
      </dsp:nvSpPr>
      <dsp:spPr>
        <a:xfrm>
          <a:off x="5348219" y="1107366"/>
          <a:ext cx="2901475" cy="8845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ar-IQ" sz="5800" kern="1200" dirty="0"/>
            <a:t>التنظيم</a:t>
          </a:r>
          <a:endParaRPr lang="en-US" sz="5800" kern="1200" dirty="0"/>
        </a:p>
      </dsp:txBody>
      <dsp:txXfrm>
        <a:off x="5348219" y="1107366"/>
        <a:ext cx="2901475" cy="884596"/>
      </dsp:txXfrm>
    </dsp:sp>
    <dsp:sp modelId="{62DAE7B3-7EA1-41A6-92F2-2714BACFB044}">
      <dsp:nvSpPr>
        <dsp:cNvPr id="0" name=""/>
        <dsp:cNvSpPr/>
      </dsp:nvSpPr>
      <dsp:spPr>
        <a:xfrm>
          <a:off x="5348219" y="2213111"/>
          <a:ext cx="2901475" cy="8845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ar-IQ" sz="5800" kern="1200" dirty="0"/>
            <a:t>التنسيق</a:t>
          </a:r>
          <a:endParaRPr lang="en-US" sz="5800" kern="1200" dirty="0"/>
        </a:p>
      </dsp:txBody>
      <dsp:txXfrm>
        <a:off x="5348219" y="2213111"/>
        <a:ext cx="2901475" cy="884596"/>
      </dsp:txXfrm>
    </dsp:sp>
    <dsp:sp modelId="{73BE1230-A9C2-41A0-B12D-6C21F7642CA6}">
      <dsp:nvSpPr>
        <dsp:cNvPr id="0" name=""/>
        <dsp:cNvSpPr/>
      </dsp:nvSpPr>
      <dsp:spPr>
        <a:xfrm>
          <a:off x="5348219" y="3318857"/>
          <a:ext cx="2901475" cy="8845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ar-IQ" sz="5800" kern="1200" dirty="0"/>
            <a:t>التوجيه </a:t>
          </a:r>
          <a:endParaRPr lang="en-US" sz="5800" kern="1200" dirty="0"/>
        </a:p>
      </dsp:txBody>
      <dsp:txXfrm>
        <a:off x="5348219" y="3318857"/>
        <a:ext cx="2901475" cy="884596"/>
      </dsp:txXfrm>
    </dsp:sp>
    <dsp:sp modelId="{02E0BFC7-D2D3-4297-B557-3280C7799B6C}">
      <dsp:nvSpPr>
        <dsp:cNvPr id="0" name=""/>
        <dsp:cNvSpPr/>
      </dsp:nvSpPr>
      <dsp:spPr>
        <a:xfrm>
          <a:off x="5348219" y="4424602"/>
          <a:ext cx="2901475" cy="8845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ar-IQ" sz="5800" kern="1200" dirty="0"/>
            <a:t>المتابعة </a:t>
          </a:r>
          <a:endParaRPr lang="en-US" sz="5800" kern="1200" dirty="0"/>
        </a:p>
      </dsp:txBody>
      <dsp:txXfrm>
        <a:off x="5348219" y="4424602"/>
        <a:ext cx="2901475" cy="884596"/>
      </dsp:txXfrm>
    </dsp:sp>
    <dsp:sp modelId="{32902C7E-C3F2-477E-BC92-43A40C02C095}">
      <dsp:nvSpPr>
        <dsp:cNvPr id="0" name=""/>
        <dsp:cNvSpPr/>
      </dsp:nvSpPr>
      <dsp:spPr>
        <a:xfrm>
          <a:off x="5348219" y="5530347"/>
          <a:ext cx="2901475" cy="8845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ar-IQ" sz="5800" kern="1200" dirty="0"/>
            <a:t>التقويم</a:t>
          </a:r>
          <a:endParaRPr lang="en-US" sz="5800" kern="1200" dirty="0"/>
        </a:p>
      </dsp:txBody>
      <dsp:txXfrm>
        <a:off x="5348219" y="5530347"/>
        <a:ext cx="2901475" cy="8845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F0DDE-49B1-140C-9A96-266B5EE4AE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732D84-EB29-EA32-8308-B1C1EC6978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82DDD3-9ABC-4219-223B-74D5BE048202}"/>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5" name="Footer Placeholder 4">
            <a:extLst>
              <a:ext uri="{FF2B5EF4-FFF2-40B4-BE49-F238E27FC236}">
                <a16:creationId xmlns:a16="http://schemas.microsoft.com/office/drawing/2014/main" id="{3A831EF6-6010-5205-E4C7-CF011E650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61CEF8-AAD2-D25A-C866-D61785446BE0}"/>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351931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70A4-86CB-39C2-377E-AC54057380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AF4492-C3DE-5D97-5433-E2221D82A7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41A26-D4D2-57BF-534B-3404DE5D94F4}"/>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5" name="Footer Placeholder 4">
            <a:extLst>
              <a:ext uri="{FF2B5EF4-FFF2-40B4-BE49-F238E27FC236}">
                <a16:creationId xmlns:a16="http://schemas.microsoft.com/office/drawing/2014/main" id="{5D530048-ACF6-1F04-D5B7-6E5570B51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78475-27DE-E5E8-4E19-F182B84B7784}"/>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3062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2D89A-5114-1E40-A977-5E9BFE6522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D20F60-1A4A-3961-0F33-E0BDF9558D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5B0320-1948-98CB-8131-C8562434900C}"/>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5" name="Footer Placeholder 4">
            <a:extLst>
              <a:ext uri="{FF2B5EF4-FFF2-40B4-BE49-F238E27FC236}">
                <a16:creationId xmlns:a16="http://schemas.microsoft.com/office/drawing/2014/main" id="{A09A8336-7C4C-83C1-AF90-B8718922E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2655E2-35FE-D800-B937-521A82ED713F}"/>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3853955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2858-4E73-4106-8262-9812B82370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14871C-3211-49F5-A8EB-6FD9B623FF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EE2402-B5EF-42C2-B7AB-EB129A357FE0}"/>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5" name="Footer Placeholder 4">
            <a:extLst>
              <a:ext uri="{FF2B5EF4-FFF2-40B4-BE49-F238E27FC236}">
                <a16:creationId xmlns:a16="http://schemas.microsoft.com/office/drawing/2014/main" id="{C5D4F29C-E470-4EA6-85A2-1B853637E0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B7824F-4896-4284-B0E0-427622E5333A}"/>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1838210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30EB7-0E18-41BD-A90D-F43BD1B2AF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61AD60-E02C-4BD2-9B8D-6BA3028F9B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378255-72E2-4742-8D5D-89490C41DEC4}"/>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5" name="Footer Placeholder 4">
            <a:extLst>
              <a:ext uri="{FF2B5EF4-FFF2-40B4-BE49-F238E27FC236}">
                <a16:creationId xmlns:a16="http://schemas.microsoft.com/office/drawing/2014/main" id="{464BC60D-E1CE-46A7-94FA-5EEE1897A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E3140-9BE1-4FF2-BAD9-E3F88F2056FD}"/>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3045820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5C505-0A11-4149-832A-C7237E05C7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749261-2EBA-4923-8CFF-CBBABD962E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75034E-6456-47A8-967C-7BC17831595D}"/>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5" name="Footer Placeholder 4">
            <a:extLst>
              <a:ext uri="{FF2B5EF4-FFF2-40B4-BE49-F238E27FC236}">
                <a16:creationId xmlns:a16="http://schemas.microsoft.com/office/drawing/2014/main" id="{61E39561-4B71-4FBA-9A9E-60C97D33A1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97EBA3-3DBB-4A8D-96D4-460682D7D74C}"/>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3280674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B187-12D4-4301-82D5-0EB82136D8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DD1A40-2D56-4D88-9CBB-21A7A1516B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0A24A7-D189-4980-A715-1F4CF9CFFD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27109A-887A-4318-B070-4609022D1310}"/>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6" name="Footer Placeholder 5">
            <a:extLst>
              <a:ext uri="{FF2B5EF4-FFF2-40B4-BE49-F238E27FC236}">
                <a16:creationId xmlns:a16="http://schemas.microsoft.com/office/drawing/2014/main" id="{689B10A8-055E-4859-BB9A-A39CCC23FA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3322E-1E4C-4F63-9F19-29934AB5FCB2}"/>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793179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6B1F1-0FCC-40B1-A123-11DB456AEC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6E772C-6AE9-4DF6-8111-691B03627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B65E87-72B8-4C3A-9A12-84D950B671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616F60-B8C6-4DCA-BF43-C2EE3CB1B5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3B9335-7361-4EEC-92E3-4D6920A7DB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28188C-24B7-4109-BC51-233AB48582C6}"/>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8" name="Footer Placeholder 7">
            <a:extLst>
              <a:ext uri="{FF2B5EF4-FFF2-40B4-BE49-F238E27FC236}">
                <a16:creationId xmlns:a16="http://schemas.microsoft.com/office/drawing/2014/main" id="{48719E0C-10A2-493D-9EA3-37B1C5AC4E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1A7EB9-C317-4C90-8FC8-E0172F7563F0}"/>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1081539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D8E47-4F83-48F7-8D8A-557008CB51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AFEA5D-27C9-464F-A97A-E0F24733C102}"/>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4" name="Footer Placeholder 3">
            <a:extLst>
              <a:ext uri="{FF2B5EF4-FFF2-40B4-BE49-F238E27FC236}">
                <a16:creationId xmlns:a16="http://schemas.microsoft.com/office/drawing/2014/main" id="{1E1BA3BA-D4E2-422A-AA77-5162C7C297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AD55F9-44C5-40B2-BF66-9009EFF101AD}"/>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1715954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B78DE9-601B-4393-9051-D59B52DE22A0}"/>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3" name="Footer Placeholder 2">
            <a:extLst>
              <a:ext uri="{FF2B5EF4-FFF2-40B4-BE49-F238E27FC236}">
                <a16:creationId xmlns:a16="http://schemas.microsoft.com/office/drawing/2014/main" id="{6866986D-9611-4660-AF6B-C8AB98D86E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DDF2FB-48D0-400B-893C-9279911C0093}"/>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501775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425F3-B8D4-4F6C-A187-008574F4E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07A712-16F2-454C-853C-39FBA15118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9CAD37-B1D9-4DAC-99E1-DE4C8EC27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B55E37-A9F8-4AED-82C8-40D9D79B5AB9}"/>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6" name="Footer Placeholder 5">
            <a:extLst>
              <a:ext uri="{FF2B5EF4-FFF2-40B4-BE49-F238E27FC236}">
                <a16:creationId xmlns:a16="http://schemas.microsoft.com/office/drawing/2014/main" id="{28229C62-B369-41D0-A2F7-B648762B42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EAE24C-463F-4F02-A96F-DE59B3411D04}"/>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33686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6726A-9194-28E4-6AAD-2D92AC7FB2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9557BE-47AE-A50A-A126-A88D73FF02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0FAE8A-5909-DC44-79AF-2B22D02C29C4}"/>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5" name="Footer Placeholder 4">
            <a:extLst>
              <a:ext uri="{FF2B5EF4-FFF2-40B4-BE49-F238E27FC236}">
                <a16:creationId xmlns:a16="http://schemas.microsoft.com/office/drawing/2014/main" id="{04B8800B-42B0-20CF-FEBE-1CA130195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12325-E798-61DB-2E0B-2AC47BD66BD2}"/>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603265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63E18-EB20-4B5D-8B5A-1506607208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15A21A-C92E-4CDB-94EA-58178708BC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320FE1-9BA4-4795-981D-2BBBB96B3F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EBD10A-CD67-4B23-964E-CECB6BC67189}"/>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6" name="Footer Placeholder 5">
            <a:extLst>
              <a:ext uri="{FF2B5EF4-FFF2-40B4-BE49-F238E27FC236}">
                <a16:creationId xmlns:a16="http://schemas.microsoft.com/office/drawing/2014/main" id="{1F9C7404-670D-4F23-9A74-D48827C062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99955D-70AA-44B5-BDAD-D21EE36267C3}"/>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2502208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81549-1C66-41A9-AD07-6A3EE934C7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DEF9A2-B6B0-4B2B-9055-14D839E822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AC3DEC-C2A0-496E-AC7D-0898D4288998}"/>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5" name="Footer Placeholder 4">
            <a:extLst>
              <a:ext uri="{FF2B5EF4-FFF2-40B4-BE49-F238E27FC236}">
                <a16:creationId xmlns:a16="http://schemas.microsoft.com/office/drawing/2014/main" id="{F1EE5CC1-F730-40C6-BEBB-62BCFCD234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337822-7757-4789-A231-97CDF6431D9A}"/>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3938546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DE48CD-7B92-49C8-873A-E9D504E14D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42DC04-2E47-4740-B772-A0DC26D5DC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1C895-658A-4A83-A274-C381B7E1E9EB}"/>
              </a:ext>
            </a:extLst>
          </p:cNvPr>
          <p:cNvSpPr>
            <a:spLocks noGrp="1"/>
          </p:cNvSpPr>
          <p:nvPr>
            <p:ph type="dt" sz="half" idx="10"/>
          </p:nvPr>
        </p:nvSpPr>
        <p:spPr/>
        <p:txBody>
          <a:bodyPr/>
          <a:lstStyle/>
          <a:p>
            <a:fld id="{0EE8E8ED-B81E-4512-AFB5-98DD3F4A13AF}" type="datetimeFigureOut">
              <a:rPr lang="en-US" smtClean="0"/>
              <a:t>1/24/2023</a:t>
            </a:fld>
            <a:endParaRPr lang="en-US"/>
          </a:p>
        </p:txBody>
      </p:sp>
      <p:sp>
        <p:nvSpPr>
          <p:cNvPr id="5" name="Footer Placeholder 4">
            <a:extLst>
              <a:ext uri="{FF2B5EF4-FFF2-40B4-BE49-F238E27FC236}">
                <a16:creationId xmlns:a16="http://schemas.microsoft.com/office/drawing/2014/main" id="{91003DCD-F0F1-45D9-A027-835610F2F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2BC554-034A-43A4-BB0C-F8D655F50290}"/>
              </a:ext>
            </a:extLst>
          </p:cNvPr>
          <p:cNvSpPr>
            <a:spLocks noGrp="1"/>
          </p:cNvSpPr>
          <p:nvPr>
            <p:ph type="sldNum" sz="quarter" idx="12"/>
          </p:nvPr>
        </p:nvSpPr>
        <p:spPr/>
        <p:txBody>
          <a:bodyPr/>
          <a:lstStyle/>
          <a:p>
            <a:fld id="{9BF33911-978D-42C5-B5D7-5ADB472DF3D7}" type="slidenum">
              <a:rPr lang="en-US" smtClean="0"/>
              <a:t>‹#›</a:t>
            </a:fld>
            <a:endParaRPr lang="en-US"/>
          </a:p>
        </p:txBody>
      </p:sp>
    </p:spTree>
    <p:extLst>
      <p:ext uri="{BB962C8B-B14F-4D97-AF65-F5344CB8AC3E}">
        <p14:creationId xmlns:p14="http://schemas.microsoft.com/office/powerpoint/2010/main" val="153832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8630-DCE7-9D3A-F7A2-540C390162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D67823-AAF5-1A2B-0826-467AE88F6E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F1F44B-62E1-6361-B315-4757E35A94F7}"/>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5" name="Footer Placeholder 4">
            <a:extLst>
              <a:ext uri="{FF2B5EF4-FFF2-40B4-BE49-F238E27FC236}">
                <a16:creationId xmlns:a16="http://schemas.microsoft.com/office/drawing/2014/main" id="{26DF283F-13F5-F87A-8269-8050FB9CD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57A8D-D145-2933-3C61-8B834DBBBFC6}"/>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273872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655A9-E6B8-8AB9-19D0-BA7040D0B5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C32030-4C62-A100-E4BB-D5B92B809F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369855-1BCB-7FE8-0583-53B4C96E81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169CC4-4CFA-9157-56AD-AF56E7E1D5EA}"/>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6" name="Footer Placeholder 5">
            <a:extLst>
              <a:ext uri="{FF2B5EF4-FFF2-40B4-BE49-F238E27FC236}">
                <a16:creationId xmlns:a16="http://schemas.microsoft.com/office/drawing/2014/main" id="{46A07369-739C-EC57-E97D-9EFA86E7CF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054F77-FC7E-4184-E6F9-C51A94E359C2}"/>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257809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1973F-470C-75BA-B7D3-FDCA9AC21D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01CDFF-FED8-2D82-2256-64D1E4C19E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C28C85-C960-1314-CE4F-F991762179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D6814F-B11F-D359-AAFE-88A4F08320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BE7C2F-547C-F141-6500-7B1CC6769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8FE8EE-79B7-5D1E-EE2A-DCEC0B63373A}"/>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8" name="Footer Placeholder 7">
            <a:extLst>
              <a:ext uri="{FF2B5EF4-FFF2-40B4-BE49-F238E27FC236}">
                <a16:creationId xmlns:a16="http://schemas.microsoft.com/office/drawing/2014/main" id="{47A458A6-C007-DFD2-A42F-48B8A52363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EEB7E-41E6-A09B-FC1C-0F97E4704B0B}"/>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287562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71C9D-133F-48D0-57D9-EE9597A850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738CAB-708C-FEA6-039D-F14E0514A1BA}"/>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4" name="Footer Placeholder 3">
            <a:extLst>
              <a:ext uri="{FF2B5EF4-FFF2-40B4-BE49-F238E27FC236}">
                <a16:creationId xmlns:a16="http://schemas.microsoft.com/office/drawing/2014/main" id="{0E60A94A-BE26-5A42-AEFD-2B3455057D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99E41C-0ADF-7B1D-A039-DE5B007E5A06}"/>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11264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909E49-7C1F-BC0A-EF2A-4D3D3660E552}"/>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3" name="Footer Placeholder 2">
            <a:extLst>
              <a:ext uri="{FF2B5EF4-FFF2-40B4-BE49-F238E27FC236}">
                <a16:creationId xmlns:a16="http://schemas.microsoft.com/office/drawing/2014/main" id="{FCA9AC5E-C446-B147-E744-04A7DD8F04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AB52A4-A55C-4D4F-EFE8-1A5FBBA918F3}"/>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380503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57E6-1D0A-02E5-3696-91F5078D9D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4E2C36-78D7-BF3D-1481-7442500131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829636-E47B-0D18-5D2D-CDCE1C9D8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08732-2D07-16E9-F46A-C971D0DD799D}"/>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6" name="Footer Placeholder 5">
            <a:extLst>
              <a:ext uri="{FF2B5EF4-FFF2-40B4-BE49-F238E27FC236}">
                <a16:creationId xmlns:a16="http://schemas.microsoft.com/office/drawing/2014/main" id="{34D24BB0-D461-57D2-A523-CC727794F3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1EB079-6114-6A39-AB47-48A0C82C4771}"/>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1561153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925A-1031-C19C-F6E4-517B37D931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554B12-8326-9417-1FC5-8025ED7826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196B28-CA7A-1EAD-F6AC-35DD0A7C7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69144D-64B7-69BB-C69F-098E5B0189EE}"/>
              </a:ext>
            </a:extLst>
          </p:cNvPr>
          <p:cNvSpPr>
            <a:spLocks noGrp="1"/>
          </p:cNvSpPr>
          <p:nvPr>
            <p:ph type="dt" sz="half" idx="10"/>
          </p:nvPr>
        </p:nvSpPr>
        <p:spPr/>
        <p:txBody>
          <a:bodyPr/>
          <a:lstStyle/>
          <a:p>
            <a:fld id="{9E36BA26-9BD5-4F7C-8340-F4511AC3D825}" type="datetimeFigureOut">
              <a:rPr lang="en-US" smtClean="0"/>
              <a:t>1/24/2023</a:t>
            </a:fld>
            <a:endParaRPr lang="en-US"/>
          </a:p>
        </p:txBody>
      </p:sp>
      <p:sp>
        <p:nvSpPr>
          <p:cNvPr id="6" name="Footer Placeholder 5">
            <a:extLst>
              <a:ext uri="{FF2B5EF4-FFF2-40B4-BE49-F238E27FC236}">
                <a16:creationId xmlns:a16="http://schemas.microsoft.com/office/drawing/2014/main" id="{CEA4C1F1-2BC2-A618-DE64-D7E2E4A831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F5B30C-1ABB-10BC-74DB-F0427552194E}"/>
              </a:ext>
            </a:extLst>
          </p:cNvPr>
          <p:cNvSpPr>
            <a:spLocks noGrp="1"/>
          </p:cNvSpPr>
          <p:nvPr>
            <p:ph type="sldNum" sz="quarter" idx="12"/>
          </p:nvPr>
        </p:nvSpPr>
        <p:spPr/>
        <p:txBody>
          <a:bodyPr/>
          <a:lstStyle/>
          <a:p>
            <a:fld id="{6FB39EF4-4802-4605-A466-EE5F0AF44F32}" type="slidenum">
              <a:rPr lang="en-US" smtClean="0"/>
              <a:t>‹#›</a:t>
            </a:fld>
            <a:endParaRPr lang="en-US"/>
          </a:p>
        </p:txBody>
      </p:sp>
    </p:spTree>
    <p:extLst>
      <p:ext uri="{BB962C8B-B14F-4D97-AF65-F5344CB8AC3E}">
        <p14:creationId xmlns:p14="http://schemas.microsoft.com/office/powerpoint/2010/main" val="145260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44B193-60EA-BF44-38E5-3AF526FDD9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B1CA2E-11DF-EF3A-A562-A91DB2072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4AFC3D-5438-C36A-0FFB-96589AE542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6BA26-9BD5-4F7C-8340-F4511AC3D825}" type="datetimeFigureOut">
              <a:rPr lang="en-US" smtClean="0"/>
              <a:t>1/24/2023</a:t>
            </a:fld>
            <a:endParaRPr lang="en-US"/>
          </a:p>
        </p:txBody>
      </p:sp>
      <p:sp>
        <p:nvSpPr>
          <p:cNvPr id="5" name="Footer Placeholder 4">
            <a:extLst>
              <a:ext uri="{FF2B5EF4-FFF2-40B4-BE49-F238E27FC236}">
                <a16:creationId xmlns:a16="http://schemas.microsoft.com/office/drawing/2014/main" id="{9B68D14A-DF69-CBA3-F93D-4700FD0085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6DC7EE-519F-9A16-204C-C89F0BCCD0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39EF4-4802-4605-A466-EE5F0AF44F32}" type="slidenum">
              <a:rPr lang="en-US" smtClean="0"/>
              <a:t>‹#›</a:t>
            </a:fld>
            <a:endParaRPr lang="en-US"/>
          </a:p>
        </p:txBody>
      </p:sp>
    </p:spTree>
    <p:extLst>
      <p:ext uri="{BB962C8B-B14F-4D97-AF65-F5344CB8AC3E}">
        <p14:creationId xmlns:p14="http://schemas.microsoft.com/office/powerpoint/2010/main" val="1432845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294906-BC4F-4508-8979-B75BF1CE2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022B10-58FC-41FC-AF51-97EA9878CC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4B49C-B72D-4329-A30D-8C220A4D25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8E8ED-B81E-4512-AFB5-98DD3F4A13AF}" type="datetimeFigureOut">
              <a:rPr lang="en-US" smtClean="0"/>
              <a:t>1/24/2023</a:t>
            </a:fld>
            <a:endParaRPr lang="en-US"/>
          </a:p>
        </p:txBody>
      </p:sp>
      <p:sp>
        <p:nvSpPr>
          <p:cNvPr id="5" name="Footer Placeholder 4">
            <a:extLst>
              <a:ext uri="{FF2B5EF4-FFF2-40B4-BE49-F238E27FC236}">
                <a16:creationId xmlns:a16="http://schemas.microsoft.com/office/drawing/2014/main" id="{602A6955-946B-4A63-85AE-06C109EC22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F81A1D-F3FE-4245-BF26-0CE020E829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33911-978D-42C5-B5D7-5ADB472DF3D7}" type="slidenum">
              <a:rPr lang="en-US" smtClean="0"/>
              <a:t>‹#›</a:t>
            </a:fld>
            <a:endParaRPr lang="en-US"/>
          </a:p>
        </p:txBody>
      </p:sp>
    </p:spTree>
    <p:extLst>
      <p:ext uri="{BB962C8B-B14F-4D97-AF65-F5344CB8AC3E}">
        <p14:creationId xmlns:p14="http://schemas.microsoft.com/office/powerpoint/2010/main" val="1403795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9537"/>
          </a:xfrm>
          <a:ln w="28575">
            <a:solidFill>
              <a:srgbClr val="00B050"/>
            </a:solidFill>
          </a:ln>
        </p:spPr>
        <p:txBody>
          <a:bodyPr>
            <a:normAutofit/>
          </a:bodyPr>
          <a:lstStyle/>
          <a:p>
            <a:pPr algn="ctr" rtl="1"/>
            <a:r>
              <a:rPr lang="ar-IQ" sz="5400" b="1" dirty="0"/>
              <a:t>مفهوم الادارة التربوية</a:t>
            </a:r>
            <a:endParaRPr lang="en-US" sz="5400" dirty="0"/>
          </a:p>
        </p:txBody>
      </p:sp>
      <p:sp>
        <p:nvSpPr>
          <p:cNvPr id="3" name="Content Placeholder 2"/>
          <p:cNvSpPr>
            <a:spLocks noGrp="1"/>
          </p:cNvSpPr>
          <p:nvPr>
            <p:ph idx="1"/>
          </p:nvPr>
        </p:nvSpPr>
        <p:spPr>
          <a:solidFill>
            <a:schemeClr val="bg1"/>
          </a:solidFill>
          <a:ln w="38100">
            <a:solidFill>
              <a:srgbClr val="00B050"/>
            </a:solidFill>
          </a:ln>
        </p:spPr>
        <p:style>
          <a:lnRef idx="1">
            <a:schemeClr val="accent2"/>
          </a:lnRef>
          <a:fillRef idx="2">
            <a:schemeClr val="accent2"/>
          </a:fillRef>
          <a:effectRef idx="1">
            <a:schemeClr val="accent2"/>
          </a:effectRef>
          <a:fontRef idx="minor">
            <a:schemeClr val="dk1"/>
          </a:fontRef>
        </p:style>
        <p:txBody>
          <a:bodyPr anchor="ctr">
            <a:normAutofit/>
          </a:bodyPr>
          <a:lstStyle/>
          <a:p>
            <a:pPr marL="0" indent="0" algn="r" rtl="1" eaLnBrk="0" hangingPunct="0">
              <a:buNone/>
            </a:pPr>
            <a:r>
              <a:rPr lang="ar-SA" sz="3200" b="1" dirty="0">
                <a:latin typeface="Times New Roman" pitchFamily="18" charset="0"/>
                <a:cs typeface="Times New Roman" pitchFamily="18" charset="0"/>
              </a:rPr>
              <a:t>انها نشاط إنساني علمي ومنظم يعمل على استثمار الموارد البشرية والمادية المتاحة بقصد تحقيق</a:t>
            </a:r>
            <a:r>
              <a:rPr lang="ar-IQ" sz="3200" b="1" dirty="0">
                <a:latin typeface="Times New Roman" pitchFamily="18" charset="0"/>
                <a:cs typeface="Times New Roman" pitchFamily="18" charset="0"/>
              </a:rPr>
              <a:t> </a:t>
            </a:r>
            <a:r>
              <a:rPr lang="ar-SA" sz="3200" b="1" dirty="0">
                <a:latin typeface="Times New Roman" pitchFamily="18" charset="0"/>
                <a:cs typeface="Times New Roman" pitchFamily="18" charset="0"/>
              </a:rPr>
              <a:t>الأهداف التربويه التعليمية ويمكن ان نستنتج من التعريف :  </a:t>
            </a:r>
            <a:endParaRPr lang="ar-IQ" sz="3200" b="1" dirty="0">
              <a:latin typeface="Times New Roman" pitchFamily="18" charset="0"/>
              <a:cs typeface="Times New Roman" pitchFamily="18" charset="0"/>
            </a:endParaRPr>
          </a:p>
          <a:p>
            <a:pPr lvl="0" algn="r" rtl="1" eaLnBrk="0" hangingPunct="0"/>
            <a:endParaRPr lang="en-US" sz="3200" b="1" dirty="0">
              <a:latin typeface="Times New Roman" pitchFamily="18" charset="0"/>
              <a:cs typeface="Times New Roman" pitchFamily="18" charset="0"/>
            </a:endParaRPr>
          </a:p>
          <a:p>
            <a:pPr lvl="0" algn="r" rtl="1" eaLnBrk="0" hangingPunct="0"/>
            <a:r>
              <a:rPr lang="ar-SA" sz="3200" b="1" dirty="0">
                <a:latin typeface="Times New Roman" pitchFamily="18" charset="0"/>
                <a:cs typeface="Times New Roman" pitchFamily="18" charset="0"/>
              </a:rPr>
              <a:t>أنها نشاط علمي متكامل وموجه .</a:t>
            </a:r>
            <a:endParaRPr lang="en-US" sz="3200" b="1" dirty="0">
              <a:latin typeface="Times New Roman" pitchFamily="18" charset="0"/>
              <a:cs typeface="Times New Roman" pitchFamily="18" charset="0"/>
            </a:endParaRPr>
          </a:p>
          <a:p>
            <a:pPr lvl="0" algn="r" rtl="1" eaLnBrk="0" hangingPunct="0"/>
            <a:r>
              <a:rPr lang="ar-SA" sz="3200" b="1" dirty="0">
                <a:latin typeface="Times New Roman" pitchFamily="18" charset="0"/>
                <a:cs typeface="Times New Roman" pitchFamily="18" charset="0"/>
              </a:rPr>
              <a:t>أن الإنسان هو الركيزة الأساسية في الإدارة التربوية .</a:t>
            </a:r>
            <a:endParaRPr lang="en-US" sz="3200" b="1" dirty="0">
              <a:latin typeface="Times New Roman" pitchFamily="18" charset="0"/>
              <a:cs typeface="Times New Roman" pitchFamily="18" charset="0"/>
            </a:endParaRPr>
          </a:p>
          <a:p>
            <a:pPr lvl="0" algn="r" rtl="1" eaLnBrk="0" hangingPunct="0"/>
            <a:r>
              <a:rPr lang="ar-SA" sz="3200" b="1" dirty="0">
                <a:latin typeface="Times New Roman" pitchFamily="18" charset="0"/>
                <a:cs typeface="Times New Roman" pitchFamily="18" charset="0"/>
              </a:rPr>
              <a:t>أن الادارة التربوية تعتبر ميدانا تطبيقيا للإدارة العامة .</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349381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1B7D6-AB14-4E03-B073-014A3FDC28FF}"/>
              </a:ext>
            </a:extLst>
          </p:cNvPr>
          <p:cNvSpPr>
            <a:spLocks noGrp="1"/>
          </p:cNvSpPr>
          <p:nvPr>
            <p:ph type="title"/>
          </p:nvPr>
        </p:nvSpPr>
        <p:spPr>
          <a:xfrm>
            <a:off x="838200" y="1923394"/>
            <a:ext cx="10515600" cy="2199290"/>
          </a:xfrm>
          <a:ln w="28575">
            <a:solidFill>
              <a:srgbClr val="00B050"/>
            </a:solidFill>
          </a:ln>
        </p:spPr>
        <p:txBody>
          <a:bodyPr>
            <a:normAutofit/>
          </a:bodyPr>
          <a:lstStyle/>
          <a:p>
            <a:pPr algn="ctr"/>
            <a:r>
              <a:rPr lang="ar-IQ" sz="4800" b="1" dirty="0">
                <a:cs typeface="Ali-A-Alwand" pitchFamily="2" charset="-78"/>
              </a:rPr>
              <a:t>عمليات الادارة </a:t>
            </a:r>
            <a:endParaRPr lang="en-US" sz="4800" b="1" dirty="0">
              <a:cs typeface="Ali-A-Alwand" pitchFamily="2" charset="-78"/>
            </a:endParaRPr>
          </a:p>
        </p:txBody>
      </p:sp>
    </p:spTree>
    <p:extLst>
      <p:ext uri="{BB962C8B-B14F-4D97-AF65-F5344CB8AC3E}">
        <p14:creationId xmlns:p14="http://schemas.microsoft.com/office/powerpoint/2010/main" val="430924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803F-87E7-4D67-B7A5-70A70DEF2BAD}"/>
              </a:ext>
            </a:extLst>
          </p:cNvPr>
          <p:cNvSpPr>
            <a:spLocks noGrp="1"/>
          </p:cNvSpPr>
          <p:nvPr>
            <p:ph type="ctrTitle"/>
          </p:nvPr>
        </p:nvSpPr>
        <p:spPr>
          <a:xfrm>
            <a:off x="1303283" y="335756"/>
            <a:ext cx="9144000" cy="1080294"/>
          </a:xfrm>
          <a:ln w="38100">
            <a:solidFill>
              <a:srgbClr val="00B050"/>
            </a:solidFill>
          </a:ln>
        </p:spPr>
        <p:txBody>
          <a:bodyPr/>
          <a:lstStyle/>
          <a:p>
            <a:pPr algn="ctr"/>
            <a:r>
              <a:rPr lang="ar-IQ" dirty="0">
                <a:cs typeface="Ali-A-Alwand" pitchFamily="2" charset="-78"/>
              </a:rPr>
              <a:t>الأدارة </a:t>
            </a:r>
            <a:r>
              <a:rPr lang="ar-SA" dirty="0">
                <a:cs typeface="Ali-A-Alwand" pitchFamily="2" charset="-78"/>
              </a:rPr>
              <a:t>وعملياتها الرئيسة</a:t>
            </a:r>
            <a:endParaRPr lang="en-US" dirty="0">
              <a:cs typeface="Ali-A-Alwand" pitchFamily="2" charset="-78"/>
            </a:endParaRPr>
          </a:p>
        </p:txBody>
      </p:sp>
      <p:sp>
        <p:nvSpPr>
          <p:cNvPr id="3" name="Subtitle 2">
            <a:extLst>
              <a:ext uri="{FF2B5EF4-FFF2-40B4-BE49-F238E27FC236}">
                <a16:creationId xmlns:a16="http://schemas.microsoft.com/office/drawing/2014/main" id="{C3D6261A-BFE7-4218-DF42-56EEEC9AB731}"/>
              </a:ext>
            </a:extLst>
          </p:cNvPr>
          <p:cNvSpPr>
            <a:spLocks noGrp="1"/>
          </p:cNvSpPr>
          <p:nvPr>
            <p:ph type="subTitle" idx="1"/>
          </p:nvPr>
        </p:nvSpPr>
        <p:spPr>
          <a:xfrm>
            <a:off x="1344157" y="1735184"/>
            <a:ext cx="9144000" cy="4271478"/>
          </a:xfrm>
          <a:ln w="38100">
            <a:solidFill>
              <a:srgbClr val="00B050"/>
            </a:solidFill>
          </a:ln>
        </p:spPr>
        <p:txBody>
          <a:bodyPr anchor="ctr">
            <a:normAutofit/>
          </a:bodyPr>
          <a:lstStyle/>
          <a:p>
            <a:pPr algn="r" rtl="1"/>
            <a:r>
              <a:rPr lang="ar-IQ" sz="4000" dirty="0">
                <a:cs typeface="Ali-A-Alwand" pitchFamily="2" charset="-78"/>
              </a:rPr>
              <a:t>يتفق المختصون في الادارة على ان العملية الادارية تتألف من عناصر وعمليات فرعية لابد للمدير من القيام بها و هي عمليات مترابطة فيما بينها تؤلف نظامماَ معقداَ وكل عملية تؤثر وتتأثر بالعمليات الاخرى ، وهذا معناه ان العملية الادارية تعمل كمنظومة ادارية واحدة  </a:t>
            </a:r>
            <a:endParaRPr lang="en-US" sz="4000" dirty="0">
              <a:cs typeface="Ali-A-Alwand" pitchFamily="2" charset="-78"/>
            </a:endParaRPr>
          </a:p>
        </p:txBody>
      </p:sp>
    </p:spTree>
    <p:extLst>
      <p:ext uri="{BB962C8B-B14F-4D97-AF65-F5344CB8AC3E}">
        <p14:creationId xmlns:p14="http://schemas.microsoft.com/office/powerpoint/2010/main" val="328601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BCADCE61-98CE-9445-48CE-FE8BB9858AF3}"/>
              </a:ext>
            </a:extLst>
          </p:cNvPr>
          <p:cNvGraphicFramePr/>
          <p:nvPr>
            <p:extLst>
              <p:ext uri="{D42A27DB-BD31-4B8C-83A1-F6EECF244321}">
                <p14:modId xmlns:p14="http://schemas.microsoft.com/office/powerpoint/2010/main" val="4180848553"/>
              </p:ext>
            </p:extLst>
          </p:nvPr>
        </p:nvGraphicFramePr>
        <p:xfrm>
          <a:off x="551793" y="220717"/>
          <a:ext cx="11225048" cy="6416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659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30E9-B02D-4F3A-95AB-4597D8D595DB}"/>
              </a:ext>
            </a:extLst>
          </p:cNvPr>
          <p:cNvSpPr>
            <a:spLocks noGrp="1"/>
          </p:cNvSpPr>
          <p:nvPr>
            <p:ph type="title"/>
          </p:nvPr>
        </p:nvSpPr>
        <p:spPr>
          <a:xfrm>
            <a:off x="838200" y="221592"/>
            <a:ext cx="10515600" cy="997610"/>
          </a:xfrm>
          <a:solidFill>
            <a:schemeClr val="bg1"/>
          </a:solidFill>
          <a:ln w="38100">
            <a:solidFill>
              <a:srgbClr val="00B050"/>
            </a:solidFill>
          </a:ln>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6000" dirty="0">
                <a:cs typeface="Ali-A-Alwand" pitchFamily="2" charset="-78"/>
              </a:rPr>
              <a:t>عمليات الأدارة</a:t>
            </a:r>
            <a:endParaRPr lang="en-US" sz="6000" dirty="0">
              <a:cs typeface="Ali-A-Alwand" pitchFamily="2" charset="-78"/>
            </a:endParaRPr>
          </a:p>
        </p:txBody>
      </p:sp>
      <p:sp>
        <p:nvSpPr>
          <p:cNvPr id="3" name="Content Placeholder 2">
            <a:extLst>
              <a:ext uri="{FF2B5EF4-FFF2-40B4-BE49-F238E27FC236}">
                <a16:creationId xmlns:a16="http://schemas.microsoft.com/office/drawing/2014/main" id="{62604B04-ECA0-40B3-984B-C19F8D998BCA}"/>
              </a:ext>
            </a:extLst>
          </p:cNvPr>
          <p:cNvSpPr>
            <a:spLocks noGrp="1"/>
          </p:cNvSpPr>
          <p:nvPr>
            <p:ph idx="1"/>
          </p:nvPr>
        </p:nvSpPr>
        <p:spPr>
          <a:xfrm>
            <a:off x="838200" y="1481959"/>
            <a:ext cx="10515600" cy="5083942"/>
          </a:xfrm>
          <a:solidFill>
            <a:schemeClr val="bg1"/>
          </a:solidFill>
          <a:ln w="38100">
            <a:solidFill>
              <a:srgbClr val="00B050"/>
            </a:solidFill>
          </a:ln>
        </p:spPr>
        <p:style>
          <a:lnRef idx="1">
            <a:schemeClr val="accent2"/>
          </a:lnRef>
          <a:fillRef idx="2">
            <a:schemeClr val="accent2"/>
          </a:fillRef>
          <a:effectRef idx="1">
            <a:schemeClr val="accent2"/>
          </a:effectRef>
          <a:fontRef idx="minor">
            <a:schemeClr val="dk1"/>
          </a:fontRef>
        </p:style>
        <p:txBody>
          <a:bodyPr anchor="ctr">
            <a:noAutofit/>
          </a:bodyPr>
          <a:lstStyle/>
          <a:p>
            <a:pPr marL="109728" marR="0" lvl="0" indent="0" algn="r" defTabSz="914400" rtl="1" eaLnBrk="1" fontAlgn="auto" latinLnBrk="0" hangingPunct="1">
              <a:lnSpc>
                <a:spcPct val="100000"/>
              </a:lnSpc>
              <a:spcBef>
                <a:spcPts val="400"/>
              </a:spcBef>
              <a:spcAft>
                <a:spcPts val="0"/>
              </a:spcAft>
              <a:buClr>
                <a:srgbClr val="2DA2BF"/>
              </a:buClr>
              <a:buSzPct val="68000"/>
              <a:buNone/>
              <a:tabLst/>
              <a:defRPr/>
            </a:pPr>
            <a:r>
              <a:rPr kumimoji="0" lang="ar-IQ" sz="3200" b="1" i="0" u="none" strike="noStrike" kern="1200" cap="none" spc="0" normalizeH="0" baseline="0" noProof="0" dirty="0">
                <a:ln>
                  <a:noFill/>
                </a:ln>
                <a:solidFill>
                  <a:srgbClr val="FF0000"/>
                </a:solidFill>
                <a:effectLst/>
                <a:uLnTx/>
                <a:uFillTx/>
                <a:latin typeface="Lucida Sans Unicode"/>
                <a:ea typeface="+mn-ea"/>
                <a:cs typeface="Arial" panose="020B0604020202020204" pitchFamily="34" charset="0"/>
              </a:rPr>
              <a:t> </a:t>
            </a:r>
            <a:r>
              <a:rPr lang="ar-IQ" sz="3200" b="1" dirty="0">
                <a:solidFill>
                  <a:srgbClr val="FF0000"/>
                </a:solidFill>
                <a:latin typeface="Lucida Sans Unicode"/>
                <a:cs typeface="Arial" panose="020B0604020202020204" pitchFamily="34" charset="0"/>
              </a:rPr>
              <a:t>1- التخطيط :</a:t>
            </a:r>
            <a:endParaRPr lang="ar-IQ" sz="3200" dirty="0">
              <a:solidFill>
                <a:srgbClr val="FF0000"/>
              </a:solidFill>
              <a:latin typeface="Lucida Sans Unicode"/>
              <a:cs typeface="Arial" panose="020B0604020202020204" pitchFamily="34" charset="0"/>
            </a:endParaRPr>
          </a:p>
          <a:p>
            <a:pPr marL="109728" marR="0" lvl="0" indent="0" algn="r" defTabSz="914400" rtl="1" eaLnBrk="1" fontAlgn="auto" latinLnBrk="0" hangingPunct="1">
              <a:lnSpc>
                <a:spcPct val="100000"/>
              </a:lnSpc>
              <a:spcBef>
                <a:spcPts val="400"/>
              </a:spcBef>
              <a:spcAft>
                <a:spcPts val="0"/>
              </a:spcAft>
              <a:buClr>
                <a:srgbClr val="2DA2BF"/>
              </a:buClr>
              <a:buSzPct val="68000"/>
              <a:buNone/>
              <a:tabLst/>
              <a:defRPr/>
            </a:pPr>
            <a:r>
              <a:rPr kumimoji="0" lang="ar-IQ" sz="3200" i="0" strike="noStrike" kern="1200" cap="none" spc="0" normalizeH="0" baseline="0" noProof="0" dirty="0">
                <a:ln>
                  <a:noFill/>
                </a:ln>
                <a:solidFill>
                  <a:prstClr val="black"/>
                </a:solidFill>
                <a:effectLst/>
                <a:uLnTx/>
                <a:uFillTx/>
                <a:latin typeface="Lucida Sans Unicode"/>
                <a:ea typeface="+mn-ea"/>
                <a:cs typeface="Arial" panose="020B0604020202020204" pitchFamily="34" charset="0"/>
              </a:rPr>
              <a:t>انه </a:t>
            </a:r>
            <a:r>
              <a:rPr kumimoji="0" lang="ar-SA" sz="3200" i="0" strike="noStrike" kern="1200" cap="none" spc="0" normalizeH="0" baseline="0" noProof="0" dirty="0">
                <a:ln>
                  <a:noFill/>
                </a:ln>
                <a:solidFill>
                  <a:prstClr val="black"/>
                </a:solidFill>
                <a:effectLst/>
                <a:uLnTx/>
                <a:uFillTx/>
                <a:latin typeface="Lucida Sans Unicode"/>
                <a:ea typeface="+mn-ea"/>
                <a:cs typeface="Arial" panose="020B0604020202020204" pitchFamily="34" charset="0"/>
              </a:rPr>
              <a:t>التفكير المنظم اللازم لتنفيذ أي عمل ينتهي باتخاذ القرارات المتعلقة بمايجب عمله , ومتى يعمل  وكيف يع</a:t>
            </a:r>
            <a:r>
              <a:rPr kumimoji="0" lang="ar-IQ" sz="3200" i="0" strike="noStrike" kern="1200" cap="none" spc="0" normalizeH="0" baseline="0" noProof="0" dirty="0">
                <a:ln>
                  <a:noFill/>
                </a:ln>
                <a:solidFill>
                  <a:prstClr val="black"/>
                </a:solidFill>
                <a:effectLst/>
                <a:uLnTx/>
                <a:uFillTx/>
                <a:latin typeface="Lucida Sans Unicode"/>
                <a:ea typeface="+mn-ea"/>
                <a:cs typeface="Arial" panose="020B0604020202020204" pitchFamily="34" charset="0"/>
              </a:rPr>
              <a:t>م</a:t>
            </a:r>
            <a:r>
              <a:rPr kumimoji="0" lang="ar-SA" sz="3200" i="0" strike="noStrike" kern="1200" cap="none" spc="0" normalizeH="0" baseline="0" noProof="0" dirty="0">
                <a:ln>
                  <a:noFill/>
                </a:ln>
                <a:solidFill>
                  <a:prstClr val="black"/>
                </a:solidFill>
                <a:effectLst/>
                <a:uLnTx/>
                <a:uFillTx/>
                <a:latin typeface="Lucida Sans Unicode"/>
                <a:ea typeface="+mn-ea"/>
                <a:cs typeface="Arial" panose="020B0604020202020204" pitchFamily="34" charset="0"/>
              </a:rPr>
              <a:t>ل , وما هي الإمكانات المادية اللازمة لتنفيذه.</a:t>
            </a:r>
            <a:endParaRPr kumimoji="0" lang="ar-IQ" sz="3200" i="0" strike="noStrike" kern="1200" cap="none" spc="0" normalizeH="0" baseline="0" noProof="0" dirty="0">
              <a:ln>
                <a:noFill/>
              </a:ln>
              <a:solidFill>
                <a:prstClr val="black"/>
              </a:solidFill>
              <a:effectLst/>
              <a:uLnTx/>
              <a:uFillTx/>
              <a:latin typeface="Lucida Sans Unicode"/>
              <a:ea typeface="+mn-ea"/>
              <a:cs typeface="Arial" panose="020B0604020202020204" pitchFamily="34" charset="0"/>
            </a:endParaRPr>
          </a:p>
          <a:p>
            <a:pPr marL="365760" marR="0" lvl="0" indent="-256032" algn="r" defTabSz="914400" rtl="1" eaLnBrk="1" fontAlgn="auto" latinLnBrk="0" hangingPunct="1">
              <a:lnSpc>
                <a:spcPct val="100000"/>
              </a:lnSpc>
              <a:spcBef>
                <a:spcPts val="400"/>
              </a:spcBef>
              <a:spcAft>
                <a:spcPts val="0"/>
              </a:spcAft>
              <a:buClr>
                <a:srgbClr val="2DA2BF"/>
              </a:buClr>
              <a:buSzPct val="68000"/>
              <a:buFont typeface="Wingdings 3"/>
              <a:buChar char=""/>
              <a:tabLst/>
              <a:defRPr/>
            </a:pPr>
            <a:endParaRPr kumimoji="0" lang="ar-IQ" sz="3200" b="0" i="0" u="none" strike="noStrike" kern="1200" cap="none" spc="0" normalizeH="0" baseline="0" noProof="0" dirty="0">
              <a:ln>
                <a:noFill/>
              </a:ln>
              <a:solidFill>
                <a:prstClr val="black"/>
              </a:solidFill>
              <a:effectLst/>
              <a:highlight>
                <a:srgbClr val="FFFF00"/>
              </a:highlight>
              <a:uLnTx/>
              <a:uFillTx/>
              <a:latin typeface="Lucida Sans Unicode"/>
              <a:ea typeface="+mn-ea"/>
              <a:cs typeface="Arial" panose="020B0604020202020204" pitchFamily="34" charset="0"/>
            </a:endParaRPr>
          </a:p>
          <a:p>
            <a:pPr marL="109728" lvl="0" indent="0" algn="r" rtl="1">
              <a:lnSpc>
                <a:spcPct val="100000"/>
              </a:lnSpc>
              <a:spcBef>
                <a:spcPts val="400"/>
              </a:spcBef>
              <a:buClr>
                <a:srgbClr val="2DA2BF"/>
              </a:buClr>
              <a:buSzPct val="68000"/>
              <a:buNone/>
              <a:defRPr/>
            </a:pPr>
            <a:r>
              <a:rPr lang="ar-SA" sz="3200" b="1" dirty="0">
                <a:solidFill>
                  <a:srgbClr val="FF0000"/>
                </a:solidFill>
              </a:rPr>
              <a:t>2-التنظيم</a:t>
            </a:r>
            <a:r>
              <a:rPr lang="ar-SA" sz="3200" dirty="0"/>
              <a:t>.</a:t>
            </a:r>
            <a:endParaRPr lang="ar-IQ" sz="3200" dirty="0"/>
          </a:p>
          <a:p>
            <a:pPr marL="109728" indent="0" algn="r" rtl="1">
              <a:lnSpc>
                <a:spcPct val="100000"/>
              </a:lnSpc>
              <a:spcBef>
                <a:spcPts val="400"/>
              </a:spcBef>
              <a:buClr>
                <a:srgbClr val="2DA2BF"/>
              </a:buClr>
              <a:buSzPct val="68000"/>
              <a:buNone/>
              <a:defRPr/>
            </a:pPr>
            <a:r>
              <a:rPr lang="ar-SA" sz="3200" dirty="0"/>
              <a:t>ويقصد به </a:t>
            </a:r>
            <a:r>
              <a:rPr lang="ar-IQ" sz="3200" dirty="0"/>
              <a:t>عملية </a:t>
            </a:r>
            <a:r>
              <a:rPr lang="ar-SA" sz="3200" dirty="0"/>
              <a:t>توزيع المهام على العاملين وفق أسس سليمة تكفل تحقيق الأهداف, ويتضمن تحديد المسؤوليات, وتقسيم مراحل التنفيذ وتحديد طرق الاتصال والتعاون بينهم.</a:t>
            </a:r>
            <a:endParaRPr kumimoji="0" lang="ar-SA" sz="3200" b="0" i="0" u="none" strike="noStrike" kern="1200" cap="none" spc="0" normalizeH="0" baseline="0" noProof="0" dirty="0">
              <a:ln>
                <a:noFill/>
              </a:ln>
              <a:solidFill>
                <a:prstClr val="black"/>
              </a:solidFill>
              <a:effectLst/>
              <a:highlight>
                <a:srgbClr val="FFFF00"/>
              </a:highlight>
              <a:uLnTx/>
              <a:uFillTx/>
              <a:latin typeface="Lucida Sans Unicode"/>
              <a:ea typeface="+mn-ea"/>
              <a:cs typeface="Arial" panose="020B0604020202020204" pitchFamily="34" charset="0"/>
            </a:endParaRPr>
          </a:p>
          <a:p>
            <a:pPr algn="r"/>
            <a:endParaRPr lang="en-US" sz="3200" dirty="0"/>
          </a:p>
        </p:txBody>
      </p:sp>
    </p:spTree>
    <p:extLst>
      <p:ext uri="{BB962C8B-B14F-4D97-AF65-F5344CB8AC3E}">
        <p14:creationId xmlns:p14="http://schemas.microsoft.com/office/powerpoint/2010/main" val="3038343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636" y="332509"/>
            <a:ext cx="10945091" cy="6179127"/>
          </a:xfrm>
          <a:solidFill>
            <a:schemeClr val="bg1"/>
          </a:solidFill>
          <a:ln w="38100">
            <a:solidFill>
              <a:srgbClr val="00B050"/>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marL="109728" indent="0" algn="ctr" rtl="1">
              <a:lnSpc>
                <a:spcPct val="100000"/>
              </a:lnSpc>
              <a:spcBef>
                <a:spcPts val="400"/>
              </a:spcBef>
              <a:buClr>
                <a:srgbClr val="2DA2BF"/>
              </a:buClr>
              <a:buSzPct val="68000"/>
              <a:buNone/>
            </a:pPr>
            <a:r>
              <a:rPr lang="ar-IQ" sz="3200" b="1" dirty="0">
                <a:solidFill>
                  <a:srgbClr val="FF0000"/>
                </a:solidFill>
                <a:latin typeface="Lucida Sans Unicode"/>
                <a:cs typeface="Arial" panose="020B0604020202020204" pitchFamily="34" charset="0"/>
              </a:rPr>
              <a:t>3- </a:t>
            </a:r>
            <a:r>
              <a:rPr lang="ar-SA" sz="3200" b="1" dirty="0">
                <a:solidFill>
                  <a:srgbClr val="FF0000"/>
                </a:solidFill>
                <a:latin typeface="Lucida Sans Unicode"/>
                <a:cs typeface="Arial" panose="020B0604020202020204" pitchFamily="34" charset="0"/>
              </a:rPr>
              <a:t>التنسيق:</a:t>
            </a:r>
            <a:endParaRPr lang="en-US" sz="3200" b="1" dirty="0">
              <a:solidFill>
                <a:srgbClr val="FF0000"/>
              </a:solidFill>
              <a:latin typeface="Lucida Sans Unicode"/>
              <a:cs typeface="Arial" panose="020B0604020202020204" pitchFamily="34" charset="0"/>
            </a:endParaRPr>
          </a:p>
          <a:p>
            <a:pPr marL="109728" indent="0" algn="r" rtl="1">
              <a:lnSpc>
                <a:spcPct val="100000"/>
              </a:lnSpc>
              <a:spcBef>
                <a:spcPts val="400"/>
              </a:spcBef>
              <a:buClr>
                <a:srgbClr val="2DA2BF"/>
              </a:buClr>
              <a:buSzPct val="68000"/>
              <a:buNone/>
            </a:pPr>
            <a:r>
              <a:rPr lang="ar-SA" sz="3200" dirty="0">
                <a:solidFill>
                  <a:schemeClr val="tx1"/>
                </a:solidFill>
                <a:latin typeface="Lucida Sans Unicode"/>
                <a:cs typeface="Arial" panose="020B0604020202020204" pitchFamily="34" charset="0"/>
              </a:rPr>
              <a:t>ويقصد به تحقيق الانسجام بين مختلف أوجه النشاط في </a:t>
            </a:r>
            <a:r>
              <a:rPr lang="ar-IQ" sz="3200" dirty="0">
                <a:solidFill>
                  <a:schemeClr val="tx1"/>
                </a:solidFill>
                <a:latin typeface="Lucida Sans Unicode"/>
                <a:cs typeface="Arial" panose="020B0604020202020204" pitchFamily="34" charset="0"/>
              </a:rPr>
              <a:t>المؤسسة </a:t>
            </a:r>
            <a:r>
              <a:rPr lang="ar-SA" sz="3200" dirty="0">
                <a:solidFill>
                  <a:schemeClr val="tx1"/>
                </a:solidFill>
                <a:latin typeface="Lucida Sans Unicode"/>
                <a:cs typeface="Arial" panose="020B0604020202020204" pitchFamily="34" charset="0"/>
              </a:rPr>
              <a:t>, وهو يهدف إلى عدم التضارب في الاختصاصات المحددة للعاملين في الم</a:t>
            </a:r>
            <a:r>
              <a:rPr lang="ar-IQ" sz="3200" dirty="0">
                <a:solidFill>
                  <a:schemeClr val="tx1"/>
                </a:solidFill>
                <a:latin typeface="Lucida Sans Unicode"/>
                <a:cs typeface="Arial" panose="020B0604020202020204" pitchFamily="34" charset="0"/>
              </a:rPr>
              <a:t>ؤس</a:t>
            </a:r>
            <a:r>
              <a:rPr lang="ar-SA" sz="3200" dirty="0">
                <a:solidFill>
                  <a:schemeClr val="tx1"/>
                </a:solidFill>
                <a:latin typeface="Lucida Sans Unicode"/>
                <a:cs typeface="Arial" panose="020B0604020202020204" pitchFamily="34" charset="0"/>
              </a:rPr>
              <a:t>سة.</a:t>
            </a:r>
            <a:endParaRPr lang="ar-IQ" sz="3200" dirty="0">
              <a:solidFill>
                <a:schemeClr val="tx1"/>
              </a:solidFill>
              <a:latin typeface="Lucida Sans Unicode"/>
              <a:cs typeface="Arial" panose="020B0604020202020204" pitchFamily="34" charset="0"/>
            </a:endParaRPr>
          </a:p>
          <a:p>
            <a:pPr marL="109728" indent="0" algn="r" rtl="1">
              <a:lnSpc>
                <a:spcPct val="100000"/>
              </a:lnSpc>
              <a:spcBef>
                <a:spcPts val="400"/>
              </a:spcBef>
              <a:buClr>
                <a:srgbClr val="2DA2BF"/>
              </a:buClr>
              <a:buSzPct val="68000"/>
              <a:buNone/>
            </a:pPr>
            <a:endParaRPr lang="ar-IQ" sz="3200" b="1" dirty="0">
              <a:solidFill>
                <a:srgbClr val="FF0000"/>
              </a:solidFill>
              <a:latin typeface="Lucida Sans Unicode"/>
              <a:cs typeface="Arial" panose="020B0604020202020204" pitchFamily="34" charset="0"/>
            </a:endParaRPr>
          </a:p>
          <a:p>
            <a:pPr marL="109728" indent="0" algn="r" rtl="1">
              <a:lnSpc>
                <a:spcPct val="100000"/>
              </a:lnSpc>
              <a:spcBef>
                <a:spcPts val="400"/>
              </a:spcBef>
              <a:buClr>
                <a:srgbClr val="2DA2BF"/>
              </a:buClr>
              <a:buSzPct val="68000"/>
              <a:buNone/>
            </a:pPr>
            <a:endParaRPr lang="ar-IQ" sz="3200" b="1" dirty="0">
              <a:solidFill>
                <a:srgbClr val="FF0000"/>
              </a:solidFill>
              <a:latin typeface="Lucida Sans Unicode"/>
              <a:cs typeface="Arial" panose="020B0604020202020204" pitchFamily="34" charset="0"/>
            </a:endParaRPr>
          </a:p>
          <a:p>
            <a:pPr marL="109728" indent="0" algn="ctr" rtl="1">
              <a:lnSpc>
                <a:spcPct val="100000"/>
              </a:lnSpc>
              <a:spcBef>
                <a:spcPts val="400"/>
              </a:spcBef>
              <a:buClr>
                <a:srgbClr val="2DA2BF"/>
              </a:buClr>
              <a:buSzPct val="68000"/>
              <a:buNone/>
            </a:pPr>
            <a:r>
              <a:rPr lang="ar-IQ" sz="3200" b="1" dirty="0">
                <a:solidFill>
                  <a:srgbClr val="FF0000"/>
                </a:solidFill>
                <a:latin typeface="Lucida Sans Unicode"/>
                <a:cs typeface="Arial" panose="020B0604020202020204" pitchFamily="34" charset="0"/>
              </a:rPr>
              <a:t>4</a:t>
            </a:r>
            <a:r>
              <a:rPr lang="ar-SA" sz="3200" b="1" dirty="0">
                <a:solidFill>
                  <a:srgbClr val="FF0000"/>
                </a:solidFill>
                <a:latin typeface="Lucida Sans Unicode"/>
                <a:cs typeface="Arial" panose="020B0604020202020204" pitchFamily="34" charset="0"/>
              </a:rPr>
              <a:t>-التوجيه والقيادة</a:t>
            </a:r>
            <a:r>
              <a:rPr lang="ar-IQ" sz="3200" b="1" dirty="0">
                <a:solidFill>
                  <a:srgbClr val="FF0000"/>
                </a:solidFill>
                <a:latin typeface="Lucida Sans Unicode"/>
                <a:cs typeface="Arial" panose="020B0604020202020204" pitchFamily="34" charset="0"/>
              </a:rPr>
              <a:t>:</a:t>
            </a:r>
          </a:p>
          <a:p>
            <a:pPr marL="109728" indent="0" algn="r" rtl="1">
              <a:lnSpc>
                <a:spcPct val="100000"/>
              </a:lnSpc>
              <a:spcBef>
                <a:spcPts val="400"/>
              </a:spcBef>
              <a:buClr>
                <a:srgbClr val="2DA2BF"/>
              </a:buClr>
              <a:buSzPct val="68000"/>
              <a:buNone/>
            </a:pPr>
            <a:r>
              <a:rPr lang="ar-SA" sz="3200" dirty="0">
                <a:solidFill>
                  <a:schemeClr val="tx1"/>
                </a:solidFill>
                <a:latin typeface="Lucida Sans Unicode"/>
                <a:cs typeface="Arial" panose="020B0604020202020204" pitchFamily="34" charset="0"/>
              </a:rPr>
              <a:t>ويعتبر التوجيه مرحلة مهمة في العمليات الإدارية تهدف توجيه جهود الأفراد من أجل تحقيق الأهداف المنشودة. والتوجيه ليس تنفيذاً للأعمال وإنما يعني توجيه الخرين في تنفيذ أعمالهم في ضوء مستلزمات الأداء الناجح.</a:t>
            </a:r>
            <a:endParaRPr lang="ar-IQ" sz="3200" dirty="0">
              <a:solidFill>
                <a:schemeClr val="tx1"/>
              </a:solidFill>
              <a:latin typeface="Lucida Sans Unicode"/>
              <a:cs typeface="Arial" panose="020B0604020202020204" pitchFamily="34" charset="0"/>
            </a:endParaRPr>
          </a:p>
        </p:txBody>
      </p:sp>
    </p:spTree>
    <p:extLst>
      <p:ext uri="{BB962C8B-B14F-4D97-AF65-F5344CB8AC3E}">
        <p14:creationId xmlns:p14="http://schemas.microsoft.com/office/powerpoint/2010/main" val="3731401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ACD4CB-36DF-4DC7-9706-52B47FBA5E98}"/>
              </a:ext>
            </a:extLst>
          </p:cNvPr>
          <p:cNvSpPr>
            <a:spLocks noGrp="1"/>
          </p:cNvSpPr>
          <p:nvPr>
            <p:ph idx="1"/>
          </p:nvPr>
        </p:nvSpPr>
        <p:spPr>
          <a:xfrm>
            <a:off x="838200" y="520262"/>
            <a:ext cx="10515600" cy="5656701"/>
          </a:xfrm>
          <a:solidFill>
            <a:schemeClr val="bg1"/>
          </a:solidFill>
          <a:ln w="38100">
            <a:solidFill>
              <a:srgbClr val="00B050"/>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marL="109728" indent="0" algn="ctr" rtl="1">
              <a:lnSpc>
                <a:spcPct val="100000"/>
              </a:lnSpc>
              <a:spcBef>
                <a:spcPts val="400"/>
              </a:spcBef>
              <a:buClr>
                <a:srgbClr val="2DA2BF"/>
              </a:buClr>
              <a:buSzPct val="68000"/>
              <a:buNone/>
            </a:pPr>
            <a:r>
              <a:rPr lang="ar-IQ" sz="3200" b="1" dirty="0">
                <a:solidFill>
                  <a:srgbClr val="FF0000"/>
                </a:solidFill>
                <a:latin typeface="Lucida Sans Unicode"/>
                <a:cs typeface="Arial" panose="020B0604020202020204" pitchFamily="34" charset="0"/>
              </a:rPr>
              <a:t>5</a:t>
            </a:r>
            <a:r>
              <a:rPr lang="ar-SA" sz="3200" b="1" dirty="0">
                <a:solidFill>
                  <a:srgbClr val="FF0000"/>
                </a:solidFill>
                <a:latin typeface="Lucida Sans Unicode"/>
                <a:cs typeface="Arial" panose="020B0604020202020204" pitchFamily="34" charset="0"/>
              </a:rPr>
              <a:t>- المتابعة:</a:t>
            </a:r>
            <a:endParaRPr lang="en-US" sz="3200" b="1" dirty="0">
              <a:solidFill>
                <a:srgbClr val="FF0000"/>
              </a:solidFill>
              <a:latin typeface="Lucida Sans Unicode"/>
              <a:cs typeface="Arial" panose="020B0604020202020204" pitchFamily="34" charset="0"/>
            </a:endParaRPr>
          </a:p>
          <a:p>
            <a:pPr marL="109728" indent="0" algn="r" rtl="1">
              <a:lnSpc>
                <a:spcPct val="100000"/>
              </a:lnSpc>
              <a:spcBef>
                <a:spcPts val="400"/>
              </a:spcBef>
              <a:buClr>
                <a:srgbClr val="2DA2BF"/>
              </a:buClr>
              <a:buSzPct val="68000"/>
              <a:buNone/>
            </a:pPr>
            <a:r>
              <a:rPr lang="ar-SA" sz="3200" b="1" dirty="0">
                <a:solidFill>
                  <a:schemeClr val="tx1"/>
                </a:solidFill>
                <a:latin typeface="Lucida Sans Unicode"/>
                <a:cs typeface="Arial" panose="020B0604020202020204" pitchFamily="34" charset="0"/>
              </a:rPr>
              <a:t>ويقصد بها الأشراف على ما تم التخطيط والتنظيم له ويشمل : الدراسة , والأنشطة , والأعمال الإدارية , أو كل ما يقدم للعاملين والإداريين في الم</a:t>
            </a:r>
            <a:r>
              <a:rPr lang="ar-IQ" sz="3200" b="1" dirty="0">
                <a:solidFill>
                  <a:schemeClr val="tx1"/>
                </a:solidFill>
                <a:latin typeface="Lucida Sans Unicode"/>
                <a:cs typeface="Arial" panose="020B0604020202020204" pitchFamily="34" charset="0"/>
              </a:rPr>
              <a:t>ؤس</a:t>
            </a:r>
            <a:r>
              <a:rPr lang="ar-SA" sz="3200" b="1" dirty="0">
                <a:solidFill>
                  <a:schemeClr val="tx1"/>
                </a:solidFill>
                <a:latin typeface="Lucida Sans Unicode"/>
                <a:cs typeface="Arial" panose="020B0604020202020204" pitchFamily="34" charset="0"/>
              </a:rPr>
              <a:t>سة </a:t>
            </a:r>
            <a:r>
              <a:rPr lang="ar-IQ" sz="3200" b="1" dirty="0">
                <a:solidFill>
                  <a:schemeClr val="tx1"/>
                </a:solidFill>
                <a:latin typeface="Lucida Sans Unicode"/>
                <a:cs typeface="Arial" panose="020B0604020202020204" pitchFamily="34" charset="0"/>
              </a:rPr>
              <a:t> . </a:t>
            </a:r>
          </a:p>
          <a:p>
            <a:pPr marL="109728" indent="0" algn="r" rtl="1">
              <a:lnSpc>
                <a:spcPct val="100000"/>
              </a:lnSpc>
              <a:spcBef>
                <a:spcPts val="400"/>
              </a:spcBef>
              <a:buClr>
                <a:srgbClr val="2DA2BF"/>
              </a:buClr>
              <a:buSzPct val="68000"/>
              <a:buNone/>
            </a:pPr>
            <a:endParaRPr lang="ar-IQ" sz="3200" b="1" dirty="0">
              <a:solidFill>
                <a:srgbClr val="FF0000"/>
              </a:solidFill>
              <a:latin typeface="Lucida Sans Unicode"/>
              <a:cs typeface="Arial" panose="020B0604020202020204" pitchFamily="34" charset="0"/>
            </a:endParaRPr>
          </a:p>
          <a:p>
            <a:pPr marL="109728" indent="0" algn="ctr" rtl="1">
              <a:lnSpc>
                <a:spcPct val="100000"/>
              </a:lnSpc>
              <a:spcBef>
                <a:spcPts val="400"/>
              </a:spcBef>
              <a:buClr>
                <a:srgbClr val="2DA2BF"/>
              </a:buClr>
              <a:buSzPct val="68000"/>
              <a:buNone/>
            </a:pPr>
            <a:r>
              <a:rPr lang="ar-IQ" sz="3200" b="1" dirty="0">
                <a:solidFill>
                  <a:srgbClr val="FF0000"/>
                </a:solidFill>
                <a:latin typeface="Lucida Sans Unicode"/>
                <a:cs typeface="Arial" panose="020B0604020202020204" pitchFamily="34" charset="0"/>
              </a:rPr>
              <a:t>6-</a:t>
            </a:r>
            <a:r>
              <a:rPr lang="ar-SA" sz="3200" b="1" dirty="0">
                <a:solidFill>
                  <a:srgbClr val="FF0000"/>
                </a:solidFill>
                <a:latin typeface="Lucida Sans Unicode"/>
                <a:cs typeface="Arial" panose="020B0604020202020204" pitchFamily="34" charset="0"/>
              </a:rPr>
              <a:t>- التقويم:</a:t>
            </a:r>
            <a:endParaRPr lang="en-US" sz="3200" b="1" dirty="0">
              <a:solidFill>
                <a:srgbClr val="FF0000"/>
              </a:solidFill>
              <a:latin typeface="Lucida Sans Unicode"/>
              <a:cs typeface="Arial" panose="020B0604020202020204" pitchFamily="34" charset="0"/>
            </a:endParaRPr>
          </a:p>
          <a:p>
            <a:pPr marL="109728" indent="0" algn="r" rtl="1">
              <a:lnSpc>
                <a:spcPct val="100000"/>
              </a:lnSpc>
              <a:spcBef>
                <a:spcPts val="400"/>
              </a:spcBef>
              <a:buClr>
                <a:srgbClr val="2DA2BF"/>
              </a:buClr>
              <a:buSzPct val="68000"/>
              <a:buNone/>
            </a:pPr>
            <a:r>
              <a:rPr lang="ar-SA" sz="3200" b="1" dirty="0">
                <a:solidFill>
                  <a:schemeClr val="tx1"/>
                </a:solidFill>
                <a:latin typeface="Lucida Sans Unicode"/>
                <a:cs typeface="Arial" panose="020B0604020202020204" pitchFamily="34" charset="0"/>
              </a:rPr>
              <a:t>وهو</a:t>
            </a:r>
            <a:r>
              <a:rPr lang="ar-IQ" sz="3200" b="1" dirty="0">
                <a:solidFill>
                  <a:schemeClr val="tx1"/>
                </a:solidFill>
                <a:latin typeface="Lucida Sans Unicode"/>
                <a:cs typeface="Arial" panose="020B0604020202020204" pitchFamily="34" charset="0"/>
              </a:rPr>
              <a:t> من </a:t>
            </a:r>
            <a:r>
              <a:rPr lang="ar-SA" sz="3200" b="1" dirty="0">
                <a:solidFill>
                  <a:schemeClr val="tx1"/>
                </a:solidFill>
                <a:latin typeface="Lucida Sans Unicode"/>
                <a:cs typeface="Arial" panose="020B0604020202020204" pitchFamily="34" charset="0"/>
              </a:rPr>
              <a:t> أهم عناصر الإدارة, فيمكن بها معرفة مدى نجاح الإدارة في تحقيق الأهداف من عدمه</a:t>
            </a:r>
            <a:r>
              <a:rPr lang="ar-IQ" sz="3200" b="1" dirty="0">
                <a:solidFill>
                  <a:schemeClr val="tx1"/>
                </a:solidFill>
                <a:latin typeface="Lucida Sans Unicode"/>
                <a:cs typeface="Arial" panose="020B0604020202020204" pitchFamily="34" charset="0"/>
              </a:rPr>
              <a:t>ا</a:t>
            </a:r>
            <a:r>
              <a:rPr lang="ar-SA" sz="3200" b="1" dirty="0">
                <a:solidFill>
                  <a:schemeClr val="tx1"/>
                </a:solidFill>
                <a:latin typeface="Lucida Sans Unicode"/>
                <a:cs typeface="Arial" panose="020B0604020202020204" pitchFamily="34" charset="0"/>
              </a:rPr>
              <a:t> , ويمكن تحديد عدد من المعايير الإجرائية للتقويم الناجح .</a:t>
            </a:r>
            <a:endParaRPr lang="en-US" sz="3200" b="1" dirty="0">
              <a:solidFill>
                <a:schemeClr val="tx1"/>
              </a:solidFill>
              <a:latin typeface="Lucida Sans Unicode"/>
              <a:cs typeface="Arial" panose="020B0604020202020204" pitchFamily="34" charset="0"/>
            </a:endParaRPr>
          </a:p>
        </p:txBody>
      </p:sp>
    </p:spTree>
    <p:extLst>
      <p:ext uri="{BB962C8B-B14F-4D97-AF65-F5344CB8AC3E}">
        <p14:creationId xmlns:p14="http://schemas.microsoft.com/office/powerpoint/2010/main" val="237966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0217"/>
          </a:xfrm>
          <a:solidFill>
            <a:schemeClr val="bg1"/>
          </a:solidFill>
          <a:ln w="38100">
            <a:solidFill>
              <a:srgbClr val="00B050"/>
            </a:solidFill>
          </a:ln>
        </p:spPr>
        <p:txBody>
          <a:bodyPr>
            <a:normAutofit/>
          </a:bodyPr>
          <a:lstStyle/>
          <a:p>
            <a:pPr algn="ctr"/>
            <a:r>
              <a:rPr lang="ar-IQ" sz="4800" b="1" dirty="0">
                <a:cs typeface="Ali-A-Alwand" pitchFamily="2" charset="-78"/>
              </a:rPr>
              <a:t>مقومات الادارة التربوية :</a:t>
            </a:r>
            <a:endParaRPr lang="en-US" sz="4800" dirty="0">
              <a:cs typeface="Ali-A-Alwand" pitchFamily="2" charset="-78"/>
            </a:endParaRPr>
          </a:p>
        </p:txBody>
      </p:sp>
      <p:sp>
        <p:nvSpPr>
          <p:cNvPr id="3" name="Content Placeholder 2"/>
          <p:cNvSpPr>
            <a:spLocks noGrp="1"/>
          </p:cNvSpPr>
          <p:nvPr>
            <p:ph idx="1"/>
          </p:nvPr>
        </p:nvSpPr>
        <p:spPr>
          <a:xfrm>
            <a:off x="838200" y="1818120"/>
            <a:ext cx="10515600" cy="4527755"/>
          </a:xfrm>
          <a:ln>
            <a:solidFill>
              <a:srgbClr val="00B050"/>
            </a:solidFill>
          </a:ln>
        </p:spPr>
        <p:style>
          <a:lnRef idx="2">
            <a:schemeClr val="accent4"/>
          </a:lnRef>
          <a:fillRef idx="1">
            <a:schemeClr val="lt1"/>
          </a:fillRef>
          <a:effectRef idx="0">
            <a:schemeClr val="accent4"/>
          </a:effectRef>
          <a:fontRef idx="minor">
            <a:schemeClr val="dk1"/>
          </a:fontRef>
        </p:style>
        <p:txBody>
          <a:bodyPr>
            <a:normAutofit lnSpcReduction="10000"/>
          </a:bodyPr>
          <a:lstStyle/>
          <a:p>
            <a:pPr marL="0" indent="0" algn="r" rtl="1">
              <a:buNone/>
            </a:pPr>
            <a:r>
              <a:rPr lang="ar-IQ" sz="3600" b="1" dirty="0">
                <a:solidFill>
                  <a:schemeClr val="tx1"/>
                </a:solidFill>
                <a:latin typeface="Times New Roman" pitchFamily="18" charset="0"/>
                <a:cs typeface="Times New Roman" pitchFamily="18" charset="0"/>
              </a:rPr>
              <a:t>1- الانسان او العامل الاداري .</a:t>
            </a:r>
          </a:p>
          <a:p>
            <a:pPr marL="0" indent="0" algn="r" rtl="1">
              <a:buNone/>
            </a:pPr>
            <a:endParaRPr lang="en-US" sz="3600" b="1" dirty="0">
              <a:solidFill>
                <a:schemeClr val="tx1"/>
              </a:solidFill>
              <a:latin typeface="Times New Roman" pitchFamily="18" charset="0"/>
              <a:cs typeface="Times New Roman" pitchFamily="18" charset="0"/>
            </a:endParaRPr>
          </a:p>
          <a:p>
            <a:pPr marL="0" indent="0" algn="r" rtl="1">
              <a:buNone/>
            </a:pPr>
            <a:r>
              <a:rPr lang="ar-IQ" sz="3600" b="1" dirty="0">
                <a:solidFill>
                  <a:schemeClr val="tx1"/>
                </a:solidFill>
                <a:latin typeface="Times New Roman" pitchFamily="18" charset="0"/>
                <a:cs typeface="Times New Roman" pitchFamily="18" charset="0"/>
              </a:rPr>
              <a:t>2- الاطار التنظيمي والفلسفي والسياسي والاجتماعي الذي تم العمل وفقه.</a:t>
            </a:r>
          </a:p>
          <a:p>
            <a:pPr marL="0" indent="0" algn="r" rtl="1">
              <a:buNone/>
            </a:pPr>
            <a:endParaRPr lang="en-US" sz="3600" b="1" dirty="0">
              <a:solidFill>
                <a:schemeClr val="tx1"/>
              </a:solidFill>
              <a:latin typeface="Times New Roman" pitchFamily="18" charset="0"/>
              <a:cs typeface="Times New Roman" pitchFamily="18" charset="0"/>
            </a:endParaRPr>
          </a:p>
          <a:p>
            <a:pPr marL="0" indent="0" algn="r" rtl="1">
              <a:buNone/>
            </a:pPr>
            <a:r>
              <a:rPr lang="ar-IQ" sz="3600" b="1" dirty="0">
                <a:solidFill>
                  <a:schemeClr val="tx1"/>
                </a:solidFill>
                <a:latin typeface="Times New Roman" pitchFamily="18" charset="0"/>
                <a:cs typeface="Times New Roman" pitchFamily="18" charset="0"/>
              </a:rPr>
              <a:t>3- الناس الذين يتم التعامل معهم ضمن المؤسسات وخارجها .</a:t>
            </a:r>
          </a:p>
          <a:p>
            <a:pPr marL="0" indent="0" algn="r" rtl="1">
              <a:buNone/>
            </a:pPr>
            <a:endParaRPr lang="en-US" sz="3600" b="1" dirty="0">
              <a:solidFill>
                <a:schemeClr val="tx1"/>
              </a:solidFill>
              <a:latin typeface="Times New Roman" pitchFamily="18" charset="0"/>
              <a:cs typeface="Times New Roman" pitchFamily="18" charset="0"/>
            </a:endParaRPr>
          </a:p>
          <a:p>
            <a:pPr marL="0" indent="0" algn="r" rtl="1">
              <a:buNone/>
            </a:pPr>
            <a:r>
              <a:rPr lang="ar-IQ" sz="3600" b="1" dirty="0">
                <a:solidFill>
                  <a:schemeClr val="tx1"/>
                </a:solidFill>
                <a:latin typeface="Times New Roman" pitchFamily="18" charset="0"/>
                <a:cs typeface="Times New Roman" pitchFamily="18" charset="0"/>
              </a:rPr>
              <a:t>4- الوسائل والامكانات والمؤسسات اللازمة للعمل .</a:t>
            </a:r>
          </a:p>
          <a:p>
            <a:pPr marL="0" indent="0" algn="r" rtl="1">
              <a:buNone/>
            </a:pPr>
            <a:endParaRPr lang="en-US" sz="3600" b="1" dirty="0">
              <a:solidFill>
                <a:schemeClr val="tx1"/>
              </a:solidFill>
              <a:latin typeface="Times New Roman" pitchFamily="18" charset="0"/>
              <a:cs typeface="Times New Roman" pitchFamily="18" charset="0"/>
            </a:endParaRPr>
          </a:p>
          <a:p>
            <a:pPr marL="0" indent="0" algn="r">
              <a:buNone/>
            </a:pPr>
            <a:endParaRPr lang="en-US" sz="3600" b="1" dirty="0">
              <a:solidFill>
                <a:schemeClr val="tx1"/>
              </a:solidFill>
            </a:endParaRPr>
          </a:p>
        </p:txBody>
      </p:sp>
    </p:spTree>
    <p:extLst>
      <p:ext uri="{BB962C8B-B14F-4D97-AF65-F5344CB8AC3E}">
        <p14:creationId xmlns:p14="http://schemas.microsoft.com/office/powerpoint/2010/main" val="334894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00B050"/>
            </a:solidFill>
          </a:ln>
        </p:spPr>
        <p:txBody>
          <a:bodyPr vert="horz" lIns="91440" tIns="45720" rIns="91440" bIns="45720" rtlCol="0" anchor="ctr">
            <a:normAutofit/>
          </a:bodyPr>
          <a:lstStyle/>
          <a:p>
            <a:pPr algn="ctr"/>
            <a:r>
              <a:rPr lang="ar-IQ" sz="4800" b="1" dirty="0">
                <a:solidFill>
                  <a:schemeClr val="tx1"/>
                </a:solidFill>
                <a:latin typeface="+mj-lt"/>
                <a:ea typeface="+mj-ea"/>
                <a:cs typeface="Ali-A-Alwand" pitchFamily="2" charset="-78"/>
              </a:rPr>
              <a:t>انواع الادارة التربوية </a:t>
            </a:r>
            <a:endParaRPr lang="en-US" sz="4800" b="1" dirty="0">
              <a:solidFill>
                <a:schemeClr val="tx1"/>
              </a:solidFill>
              <a:latin typeface="+mj-lt"/>
              <a:ea typeface="+mj-ea"/>
              <a:cs typeface="Ali-A-Alwand" pitchFamily="2" charset="-78"/>
            </a:endParaRPr>
          </a:p>
        </p:txBody>
      </p:sp>
      <p:sp>
        <p:nvSpPr>
          <p:cNvPr id="3" name="Content Placeholder 2"/>
          <p:cNvSpPr>
            <a:spLocks noGrp="1"/>
          </p:cNvSpPr>
          <p:nvPr>
            <p:ph idx="1"/>
          </p:nvPr>
        </p:nvSpPr>
        <p:spPr>
          <a:xfrm>
            <a:off x="838200" y="2002221"/>
            <a:ext cx="10515600" cy="4490654"/>
          </a:xfrm>
        </p:spPr>
        <p:txBody>
          <a:bodyPr>
            <a:noAutofit/>
          </a:bodyPr>
          <a:lstStyle/>
          <a:p>
            <a:pPr marL="0" indent="0" algn="just" rtl="1">
              <a:buNone/>
            </a:pPr>
            <a:r>
              <a:rPr lang="ar-IQ" b="1" dirty="0">
                <a:solidFill>
                  <a:srgbClr val="FF0000"/>
                </a:solidFill>
                <a:latin typeface="Times New Roman" pitchFamily="18" charset="0"/>
                <a:cs typeface="Ali-A-Alwand" pitchFamily="2" charset="-78"/>
              </a:rPr>
              <a:t>اولا : الادارة المركزية : </a:t>
            </a:r>
            <a:r>
              <a:rPr lang="ar-IQ" b="1" dirty="0">
                <a:latin typeface="Times New Roman" pitchFamily="18" charset="0"/>
                <a:cs typeface="Ali-A-Alwand" pitchFamily="2" charset="-78"/>
              </a:rPr>
              <a:t>وتعني الاشراف والسيطرة الكاملة على العملية التربوية وتوجيهها كما تريد السلطة المركزية دون تدخل أي سلطة اخرى</a:t>
            </a:r>
            <a:endParaRPr lang="en-US" b="1" dirty="0">
              <a:latin typeface="Times New Roman" pitchFamily="18" charset="0"/>
              <a:cs typeface="Ali-A-Alwand" pitchFamily="2" charset="-78"/>
            </a:endParaRPr>
          </a:p>
          <a:p>
            <a:pPr marL="0" indent="0" algn="just" rtl="1">
              <a:buNone/>
            </a:pPr>
            <a:r>
              <a:rPr lang="ar-IQ" b="1" dirty="0">
                <a:solidFill>
                  <a:srgbClr val="0070C0"/>
                </a:solidFill>
                <a:latin typeface="Times New Roman" pitchFamily="18" charset="0"/>
                <a:cs typeface="Ali-A-Alwand" pitchFamily="2" charset="-78"/>
              </a:rPr>
              <a:t>مميزات الادارة المركزية </a:t>
            </a:r>
            <a:r>
              <a:rPr lang="ar-IQ" b="1" dirty="0">
                <a:latin typeface="Times New Roman" pitchFamily="18" charset="0"/>
                <a:cs typeface="Ali-A-Alwand" pitchFamily="2" charset="-78"/>
              </a:rPr>
              <a:t>:</a:t>
            </a:r>
            <a:endParaRPr lang="en-US" b="1" dirty="0">
              <a:latin typeface="Times New Roman" pitchFamily="18" charset="0"/>
              <a:cs typeface="Ali-A-Alwand" pitchFamily="2" charset="-78"/>
            </a:endParaRPr>
          </a:p>
          <a:p>
            <a:pPr marL="0" indent="0" algn="just" rtl="1">
              <a:buNone/>
            </a:pPr>
            <a:r>
              <a:rPr lang="ar-IQ" b="1" dirty="0">
                <a:latin typeface="Times New Roman" pitchFamily="18" charset="0"/>
                <a:cs typeface="Ali-A-Alwand" pitchFamily="2" charset="-78"/>
              </a:rPr>
              <a:t>1- تحقيق الوحدة والفاعلية في النظم التعليمية وعدم حدوث ازدواجية في الوظائف او تكرار الاعمال .</a:t>
            </a:r>
            <a:endParaRPr lang="en-US" b="1" dirty="0">
              <a:latin typeface="Times New Roman" pitchFamily="18" charset="0"/>
              <a:cs typeface="Ali-A-Alwand" pitchFamily="2" charset="-78"/>
            </a:endParaRPr>
          </a:p>
          <a:p>
            <a:pPr marL="0" indent="0" algn="just" rtl="1">
              <a:buNone/>
            </a:pPr>
            <a:r>
              <a:rPr lang="ar-IQ" b="1" dirty="0">
                <a:latin typeface="Times New Roman" pitchFamily="18" charset="0"/>
                <a:cs typeface="Ali-A-Alwand" pitchFamily="2" charset="-78"/>
              </a:rPr>
              <a:t>2- توزيع الخدمات التعليمية بطريقة تحقق العدالة بين المؤسسات التعليمية .</a:t>
            </a:r>
            <a:endParaRPr lang="en-US" b="1" dirty="0">
              <a:latin typeface="Times New Roman" pitchFamily="18" charset="0"/>
              <a:cs typeface="Ali-A-Alwand" pitchFamily="2" charset="-78"/>
            </a:endParaRPr>
          </a:p>
          <a:p>
            <a:pPr marL="0" indent="0" algn="just" rtl="1">
              <a:buNone/>
            </a:pPr>
            <a:r>
              <a:rPr lang="ar-IQ" b="1" dirty="0">
                <a:latin typeface="Times New Roman" pitchFamily="18" charset="0"/>
                <a:cs typeface="Ali-A-Alwand" pitchFamily="2" charset="-78"/>
              </a:rPr>
              <a:t>3- تحقيق الاستقرار النفسي والمهني للمعلمين لوجود نظام واحد</a:t>
            </a:r>
            <a:r>
              <a:rPr lang="en-US" b="1" dirty="0">
                <a:latin typeface="Times New Roman" pitchFamily="18" charset="0"/>
                <a:cs typeface="Ali-A-Alwand" pitchFamily="2" charset="-78"/>
              </a:rPr>
              <a:t> </a:t>
            </a:r>
            <a:r>
              <a:rPr lang="ar-IQ" b="1" dirty="0">
                <a:latin typeface="Times New Roman" pitchFamily="18" charset="0"/>
                <a:cs typeface="Ali-A-Alwand" pitchFamily="2" charset="-78"/>
              </a:rPr>
              <a:t>للترقيات والمكافأت .</a:t>
            </a:r>
            <a:endParaRPr lang="en-US" b="1" dirty="0">
              <a:latin typeface="Times New Roman" pitchFamily="18" charset="0"/>
              <a:cs typeface="Ali-A-Alwand" pitchFamily="2" charset="-78"/>
            </a:endParaRPr>
          </a:p>
          <a:p>
            <a:pPr marL="0" indent="0" algn="just" rtl="1">
              <a:buNone/>
            </a:pPr>
            <a:r>
              <a:rPr lang="ar-IQ" b="1" dirty="0">
                <a:latin typeface="Times New Roman" pitchFamily="18" charset="0"/>
                <a:cs typeface="Ali-A-Alwand" pitchFamily="2" charset="-78"/>
              </a:rPr>
              <a:t>4- تحقيق الوفرة من النفقات التعليمية </a:t>
            </a:r>
            <a:endParaRPr lang="en-US" b="1" dirty="0">
              <a:latin typeface="Times New Roman" pitchFamily="18" charset="0"/>
              <a:cs typeface="Ali-A-Alwand" pitchFamily="2" charset="-78"/>
            </a:endParaRPr>
          </a:p>
          <a:p>
            <a:pPr marL="0" indent="0" algn="just" rtl="1">
              <a:buNone/>
            </a:pPr>
            <a:r>
              <a:rPr lang="ar-IQ" b="1" dirty="0">
                <a:latin typeface="Times New Roman" pitchFamily="18" charset="0"/>
                <a:cs typeface="Ali-A-Alwand" pitchFamily="2" charset="-78"/>
              </a:rPr>
              <a:t>5- تحقيق تكافؤ الفرص التعليمية في المناطق البعيدة .</a:t>
            </a:r>
            <a:endParaRPr lang="en-US" b="1" dirty="0">
              <a:latin typeface="Times New Roman" pitchFamily="18" charset="0"/>
              <a:cs typeface="Ali-A-Alwand" pitchFamily="2" charset="-78"/>
            </a:endParaRPr>
          </a:p>
          <a:p>
            <a:pPr marL="0" indent="0" algn="just" rtl="1">
              <a:buNone/>
            </a:pPr>
            <a:endParaRPr lang="en-US" b="1" dirty="0">
              <a:latin typeface="Times New Roman" pitchFamily="18" charset="0"/>
              <a:cs typeface="Ali-A-Alwand" pitchFamily="2" charset="-78"/>
            </a:endParaRPr>
          </a:p>
          <a:p>
            <a:pPr marL="0" indent="0" algn="just">
              <a:buNone/>
            </a:pPr>
            <a:endParaRPr lang="en-US" dirty="0">
              <a:cs typeface="Ali-A-Alwand" pitchFamily="2" charset="-78"/>
            </a:endParaRPr>
          </a:p>
        </p:txBody>
      </p:sp>
    </p:spTree>
    <p:extLst>
      <p:ext uri="{BB962C8B-B14F-4D97-AF65-F5344CB8AC3E}">
        <p14:creationId xmlns:p14="http://schemas.microsoft.com/office/powerpoint/2010/main" val="1769528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9" y="436098"/>
            <a:ext cx="11648048" cy="5690066"/>
          </a:xfrm>
        </p:spPr>
        <p:txBody>
          <a:bodyPr>
            <a:normAutofit/>
          </a:bodyPr>
          <a:lstStyle/>
          <a:p>
            <a:pPr marL="0" indent="0" algn="just" rtl="1">
              <a:buNone/>
            </a:pPr>
            <a:r>
              <a:rPr lang="ar-IQ" sz="3200" b="1" dirty="0">
                <a:solidFill>
                  <a:srgbClr val="FF0000"/>
                </a:solidFill>
                <a:latin typeface="Times New Roman" pitchFamily="18" charset="0"/>
                <a:cs typeface="Ali-A-Alwand" pitchFamily="2" charset="-78"/>
              </a:rPr>
              <a:t>ثانياً : الادارة اللامركزية :</a:t>
            </a:r>
            <a:endParaRPr lang="en-US" sz="3200" dirty="0">
              <a:solidFill>
                <a:srgbClr val="FF0000"/>
              </a:solidFill>
              <a:latin typeface="Times New Roman" pitchFamily="18" charset="0"/>
              <a:cs typeface="Ali-A-Alwand" pitchFamily="2" charset="-78"/>
            </a:endParaRPr>
          </a:p>
          <a:p>
            <a:pPr marL="0" indent="0" algn="just" rtl="1">
              <a:buNone/>
            </a:pPr>
            <a:r>
              <a:rPr lang="ar-IQ" sz="3200" b="1" dirty="0">
                <a:latin typeface="Times New Roman" pitchFamily="18" charset="0"/>
                <a:cs typeface="Ali-A-Alwand" pitchFamily="2" charset="-78"/>
              </a:rPr>
              <a:t>وتعني ادارة العملية التربوية من قبل المناطق المحلية دون تدخل السلطة المركزية.</a:t>
            </a:r>
          </a:p>
          <a:p>
            <a:pPr marL="0" indent="0" algn="just" rtl="1">
              <a:buNone/>
            </a:pPr>
            <a:endParaRPr lang="en-US" sz="3200" dirty="0">
              <a:latin typeface="Times New Roman" pitchFamily="18" charset="0"/>
              <a:cs typeface="Ali-A-Alwand" pitchFamily="2" charset="-78"/>
            </a:endParaRPr>
          </a:p>
          <a:p>
            <a:pPr marL="0" indent="0" algn="just" rtl="1">
              <a:buNone/>
            </a:pPr>
            <a:r>
              <a:rPr lang="ar-IQ" sz="3200" b="1" dirty="0">
                <a:solidFill>
                  <a:srgbClr val="0070C0"/>
                </a:solidFill>
                <a:latin typeface="Times New Roman" pitchFamily="18" charset="0"/>
                <a:cs typeface="Ali-A-Alwand" pitchFamily="2" charset="-78"/>
              </a:rPr>
              <a:t>مميزاتها :</a:t>
            </a:r>
            <a:endParaRPr lang="en-US" sz="3200" dirty="0">
              <a:solidFill>
                <a:srgbClr val="0070C0"/>
              </a:solidFill>
              <a:latin typeface="Times New Roman" pitchFamily="18" charset="0"/>
              <a:cs typeface="Ali-A-Alwand" pitchFamily="2" charset="-78"/>
            </a:endParaRPr>
          </a:p>
          <a:p>
            <a:pPr marL="0" indent="0" algn="just" rtl="1">
              <a:buNone/>
            </a:pPr>
            <a:r>
              <a:rPr lang="ar-IQ" sz="3200" dirty="0">
                <a:latin typeface="Times New Roman" pitchFamily="18" charset="0"/>
                <a:cs typeface="Ali-A-Alwand" pitchFamily="2" charset="-78"/>
              </a:rPr>
              <a:t>1- </a:t>
            </a:r>
            <a:r>
              <a:rPr lang="ar-IQ" sz="3200" b="1" dirty="0">
                <a:latin typeface="Times New Roman" pitchFamily="18" charset="0"/>
                <a:cs typeface="Ali-A-Alwand" pitchFamily="2" charset="-78"/>
              </a:rPr>
              <a:t>تعمل على تحقيق الديمقراطية .</a:t>
            </a:r>
            <a:endParaRPr lang="en-US" sz="3200" b="1" dirty="0">
              <a:latin typeface="Times New Roman" pitchFamily="18" charset="0"/>
              <a:cs typeface="Ali-A-Alwand" pitchFamily="2" charset="-78"/>
            </a:endParaRPr>
          </a:p>
          <a:p>
            <a:pPr marL="0" indent="0" algn="just" rtl="1">
              <a:buNone/>
            </a:pPr>
            <a:r>
              <a:rPr lang="ar-IQ" sz="3200" b="1" dirty="0">
                <a:latin typeface="Times New Roman" pitchFamily="18" charset="0"/>
                <a:cs typeface="Ali-A-Alwand" pitchFamily="2" charset="-78"/>
              </a:rPr>
              <a:t>2- تعمل على التنويع في المجالات التربوية مما يتفق مع الاتجاهات الحديثة .</a:t>
            </a:r>
            <a:endParaRPr lang="en-US" sz="3200" b="1" dirty="0">
              <a:latin typeface="Times New Roman" pitchFamily="18" charset="0"/>
              <a:cs typeface="Ali-A-Alwand" pitchFamily="2" charset="-78"/>
            </a:endParaRPr>
          </a:p>
          <a:p>
            <a:pPr marL="0" indent="0" algn="just" rtl="1">
              <a:buNone/>
            </a:pPr>
            <a:r>
              <a:rPr lang="ar-IQ" sz="3200" b="1" dirty="0">
                <a:latin typeface="Times New Roman" pitchFamily="18" charset="0"/>
                <a:cs typeface="Ali-A-Alwand" pitchFamily="2" charset="-78"/>
              </a:rPr>
              <a:t>3- تمتاز بالمرونة والتعبير عن حريات العاملين في الحقل التربوي .</a:t>
            </a:r>
            <a:endParaRPr lang="en-US" sz="3200" b="1" dirty="0">
              <a:latin typeface="Times New Roman" pitchFamily="18" charset="0"/>
              <a:cs typeface="Ali-A-Alwand" pitchFamily="2" charset="-78"/>
            </a:endParaRPr>
          </a:p>
          <a:p>
            <a:pPr marL="0" indent="0" algn="just" rtl="1">
              <a:buNone/>
            </a:pPr>
            <a:r>
              <a:rPr lang="ar-IQ" sz="3200" b="1" dirty="0">
                <a:latin typeface="Times New Roman" pitchFamily="18" charset="0"/>
                <a:cs typeface="Ali-A-Alwand" pitchFamily="2" charset="-78"/>
              </a:rPr>
              <a:t>4- تساعد في التنافس بين المدارس ، فتسبب انتعاشا فكريا وعلميا</a:t>
            </a:r>
            <a:r>
              <a:rPr lang="en-US" sz="3200" b="1" dirty="0">
                <a:latin typeface="Times New Roman" pitchFamily="18" charset="0"/>
                <a:cs typeface="Ali-A-Alwand" pitchFamily="2" charset="-78"/>
              </a:rPr>
              <a:t> </a:t>
            </a:r>
            <a:r>
              <a:rPr lang="ar-IQ" sz="3200" b="1" dirty="0">
                <a:latin typeface="Times New Roman" pitchFamily="18" charset="0"/>
                <a:cs typeface="Ali-A-Alwand" pitchFamily="2" charset="-78"/>
              </a:rPr>
              <a:t>يرفع من مستوى التعليم .</a:t>
            </a:r>
            <a:endParaRPr lang="en-US" sz="3200" b="1" dirty="0">
              <a:latin typeface="Times New Roman" pitchFamily="18" charset="0"/>
              <a:cs typeface="Ali-A-Alwand" pitchFamily="2" charset="-78"/>
            </a:endParaRPr>
          </a:p>
          <a:p>
            <a:pPr marL="0" indent="0" algn="just" rtl="1">
              <a:buNone/>
            </a:pPr>
            <a:r>
              <a:rPr lang="ar-IQ" sz="3200" b="1" dirty="0">
                <a:latin typeface="Times New Roman" pitchFamily="18" charset="0"/>
                <a:cs typeface="Ali-A-Alwand" pitchFamily="2" charset="-78"/>
              </a:rPr>
              <a:t>5- تساعد على نمو الشخصية والقدرة على تحمل المسؤولية .</a:t>
            </a:r>
            <a:endParaRPr lang="en-US" sz="3200" b="1" dirty="0">
              <a:latin typeface="Times New Roman" pitchFamily="18" charset="0"/>
              <a:cs typeface="Ali-A-Alwand" pitchFamily="2" charset="-78"/>
            </a:endParaRPr>
          </a:p>
        </p:txBody>
      </p:sp>
    </p:spTree>
    <p:extLst>
      <p:ext uri="{BB962C8B-B14F-4D97-AF65-F5344CB8AC3E}">
        <p14:creationId xmlns:p14="http://schemas.microsoft.com/office/powerpoint/2010/main" val="282612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1523"/>
          </a:xfrm>
          <a:solidFill>
            <a:schemeClr val="bg1"/>
          </a:solidFill>
          <a:ln w="38100">
            <a:solidFill>
              <a:srgbClr val="00B050"/>
            </a:solidFill>
          </a:ln>
        </p:spPr>
        <p:txBody>
          <a:bodyPr vert="horz" lIns="91440" tIns="45720" rIns="91440" bIns="45720" rtlCol="0" anchor="ctr">
            <a:normAutofit/>
          </a:bodyPr>
          <a:lstStyle/>
          <a:p>
            <a:pPr algn="ctr"/>
            <a:r>
              <a:rPr lang="ar-IQ" sz="4800" b="1" dirty="0">
                <a:solidFill>
                  <a:schemeClr val="tx1"/>
                </a:solidFill>
                <a:latin typeface="+mj-lt"/>
                <a:ea typeface="+mj-ea"/>
                <a:cs typeface="Ali-A-Alwand" pitchFamily="2" charset="-78"/>
              </a:rPr>
              <a:t>انماط الادارة التربوية</a:t>
            </a:r>
            <a:endParaRPr lang="en-US" sz="4800" b="1" dirty="0">
              <a:solidFill>
                <a:schemeClr val="tx1"/>
              </a:solidFill>
              <a:latin typeface="+mj-lt"/>
              <a:ea typeface="+mj-ea"/>
              <a:cs typeface="Ali-A-Alwand" pitchFamily="2" charset="-78"/>
            </a:endParaRPr>
          </a:p>
        </p:txBody>
      </p:sp>
      <p:sp>
        <p:nvSpPr>
          <p:cNvPr id="3" name="Content Placeholder 2"/>
          <p:cNvSpPr>
            <a:spLocks noGrp="1"/>
          </p:cNvSpPr>
          <p:nvPr>
            <p:ph idx="1"/>
          </p:nvPr>
        </p:nvSpPr>
        <p:spPr>
          <a:xfrm>
            <a:off x="838200" y="1466194"/>
            <a:ext cx="10515600" cy="4726535"/>
          </a:xfrm>
          <a:ln w="38100">
            <a:solidFill>
              <a:srgbClr val="00B050"/>
            </a:solidFill>
          </a:ln>
        </p:spPr>
        <p:txBody>
          <a:bodyPr anchor="ctr">
            <a:normAutofit/>
          </a:bodyPr>
          <a:lstStyle/>
          <a:p>
            <a:pPr marL="0" indent="0" algn="ctr" rtl="1">
              <a:lnSpc>
                <a:spcPct val="150000"/>
              </a:lnSpc>
              <a:buNone/>
            </a:pPr>
            <a:r>
              <a:rPr lang="ar-IQ" sz="3600" b="1" u="sng" dirty="0">
                <a:solidFill>
                  <a:srgbClr val="0070C0"/>
                </a:solidFill>
                <a:latin typeface="Times New Roman" pitchFamily="18" charset="0"/>
                <a:cs typeface="Ali-A-Alwand" pitchFamily="2" charset="-78"/>
              </a:rPr>
              <a:t>1- النمط الشوروي : </a:t>
            </a:r>
            <a:endParaRPr lang="en-US" sz="3600" b="1" u="sng" dirty="0">
              <a:solidFill>
                <a:srgbClr val="0070C0"/>
              </a:solidFill>
              <a:latin typeface="Times New Roman" pitchFamily="18" charset="0"/>
              <a:cs typeface="Ali-A-Alwand" pitchFamily="2" charset="-78"/>
            </a:endParaRPr>
          </a:p>
          <a:p>
            <a:pPr marL="0" indent="0" algn="just" rtl="1">
              <a:lnSpc>
                <a:spcPct val="150000"/>
              </a:lnSpc>
              <a:buNone/>
            </a:pPr>
            <a:r>
              <a:rPr lang="ar-IQ" sz="3600" b="1" dirty="0">
                <a:latin typeface="Times New Roman" pitchFamily="18" charset="0"/>
                <a:cs typeface="Ali-A-Alwand" pitchFamily="2" charset="-78"/>
              </a:rPr>
              <a:t>وهو النمط الذي يوفر الحرية للفرد ويرفع من معنوياته ويدعو الى المشاركة في ادارة شؤونه وتحديد السياسات واتخاذ القرارات وتنفيذ الخطط وعلاج المشكلات وتهتم هذه الادارة بالعلاقات الانسانية السليمة ويشجع هذا النمط المعلمين والمتعلمين على الابتكار والتجديد والابداع .</a:t>
            </a:r>
            <a:endParaRPr lang="en-US" sz="3600" b="1" dirty="0">
              <a:latin typeface="Times New Roman" pitchFamily="18" charset="0"/>
              <a:cs typeface="Ali-A-Alwand" pitchFamily="2" charset="-78"/>
            </a:endParaRPr>
          </a:p>
        </p:txBody>
      </p:sp>
    </p:spTree>
    <p:extLst>
      <p:ext uri="{BB962C8B-B14F-4D97-AF65-F5344CB8AC3E}">
        <p14:creationId xmlns:p14="http://schemas.microsoft.com/office/powerpoint/2010/main" val="234156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215" y="728003"/>
            <a:ext cx="10689020" cy="5401993"/>
          </a:xfrm>
          <a:ln w="38100">
            <a:solidFill>
              <a:srgbClr val="00B050"/>
            </a:solidFill>
          </a:ln>
        </p:spPr>
        <p:txBody>
          <a:bodyPr/>
          <a:lstStyle/>
          <a:p>
            <a:pPr marL="0" indent="0" algn="ctr" rtl="1">
              <a:buNone/>
            </a:pPr>
            <a:r>
              <a:rPr lang="ar-IQ" sz="2500" b="1" u="sng" dirty="0">
                <a:solidFill>
                  <a:srgbClr val="0070C0"/>
                </a:solidFill>
                <a:latin typeface="taberhand" pitchFamily="2" charset="0"/>
              </a:rPr>
              <a:t>2- </a:t>
            </a:r>
            <a:r>
              <a:rPr lang="ar-IQ" sz="3200" b="1" u="sng" dirty="0">
                <a:solidFill>
                  <a:srgbClr val="0070C0"/>
                </a:solidFill>
                <a:latin typeface="taberhand" pitchFamily="2" charset="0"/>
              </a:rPr>
              <a:t>النمط الاستبدادي :</a:t>
            </a:r>
          </a:p>
          <a:p>
            <a:pPr marL="0" indent="0" algn="just" rtl="1">
              <a:buNone/>
            </a:pPr>
            <a:r>
              <a:rPr lang="ar-IQ" sz="3200" b="1" dirty="0">
                <a:latin typeface="taberhand" pitchFamily="2" charset="0"/>
              </a:rPr>
              <a:t> وهو النمط الذي يعتمد على السلطة الرسمية في تسيير الامور وعلى حرفية القوانين واللوائح المنظمة ويتميز بالرقابة الدقيقة للعمل وعدم وجود الرغبة لدى العاملين نحو العمل </a:t>
            </a:r>
            <a:r>
              <a:rPr lang="ar-IQ" dirty="0">
                <a:latin typeface="taberhand" pitchFamily="2" charset="0"/>
              </a:rPr>
              <a:t>.</a:t>
            </a:r>
            <a:endParaRPr lang="en-US" dirty="0">
              <a:latin typeface="taberhand" pitchFamily="2" charset="0"/>
            </a:endParaRPr>
          </a:p>
          <a:p>
            <a:pPr marL="0" indent="0" algn="just" rtl="1">
              <a:buNone/>
            </a:pPr>
            <a:endParaRPr lang="en-US" sz="2500" dirty="0">
              <a:latin typeface="taberhand" pitchFamily="2" charset="0"/>
            </a:endParaRPr>
          </a:p>
          <a:p>
            <a:pPr marL="0" indent="0" algn="ctr" rtl="1">
              <a:buNone/>
            </a:pPr>
            <a:r>
              <a:rPr lang="ar-IQ" sz="3200" b="1" dirty="0">
                <a:solidFill>
                  <a:srgbClr val="0070C0"/>
                </a:solidFill>
                <a:latin typeface="taberhand" pitchFamily="2" charset="0"/>
              </a:rPr>
              <a:t>3- النمط الفوضوي : </a:t>
            </a:r>
          </a:p>
          <a:p>
            <a:pPr marL="0" indent="0" algn="just" rtl="1">
              <a:buNone/>
            </a:pPr>
            <a:r>
              <a:rPr lang="ar-IQ" sz="3200" b="1" dirty="0">
                <a:latin typeface="taberhand" pitchFamily="2" charset="0"/>
              </a:rPr>
              <a:t>وهو النمط الذي يوفر الحرية المطلقة وغير المسؤولة ويتميز بانعدام الدور الرقابي والاشرافي وكذلك النظرة الفردية للامور والتخطيط والعشوائية وعدم الوضوح في التخطيط والتنسيب </a:t>
            </a:r>
            <a:r>
              <a:rPr lang="ar-IQ" sz="2500" dirty="0">
                <a:latin typeface="taberhand" pitchFamily="2" charset="0"/>
              </a:rPr>
              <a:t>.</a:t>
            </a:r>
            <a:endParaRPr lang="en-US" sz="2500" dirty="0">
              <a:latin typeface="taberhand" pitchFamily="2" charset="0"/>
            </a:endParaRPr>
          </a:p>
        </p:txBody>
      </p:sp>
    </p:spTree>
    <p:extLst>
      <p:ext uri="{BB962C8B-B14F-4D97-AF65-F5344CB8AC3E}">
        <p14:creationId xmlns:p14="http://schemas.microsoft.com/office/powerpoint/2010/main" val="173725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160E8D3-ED7A-53EE-A0C7-F7F30EE8DA2F}"/>
              </a:ext>
            </a:extLst>
          </p:cNvPr>
          <p:cNvGraphicFramePr>
            <a:graphicFrameLocks noGrp="1"/>
          </p:cNvGraphicFramePr>
          <p:nvPr>
            <p:ph idx="1"/>
            <p:extLst>
              <p:ext uri="{D42A27DB-BD31-4B8C-83A1-F6EECF244321}">
                <p14:modId xmlns:p14="http://schemas.microsoft.com/office/powerpoint/2010/main" val="1297217236"/>
              </p:ext>
            </p:extLst>
          </p:nvPr>
        </p:nvGraphicFramePr>
        <p:xfrm>
          <a:off x="457200" y="488731"/>
          <a:ext cx="11288110" cy="5801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814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0709"/>
          </a:xfrm>
          <a:solidFill>
            <a:schemeClr val="bg1"/>
          </a:solidFill>
          <a:ln w="28575">
            <a:solidFill>
              <a:srgbClr val="00B050"/>
            </a:solidFill>
          </a:ln>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b="1" dirty="0">
                <a:solidFill>
                  <a:srgbClr val="FF0000"/>
                </a:solidFill>
                <a:cs typeface="Ali-A-Alwand" pitchFamily="2" charset="-78"/>
              </a:rPr>
              <a:t>العوامل المؤثرة في الادارة التربوية </a:t>
            </a:r>
            <a:endParaRPr lang="en-US" dirty="0">
              <a:solidFill>
                <a:srgbClr val="FF0000"/>
              </a:solidFill>
              <a:cs typeface="Ali-A-Alwand" pitchFamily="2" charset="-78"/>
            </a:endParaRPr>
          </a:p>
        </p:txBody>
      </p:sp>
      <p:sp>
        <p:nvSpPr>
          <p:cNvPr id="3" name="Content Placeholder 2"/>
          <p:cNvSpPr>
            <a:spLocks noGrp="1"/>
          </p:cNvSpPr>
          <p:nvPr>
            <p:ph idx="1"/>
          </p:nvPr>
        </p:nvSpPr>
        <p:spPr>
          <a:xfrm>
            <a:off x="838201" y="1623849"/>
            <a:ext cx="10515600" cy="4869026"/>
          </a:xfrm>
          <a:ln w="28575">
            <a:solidFill>
              <a:srgbClr val="00B050"/>
            </a:solidFill>
          </a:ln>
        </p:spPr>
        <p:txBody>
          <a:bodyPr anchor="ctr">
            <a:normAutofit/>
          </a:bodyPr>
          <a:lstStyle/>
          <a:p>
            <a:pPr marL="0" indent="0" algn="just" rtl="1">
              <a:buNone/>
            </a:pPr>
            <a:r>
              <a:rPr lang="ar-IQ" sz="3600" b="1" dirty="0">
                <a:solidFill>
                  <a:srgbClr val="FF0000"/>
                </a:solidFill>
                <a:latin typeface="Times New Roman" pitchFamily="18" charset="0"/>
                <a:cs typeface="Ali-A-Alwand" pitchFamily="2" charset="-78"/>
              </a:rPr>
              <a:t>1- العوامل السياسية </a:t>
            </a:r>
            <a:r>
              <a:rPr lang="ar-IQ" sz="3600" b="1" dirty="0">
                <a:latin typeface="Times New Roman" pitchFamily="18" charset="0"/>
                <a:cs typeface="Ali-A-Alwand" pitchFamily="2" charset="-78"/>
              </a:rPr>
              <a:t>: اذ يؤثر ويتأثر النظام السياسي السائد في المجتع بالنظام الاداري السائد في ذلك المجتمع وللادارة التربوية وسيلة السلطة لتنفيذ الخطط والقرارات التي تتخذها الدولة والمتعلقة بالتربية والتعليم .</a:t>
            </a:r>
            <a:endParaRPr lang="en-US" sz="3600" b="1" dirty="0">
              <a:latin typeface="Times New Roman" pitchFamily="18" charset="0"/>
              <a:cs typeface="Ali-A-Alwand" pitchFamily="2" charset="-78"/>
            </a:endParaRPr>
          </a:p>
          <a:p>
            <a:pPr marL="0" indent="0" algn="just" rtl="1">
              <a:buNone/>
            </a:pPr>
            <a:r>
              <a:rPr lang="ar-IQ" sz="3600" b="1" dirty="0">
                <a:latin typeface="Times New Roman" pitchFamily="18" charset="0"/>
                <a:cs typeface="Ali-A-Alwand" pitchFamily="2" charset="-78"/>
              </a:rPr>
              <a:t>ولذا فأن الدولة التي تؤمن بالسيطرة على جميع اوجه النشاط في المجتمع نجد ان الادارة تعمل وفق تلك المفاهيم .اما الدولة التي تؤمن بأهمية التنوع والتعدد في اساليب العمل والتفكير</a:t>
            </a:r>
            <a:r>
              <a:rPr lang="en-US" sz="3600" b="1" dirty="0">
                <a:latin typeface="Times New Roman" pitchFamily="18" charset="0"/>
                <a:cs typeface="Ali-A-Alwand" pitchFamily="2" charset="-78"/>
              </a:rPr>
              <a:t> </a:t>
            </a:r>
            <a:r>
              <a:rPr lang="ar-IQ" sz="3600" b="1" dirty="0">
                <a:latin typeface="Times New Roman" pitchFamily="18" charset="0"/>
                <a:cs typeface="Ali-A-Alwand" pitchFamily="2" charset="-78"/>
              </a:rPr>
              <a:t>فإنها تتبع سياسة اللامركزية بتوزيع الصلاحيات والاختصاصات </a:t>
            </a:r>
            <a:r>
              <a:rPr lang="en-US" sz="3600" b="1" dirty="0">
                <a:latin typeface="Times New Roman" pitchFamily="18" charset="0"/>
                <a:cs typeface="Ali-A-Alwand" pitchFamily="2" charset="-78"/>
              </a:rPr>
              <a:t> </a:t>
            </a:r>
            <a:r>
              <a:rPr lang="ar-IQ" sz="3600" b="1" dirty="0">
                <a:latin typeface="Times New Roman" pitchFamily="18" charset="0"/>
                <a:cs typeface="Ali-A-Alwand" pitchFamily="2" charset="-78"/>
              </a:rPr>
              <a:t>ممايعطي للمؤسسات التربوية القدرة على تنفيذ مشاريعها وخططه</a:t>
            </a:r>
            <a:r>
              <a:rPr lang="en-US" sz="3600" b="1" dirty="0">
                <a:latin typeface="Times New Roman" pitchFamily="18" charset="0"/>
                <a:cs typeface="Ali-A-Alwand" pitchFamily="2" charset="-78"/>
              </a:rPr>
              <a:t> </a:t>
            </a:r>
            <a:r>
              <a:rPr lang="ar-IQ" sz="3600" b="1" dirty="0">
                <a:latin typeface="Times New Roman" pitchFamily="18" charset="0"/>
                <a:cs typeface="Ali-A-Alwand" pitchFamily="2" charset="-78"/>
              </a:rPr>
              <a:t> الهادفة .</a:t>
            </a:r>
            <a:endParaRPr lang="en-US" sz="3600" b="1" dirty="0">
              <a:latin typeface="Times New Roman" pitchFamily="18" charset="0"/>
              <a:cs typeface="Ali-A-Alwand" pitchFamily="2" charset="-78"/>
            </a:endParaRPr>
          </a:p>
        </p:txBody>
      </p:sp>
    </p:spTree>
    <p:extLst>
      <p:ext uri="{BB962C8B-B14F-4D97-AF65-F5344CB8AC3E}">
        <p14:creationId xmlns:p14="http://schemas.microsoft.com/office/powerpoint/2010/main" val="130845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028" y="315310"/>
            <a:ext cx="11004331" cy="5987016"/>
          </a:xfrm>
          <a:ln w="28575">
            <a:solidFill>
              <a:srgbClr val="00B050"/>
            </a:solidFill>
          </a:ln>
        </p:spPr>
        <p:txBody>
          <a:bodyPr anchor="ctr">
            <a:normAutofit/>
          </a:bodyPr>
          <a:lstStyle/>
          <a:p>
            <a:pPr marL="0" indent="0" algn="just" rtl="1">
              <a:buNone/>
            </a:pPr>
            <a:r>
              <a:rPr lang="ar-IQ" sz="3200" b="1" dirty="0">
                <a:solidFill>
                  <a:srgbClr val="FF0000"/>
                </a:solidFill>
                <a:latin typeface="Times New Roman" pitchFamily="18" charset="0"/>
                <a:cs typeface="Ali-A-Alwand" pitchFamily="2" charset="-78"/>
              </a:rPr>
              <a:t>2- العوامل الاجتماعية : </a:t>
            </a:r>
            <a:r>
              <a:rPr lang="ar-IQ" sz="3200" b="1" dirty="0">
                <a:latin typeface="Times New Roman" pitchFamily="18" charset="0"/>
                <a:cs typeface="Ali-A-Alwand" pitchFamily="2" charset="-78"/>
              </a:rPr>
              <a:t>فقيم المجتمع وعاداته وتقاليده وامكاناته وحاجاته وتطلعاته والاتجاهات السائدة فيه لها دور كبير في تسيير نوع التعليم ومجالاته واهدافه .</a:t>
            </a:r>
          </a:p>
          <a:p>
            <a:pPr marL="0" indent="0" algn="just" rtl="1">
              <a:buNone/>
            </a:pPr>
            <a:endParaRPr lang="en-US" sz="3200" b="1" dirty="0">
              <a:latin typeface="Times New Roman" pitchFamily="18" charset="0"/>
              <a:cs typeface="Ali-A-Alwand" pitchFamily="2" charset="-78"/>
            </a:endParaRPr>
          </a:p>
          <a:p>
            <a:pPr marL="0" indent="0" algn="just" rtl="1">
              <a:buNone/>
            </a:pPr>
            <a:r>
              <a:rPr lang="ar-IQ" sz="3200" dirty="0">
                <a:latin typeface="Times New Roman" pitchFamily="18" charset="0"/>
                <a:cs typeface="Ali-A-Alwand" pitchFamily="2" charset="-78"/>
              </a:rPr>
              <a:t>3</a:t>
            </a:r>
            <a:r>
              <a:rPr lang="ar-IQ" sz="3200" b="1" dirty="0">
                <a:solidFill>
                  <a:srgbClr val="FF0000"/>
                </a:solidFill>
                <a:latin typeface="Times New Roman" pitchFamily="18" charset="0"/>
                <a:cs typeface="Ali-A-Alwand" pitchFamily="2" charset="-78"/>
              </a:rPr>
              <a:t>- العوامل الاقتصادية : </a:t>
            </a:r>
            <a:r>
              <a:rPr lang="ar-IQ" sz="3200" b="1" dirty="0">
                <a:latin typeface="Times New Roman" pitchFamily="18" charset="0"/>
                <a:cs typeface="Ali-A-Alwand" pitchFamily="2" charset="-78"/>
              </a:rPr>
              <a:t>فعدم توافر الموارد المالية لاي جهاز اداري يعتبر عاملا اساسيا يحد من نموه وتقدمه فاذا كانت سياسة الدولة غالبا ما تتاثر بالاوضاع والظروف الاقتصادية السائدة وبالتالي فأن العملية التربوية لابد ان تتأثر بالاوضاع والظروف الاقتصادية لان الحالة الاقتصادية الجيدة توفر العديد من الخدمات والامكانات التربوية والادارية والعكس يحدث في حال شحتها .</a:t>
            </a:r>
          </a:p>
          <a:p>
            <a:pPr marL="0" indent="0" algn="just" rtl="1">
              <a:buNone/>
            </a:pPr>
            <a:endParaRPr lang="en-US" sz="3200" dirty="0">
              <a:latin typeface="Times New Roman" pitchFamily="18" charset="0"/>
              <a:cs typeface="Ali-A-Alwand" pitchFamily="2" charset="-78"/>
            </a:endParaRPr>
          </a:p>
          <a:p>
            <a:pPr marL="0" indent="0" algn="just" rtl="1">
              <a:buNone/>
            </a:pPr>
            <a:r>
              <a:rPr lang="ar-IQ" sz="3200" b="1" dirty="0">
                <a:solidFill>
                  <a:srgbClr val="FF0000"/>
                </a:solidFill>
                <a:latin typeface="Times New Roman" pitchFamily="18" charset="0"/>
                <a:cs typeface="Ali-A-Alwand" pitchFamily="2" charset="-78"/>
              </a:rPr>
              <a:t>4- العوامل البيئية والجغرافية : </a:t>
            </a:r>
            <a:r>
              <a:rPr lang="ar-IQ" sz="3200" b="1" dirty="0">
                <a:latin typeface="Times New Roman" pitchFamily="18" charset="0"/>
                <a:cs typeface="Ali-A-Alwand" pitchFamily="2" charset="-78"/>
              </a:rPr>
              <a:t>فمتطلبات البناء المدرسي تكون</a:t>
            </a:r>
            <a:r>
              <a:rPr lang="en-US" sz="3200" b="1" dirty="0">
                <a:latin typeface="Times New Roman" pitchFamily="18" charset="0"/>
                <a:cs typeface="Ali-A-Alwand" pitchFamily="2" charset="-78"/>
              </a:rPr>
              <a:t> </a:t>
            </a:r>
            <a:r>
              <a:rPr lang="ar-IQ" sz="3200" b="1" dirty="0">
                <a:latin typeface="Times New Roman" pitchFamily="18" charset="0"/>
                <a:cs typeface="Ali-A-Alwand" pitchFamily="2" charset="-78"/>
              </a:rPr>
              <a:t> محددة في المناطق المعتدلة والحارة بخلاف الباردة التي تحتاج الى </a:t>
            </a:r>
            <a:r>
              <a:rPr lang="en-US" sz="3200" b="1" dirty="0">
                <a:latin typeface="Times New Roman" pitchFamily="18" charset="0"/>
                <a:cs typeface="Ali-A-Alwand" pitchFamily="2" charset="-78"/>
              </a:rPr>
              <a:t> </a:t>
            </a:r>
            <a:r>
              <a:rPr lang="ar-IQ" sz="3200" b="1" dirty="0">
                <a:latin typeface="Times New Roman" pitchFamily="18" charset="0"/>
                <a:cs typeface="Ali-A-Alwand" pitchFamily="2" charset="-78"/>
              </a:rPr>
              <a:t>ساحات وصالات مغلقة </a:t>
            </a:r>
            <a:r>
              <a:rPr lang="ar-IQ" sz="3200" dirty="0">
                <a:latin typeface="Times New Roman" pitchFamily="18" charset="0"/>
                <a:cs typeface="Ali-A-Alwand" pitchFamily="2" charset="-78"/>
              </a:rPr>
              <a:t>. </a:t>
            </a:r>
            <a:endParaRPr lang="en-US" sz="3200" dirty="0">
              <a:latin typeface="Times New Roman" pitchFamily="18" charset="0"/>
              <a:cs typeface="Ali-A-Alwand" pitchFamily="2" charset="-78"/>
            </a:endParaRPr>
          </a:p>
        </p:txBody>
      </p:sp>
    </p:spTree>
    <p:extLst>
      <p:ext uri="{BB962C8B-B14F-4D97-AF65-F5344CB8AC3E}">
        <p14:creationId xmlns:p14="http://schemas.microsoft.com/office/powerpoint/2010/main" val="383758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807</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Calibri Light</vt:lpstr>
      <vt:lpstr>Lucida Sans Unicode</vt:lpstr>
      <vt:lpstr>taberhand</vt:lpstr>
      <vt:lpstr>Times New Roman</vt:lpstr>
      <vt:lpstr>Wingdings 3</vt:lpstr>
      <vt:lpstr>Office Theme</vt:lpstr>
      <vt:lpstr>1_Office Theme</vt:lpstr>
      <vt:lpstr>مفهوم الادارة التربوية</vt:lpstr>
      <vt:lpstr>مقومات الادارة التربوية :</vt:lpstr>
      <vt:lpstr>انواع الادارة التربوية </vt:lpstr>
      <vt:lpstr>PowerPoint Presentation</vt:lpstr>
      <vt:lpstr>انماط الادارة التربوية</vt:lpstr>
      <vt:lpstr>PowerPoint Presentation</vt:lpstr>
      <vt:lpstr>PowerPoint Presentation</vt:lpstr>
      <vt:lpstr>العوامل المؤثرة في الادارة التربوية </vt:lpstr>
      <vt:lpstr>PowerPoint Presentation</vt:lpstr>
      <vt:lpstr>عمليات الادارة </vt:lpstr>
      <vt:lpstr>الأدارة وعملياتها الرئيسة</vt:lpstr>
      <vt:lpstr>PowerPoint Presentation</vt:lpstr>
      <vt:lpstr>عمليات الأدارة</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الادارة التربوية</dc:title>
  <dc:creator>HelpTech</dc:creator>
  <cp:lastModifiedBy>HelpTech</cp:lastModifiedBy>
  <cp:revision>9</cp:revision>
  <dcterms:created xsi:type="dcterms:W3CDTF">2023-01-24T11:33:35Z</dcterms:created>
  <dcterms:modified xsi:type="dcterms:W3CDTF">2023-01-24T12:18:36Z</dcterms:modified>
</cp:coreProperties>
</file>