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3B85E4-EC32-44DD-B4AA-3F2A4AD26E02}" type="datetimeFigureOut">
              <a:rPr lang="en-US" smtClean="0"/>
              <a:t>2020-10-21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FD1F70-413C-4226-B952-059614FB55AE}" type="slidenum">
              <a:rPr lang="en-US" smtClean="0"/>
              <a:t>‹#›</a:t>
            </a:fld>
            <a:endParaRPr lang="en-US"/>
          </a:p>
        </p:txBody>
      </p:sp>
    </p:spTree>
    <p:extLst>
      <p:ext uri="{BB962C8B-B14F-4D97-AF65-F5344CB8AC3E}">
        <p14:creationId xmlns:p14="http://schemas.microsoft.com/office/powerpoint/2010/main" val="1921345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FD1F70-413C-4226-B952-059614FB55AE}" type="slidenum">
              <a:rPr lang="en-US" smtClean="0"/>
              <a:t>4</a:t>
            </a:fld>
            <a:endParaRPr lang="en-US"/>
          </a:p>
        </p:txBody>
      </p:sp>
    </p:spTree>
    <p:extLst>
      <p:ext uri="{BB962C8B-B14F-4D97-AF65-F5344CB8AC3E}">
        <p14:creationId xmlns:p14="http://schemas.microsoft.com/office/powerpoint/2010/main" val="3950810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04D06-8917-4C71-BA68-CB8F0E15AB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47114A1-D390-464A-A5E7-A7E9CF1B43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D08B51-BA21-4398-9236-BE5F2151E784}"/>
              </a:ext>
            </a:extLst>
          </p:cNvPr>
          <p:cNvSpPr>
            <a:spLocks noGrp="1"/>
          </p:cNvSpPr>
          <p:nvPr>
            <p:ph type="dt" sz="half" idx="10"/>
          </p:nvPr>
        </p:nvSpPr>
        <p:spPr/>
        <p:txBody>
          <a:bodyPr/>
          <a:lstStyle/>
          <a:p>
            <a:fld id="{883D3A36-D5A7-422D-A327-DB374C88BE66}" type="datetimeFigureOut">
              <a:rPr lang="en-US" smtClean="0"/>
              <a:t>2020-10-21</a:t>
            </a:fld>
            <a:endParaRPr lang="en-US"/>
          </a:p>
        </p:txBody>
      </p:sp>
      <p:sp>
        <p:nvSpPr>
          <p:cNvPr id="5" name="Footer Placeholder 4">
            <a:extLst>
              <a:ext uri="{FF2B5EF4-FFF2-40B4-BE49-F238E27FC236}">
                <a16:creationId xmlns:a16="http://schemas.microsoft.com/office/drawing/2014/main" id="{619DBBAB-FC4D-4DDE-B40D-39907243F8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6D347C-2490-4089-B711-671C3DC66BDD}"/>
              </a:ext>
            </a:extLst>
          </p:cNvPr>
          <p:cNvSpPr>
            <a:spLocks noGrp="1"/>
          </p:cNvSpPr>
          <p:nvPr>
            <p:ph type="sldNum" sz="quarter" idx="12"/>
          </p:nvPr>
        </p:nvSpPr>
        <p:spPr/>
        <p:txBody>
          <a:bodyPr/>
          <a:lstStyle/>
          <a:p>
            <a:fld id="{48D4F243-9E4C-4DBF-9F36-2AB17E7EE582}" type="slidenum">
              <a:rPr lang="en-US" smtClean="0"/>
              <a:t>‹#›</a:t>
            </a:fld>
            <a:endParaRPr lang="en-US"/>
          </a:p>
        </p:txBody>
      </p:sp>
    </p:spTree>
    <p:extLst>
      <p:ext uri="{BB962C8B-B14F-4D97-AF65-F5344CB8AC3E}">
        <p14:creationId xmlns:p14="http://schemas.microsoft.com/office/powerpoint/2010/main" val="2288420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A7399-5669-482F-A3DD-E80FE13D35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E645635-5FED-4388-9227-E2FBE644DF5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CB47CB-4261-4185-85D3-BAF99EA62FC0}"/>
              </a:ext>
            </a:extLst>
          </p:cNvPr>
          <p:cNvSpPr>
            <a:spLocks noGrp="1"/>
          </p:cNvSpPr>
          <p:nvPr>
            <p:ph type="dt" sz="half" idx="10"/>
          </p:nvPr>
        </p:nvSpPr>
        <p:spPr/>
        <p:txBody>
          <a:bodyPr/>
          <a:lstStyle/>
          <a:p>
            <a:fld id="{883D3A36-D5A7-422D-A327-DB374C88BE66}" type="datetimeFigureOut">
              <a:rPr lang="en-US" smtClean="0"/>
              <a:t>2020-10-21</a:t>
            </a:fld>
            <a:endParaRPr lang="en-US"/>
          </a:p>
        </p:txBody>
      </p:sp>
      <p:sp>
        <p:nvSpPr>
          <p:cNvPr id="5" name="Footer Placeholder 4">
            <a:extLst>
              <a:ext uri="{FF2B5EF4-FFF2-40B4-BE49-F238E27FC236}">
                <a16:creationId xmlns:a16="http://schemas.microsoft.com/office/drawing/2014/main" id="{02C26CFE-EEE5-42AD-91ED-5337645999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951488-CD47-4D48-9967-94B9C83B6205}"/>
              </a:ext>
            </a:extLst>
          </p:cNvPr>
          <p:cNvSpPr>
            <a:spLocks noGrp="1"/>
          </p:cNvSpPr>
          <p:nvPr>
            <p:ph type="sldNum" sz="quarter" idx="12"/>
          </p:nvPr>
        </p:nvSpPr>
        <p:spPr/>
        <p:txBody>
          <a:bodyPr/>
          <a:lstStyle/>
          <a:p>
            <a:fld id="{48D4F243-9E4C-4DBF-9F36-2AB17E7EE582}" type="slidenum">
              <a:rPr lang="en-US" smtClean="0"/>
              <a:t>‹#›</a:t>
            </a:fld>
            <a:endParaRPr lang="en-US"/>
          </a:p>
        </p:txBody>
      </p:sp>
    </p:spTree>
    <p:extLst>
      <p:ext uri="{BB962C8B-B14F-4D97-AF65-F5344CB8AC3E}">
        <p14:creationId xmlns:p14="http://schemas.microsoft.com/office/powerpoint/2010/main" val="2698074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F1B328-17BF-453C-9DCA-797D9A16E3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85923DD-818C-43A4-A716-B72AB0FD538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CFBBEB-81C5-4C87-ABD0-31C2F4007D71}"/>
              </a:ext>
            </a:extLst>
          </p:cNvPr>
          <p:cNvSpPr>
            <a:spLocks noGrp="1"/>
          </p:cNvSpPr>
          <p:nvPr>
            <p:ph type="dt" sz="half" idx="10"/>
          </p:nvPr>
        </p:nvSpPr>
        <p:spPr/>
        <p:txBody>
          <a:bodyPr/>
          <a:lstStyle/>
          <a:p>
            <a:fld id="{883D3A36-D5A7-422D-A327-DB374C88BE66}" type="datetimeFigureOut">
              <a:rPr lang="en-US" smtClean="0"/>
              <a:t>2020-10-21</a:t>
            </a:fld>
            <a:endParaRPr lang="en-US"/>
          </a:p>
        </p:txBody>
      </p:sp>
      <p:sp>
        <p:nvSpPr>
          <p:cNvPr id="5" name="Footer Placeholder 4">
            <a:extLst>
              <a:ext uri="{FF2B5EF4-FFF2-40B4-BE49-F238E27FC236}">
                <a16:creationId xmlns:a16="http://schemas.microsoft.com/office/drawing/2014/main" id="{B81039D3-4C7D-4665-91B3-98F3B8F2DE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246A9C-03B5-43E7-AB68-E015F02B188D}"/>
              </a:ext>
            </a:extLst>
          </p:cNvPr>
          <p:cNvSpPr>
            <a:spLocks noGrp="1"/>
          </p:cNvSpPr>
          <p:nvPr>
            <p:ph type="sldNum" sz="quarter" idx="12"/>
          </p:nvPr>
        </p:nvSpPr>
        <p:spPr/>
        <p:txBody>
          <a:bodyPr/>
          <a:lstStyle/>
          <a:p>
            <a:fld id="{48D4F243-9E4C-4DBF-9F36-2AB17E7EE582}" type="slidenum">
              <a:rPr lang="en-US" smtClean="0"/>
              <a:t>‹#›</a:t>
            </a:fld>
            <a:endParaRPr lang="en-US"/>
          </a:p>
        </p:txBody>
      </p:sp>
    </p:spTree>
    <p:extLst>
      <p:ext uri="{BB962C8B-B14F-4D97-AF65-F5344CB8AC3E}">
        <p14:creationId xmlns:p14="http://schemas.microsoft.com/office/powerpoint/2010/main" val="2220528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5CD7D-9EA5-40D5-B134-09B1B19EAB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82A638-8673-4B6C-A596-31B8E31190D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3637C8-8ED2-490A-8DFB-B72E790AF8AD}"/>
              </a:ext>
            </a:extLst>
          </p:cNvPr>
          <p:cNvSpPr>
            <a:spLocks noGrp="1"/>
          </p:cNvSpPr>
          <p:nvPr>
            <p:ph type="dt" sz="half" idx="10"/>
          </p:nvPr>
        </p:nvSpPr>
        <p:spPr/>
        <p:txBody>
          <a:bodyPr/>
          <a:lstStyle/>
          <a:p>
            <a:fld id="{883D3A36-D5A7-422D-A327-DB374C88BE66}" type="datetimeFigureOut">
              <a:rPr lang="en-US" smtClean="0"/>
              <a:t>2020-10-21</a:t>
            </a:fld>
            <a:endParaRPr lang="en-US"/>
          </a:p>
        </p:txBody>
      </p:sp>
      <p:sp>
        <p:nvSpPr>
          <p:cNvPr id="5" name="Footer Placeholder 4">
            <a:extLst>
              <a:ext uri="{FF2B5EF4-FFF2-40B4-BE49-F238E27FC236}">
                <a16:creationId xmlns:a16="http://schemas.microsoft.com/office/drawing/2014/main" id="{45B6872B-48E8-4360-BE27-D013278A95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25D8AB-C034-4465-A962-86B32B5ADD1A}"/>
              </a:ext>
            </a:extLst>
          </p:cNvPr>
          <p:cNvSpPr>
            <a:spLocks noGrp="1"/>
          </p:cNvSpPr>
          <p:nvPr>
            <p:ph type="sldNum" sz="quarter" idx="12"/>
          </p:nvPr>
        </p:nvSpPr>
        <p:spPr/>
        <p:txBody>
          <a:bodyPr/>
          <a:lstStyle/>
          <a:p>
            <a:fld id="{48D4F243-9E4C-4DBF-9F36-2AB17E7EE582}" type="slidenum">
              <a:rPr lang="en-US" smtClean="0"/>
              <a:t>‹#›</a:t>
            </a:fld>
            <a:endParaRPr lang="en-US"/>
          </a:p>
        </p:txBody>
      </p:sp>
    </p:spTree>
    <p:extLst>
      <p:ext uri="{BB962C8B-B14F-4D97-AF65-F5344CB8AC3E}">
        <p14:creationId xmlns:p14="http://schemas.microsoft.com/office/powerpoint/2010/main" val="2147793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F1A96-5620-4F15-9346-27A4D5073E3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D2F0E26-B024-4BB8-9595-67C1B47EDF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DBF9622-6C3E-4F52-8806-3C46D518D9CD}"/>
              </a:ext>
            </a:extLst>
          </p:cNvPr>
          <p:cNvSpPr>
            <a:spLocks noGrp="1"/>
          </p:cNvSpPr>
          <p:nvPr>
            <p:ph type="dt" sz="half" idx="10"/>
          </p:nvPr>
        </p:nvSpPr>
        <p:spPr/>
        <p:txBody>
          <a:bodyPr/>
          <a:lstStyle/>
          <a:p>
            <a:fld id="{883D3A36-D5A7-422D-A327-DB374C88BE66}" type="datetimeFigureOut">
              <a:rPr lang="en-US" smtClean="0"/>
              <a:t>2020-10-21</a:t>
            </a:fld>
            <a:endParaRPr lang="en-US"/>
          </a:p>
        </p:txBody>
      </p:sp>
      <p:sp>
        <p:nvSpPr>
          <p:cNvPr id="5" name="Footer Placeholder 4">
            <a:extLst>
              <a:ext uri="{FF2B5EF4-FFF2-40B4-BE49-F238E27FC236}">
                <a16:creationId xmlns:a16="http://schemas.microsoft.com/office/drawing/2014/main" id="{A2AEC4F4-91D2-40E4-8A24-44E5C4BE5C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2337D0-0563-4305-84F0-C373B5FFA361}"/>
              </a:ext>
            </a:extLst>
          </p:cNvPr>
          <p:cNvSpPr>
            <a:spLocks noGrp="1"/>
          </p:cNvSpPr>
          <p:nvPr>
            <p:ph type="sldNum" sz="quarter" idx="12"/>
          </p:nvPr>
        </p:nvSpPr>
        <p:spPr/>
        <p:txBody>
          <a:bodyPr/>
          <a:lstStyle/>
          <a:p>
            <a:fld id="{48D4F243-9E4C-4DBF-9F36-2AB17E7EE582}" type="slidenum">
              <a:rPr lang="en-US" smtClean="0"/>
              <a:t>‹#›</a:t>
            </a:fld>
            <a:endParaRPr lang="en-US"/>
          </a:p>
        </p:txBody>
      </p:sp>
    </p:spTree>
    <p:extLst>
      <p:ext uri="{BB962C8B-B14F-4D97-AF65-F5344CB8AC3E}">
        <p14:creationId xmlns:p14="http://schemas.microsoft.com/office/powerpoint/2010/main" val="487352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2E8DE-7534-4CB3-A93B-4AF41EF84F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73578E-BD3F-4DBF-9B29-8D3AD10349B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D7AEF8-2221-445A-846C-B1721DC0310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F00CB84-7D55-4A42-A47C-16D9067EB4C6}"/>
              </a:ext>
            </a:extLst>
          </p:cNvPr>
          <p:cNvSpPr>
            <a:spLocks noGrp="1"/>
          </p:cNvSpPr>
          <p:nvPr>
            <p:ph type="dt" sz="half" idx="10"/>
          </p:nvPr>
        </p:nvSpPr>
        <p:spPr/>
        <p:txBody>
          <a:bodyPr/>
          <a:lstStyle/>
          <a:p>
            <a:fld id="{883D3A36-D5A7-422D-A327-DB374C88BE66}" type="datetimeFigureOut">
              <a:rPr lang="en-US" smtClean="0"/>
              <a:t>2020-10-21</a:t>
            </a:fld>
            <a:endParaRPr lang="en-US"/>
          </a:p>
        </p:txBody>
      </p:sp>
      <p:sp>
        <p:nvSpPr>
          <p:cNvPr id="6" name="Footer Placeholder 5">
            <a:extLst>
              <a:ext uri="{FF2B5EF4-FFF2-40B4-BE49-F238E27FC236}">
                <a16:creationId xmlns:a16="http://schemas.microsoft.com/office/drawing/2014/main" id="{6D3D18E3-805E-4F3B-AE27-85F60E507B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F40715-D307-4ACC-AFC3-C44C2E894B9D}"/>
              </a:ext>
            </a:extLst>
          </p:cNvPr>
          <p:cNvSpPr>
            <a:spLocks noGrp="1"/>
          </p:cNvSpPr>
          <p:nvPr>
            <p:ph type="sldNum" sz="quarter" idx="12"/>
          </p:nvPr>
        </p:nvSpPr>
        <p:spPr/>
        <p:txBody>
          <a:bodyPr/>
          <a:lstStyle/>
          <a:p>
            <a:fld id="{48D4F243-9E4C-4DBF-9F36-2AB17E7EE582}" type="slidenum">
              <a:rPr lang="en-US" smtClean="0"/>
              <a:t>‹#›</a:t>
            </a:fld>
            <a:endParaRPr lang="en-US"/>
          </a:p>
        </p:txBody>
      </p:sp>
    </p:spTree>
    <p:extLst>
      <p:ext uri="{BB962C8B-B14F-4D97-AF65-F5344CB8AC3E}">
        <p14:creationId xmlns:p14="http://schemas.microsoft.com/office/powerpoint/2010/main" val="918960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822B5-347F-4C8A-B08D-7ED389931F8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34A2B76-F562-4335-AEDD-E423AD758E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887DD59-EFBE-45C6-983D-711901B4478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99208CB-0F5C-4AB1-9100-8A09AFF1E9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A3C457B-D98A-4EF1-B55B-B386C75C895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8B1916-A227-46E7-9D8D-B6143CB330B8}"/>
              </a:ext>
            </a:extLst>
          </p:cNvPr>
          <p:cNvSpPr>
            <a:spLocks noGrp="1"/>
          </p:cNvSpPr>
          <p:nvPr>
            <p:ph type="dt" sz="half" idx="10"/>
          </p:nvPr>
        </p:nvSpPr>
        <p:spPr/>
        <p:txBody>
          <a:bodyPr/>
          <a:lstStyle/>
          <a:p>
            <a:fld id="{883D3A36-D5A7-422D-A327-DB374C88BE66}" type="datetimeFigureOut">
              <a:rPr lang="en-US" smtClean="0"/>
              <a:t>2020-10-21</a:t>
            </a:fld>
            <a:endParaRPr lang="en-US"/>
          </a:p>
        </p:txBody>
      </p:sp>
      <p:sp>
        <p:nvSpPr>
          <p:cNvPr id="8" name="Footer Placeholder 7">
            <a:extLst>
              <a:ext uri="{FF2B5EF4-FFF2-40B4-BE49-F238E27FC236}">
                <a16:creationId xmlns:a16="http://schemas.microsoft.com/office/drawing/2014/main" id="{D97C5436-42E0-4440-A573-EC06DD31314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B16DE0-0929-45E3-A20C-77EFCA10EA3F}"/>
              </a:ext>
            </a:extLst>
          </p:cNvPr>
          <p:cNvSpPr>
            <a:spLocks noGrp="1"/>
          </p:cNvSpPr>
          <p:nvPr>
            <p:ph type="sldNum" sz="quarter" idx="12"/>
          </p:nvPr>
        </p:nvSpPr>
        <p:spPr/>
        <p:txBody>
          <a:bodyPr/>
          <a:lstStyle/>
          <a:p>
            <a:fld id="{48D4F243-9E4C-4DBF-9F36-2AB17E7EE582}" type="slidenum">
              <a:rPr lang="en-US" smtClean="0"/>
              <a:t>‹#›</a:t>
            </a:fld>
            <a:endParaRPr lang="en-US"/>
          </a:p>
        </p:txBody>
      </p:sp>
    </p:spTree>
    <p:extLst>
      <p:ext uri="{BB962C8B-B14F-4D97-AF65-F5344CB8AC3E}">
        <p14:creationId xmlns:p14="http://schemas.microsoft.com/office/powerpoint/2010/main" val="574532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CD4C5-FC45-4870-BF28-404AB19864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6C8A4BD-686E-4549-AC62-4318A05C2ABA}"/>
              </a:ext>
            </a:extLst>
          </p:cNvPr>
          <p:cNvSpPr>
            <a:spLocks noGrp="1"/>
          </p:cNvSpPr>
          <p:nvPr>
            <p:ph type="dt" sz="half" idx="10"/>
          </p:nvPr>
        </p:nvSpPr>
        <p:spPr/>
        <p:txBody>
          <a:bodyPr/>
          <a:lstStyle/>
          <a:p>
            <a:fld id="{883D3A36-D5A7-422D-A327-DB374C88BE66}" type="datetimeFigureOut">
              <a:rPr lang="en-US" smtClean="0"/>
              <a:t>2020-10-21</a:t>
            </a:fld>
            <a:endParaRPr lang="en-US"/>
          </a:p>
        </p:txBody>
      </p:sp>
      <p:sp>
        <p:nvSpPr>
          <p:cNvPr id="4" name="Footer Placeholder 3">
            <a:extLst>
              <a:ext uri="{FF2B5EF4-FFF2-40B4-BE49-F238E27FC236}">
                <a16:creationId xmlns:a16="http://schemas.microsoft.com/office/drawing/2014/main" id="{8CF7D847-DB0C-48B0-925F-6160F210C1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A49EE72-4489-4F01-909A-30D2D71D518A}"/>
              </a:ext>
            </a:extLst>
          </p:cNvPr>
          <p:cNvSpPr>
            <a:spLocks noGrp="1"/>
          </p:cNvSpPr>
          <p:nvPr>
            <p:ph type="sldNum" sz="quarter" idx="12"/>
          </p:nvPr>
        </p:nvSpPr>
        <p:spPr/>
        <p:txBody>
          <a:bodyPr/>
          <a:lstStyle/>
          <a:p>
            <a:fld id="{48D4F243-9E4C-4DBF-9F36-2AB17E7EE582}" type="slidenum">
              <a:rPr lang="en-US" smtClean="0"/>
              <a:t>‹#›</a:t>
            </a:fld>
            <a:endParaRPr lang="en-US"/>
          </a:p>
        </p:txBody>
      </p:sp>
    </p:spTree>
    <p:extLst>
      <p:ext uri="{BB962C8B-B14F-4D97-AF65-F5344CB8AC3E}">
        <p14:creationId xmlns:p14="http://schemas.microsoft.com/office/powerpoint/2010/main" val="1564351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30BC8A-052C-4CB2-8B94-B6C2C5CBFCD9}"/>
              </a:ext>
            </a:extLst>
          </p:cNvPr>
          <p:cNvSpPr>
            <a:spLocks noGrp="1"/>
          </p:cNvSpPr>
          <p:nvPr>
            <p:ph type="dt" sz="half" idx="10"/>
          </p:nvPr>
        </p:nvSpPr>
        <p:spPr/>
        <p:txBody>
          <a:bodyPr/>
          <a:lstStyle/>
          <a:p>
            <a:fld id="{883D3A36-D5A7-422D-A327-DB374C88BE66}" type="datetimeFigureOut">
              <a:rPr lang="en-US" smtClean="0"/>
              <a:t>2020-10-21</a:t>
            </a:fld>
            <a:endParaRPr lang="en-US"/>
          </a:p>
        </p:txBody>
      </p:sp>
      <p:sp>
        <p:nvSpPr>
          <p:cNvPr id="3" name="Footer Placeholder 2">
            <a:extLst>
              <a:ext uri="{FF2B5EF4-FFF2-40B4-BE49-F238E27FC236}">
                <a16:creationId xmlns:a16="http://schemas.microsoft.com/office/drawing/2014/main" id="{E8CE5FE2-4E3B-4EE7-B83F-D5318A40BC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0B9A96-FC70-4B4C-AE18-A3154A425D5D}"/>
              </a:ext>
            </a:extLst>
          </p:cNvPr>
          <p:cNvSpPr>
            <a:spLocks noGrp="1"/>
          </p:cNvSpPr>
          <p:nvPr>
            <p:ph type="sldNum" sz="quarter" idx="12"/>
          </p:nvPr>
        </p:nvSpPr>
        <p:spPr/>
        <p:txBody>
          <a:bodyPr/>
          <a:lstStyle/>
          <a:p>
            <a:fld id="{48D4F243-9E4C-4DBF-9F36-2AB17E7EE582}" type="slidenum">
              <a:rPr lang="en-US" smtClean="0"/>
              <a:t>‹#›</a:t>
            </a:fld>
            <a:endParaRPr lang="en-US"/>
          </a:p>
        </p:txBody>
      </p:sp>
    </p:spTree>
    <p:extLst>
      <p:ext uri="{BB962C8B-B14F-4D97-AF65-F5344CB8AC3E}">
        <p14:creationId xmlns:p14="http://schemas.microsoft.com/office/powerpoint/2010/main" val="2165615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56387-DA89-4093-8703-070B71B177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178A1F-18AD-4D6E-B64B-0827827008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66BA60-2671-486B-9529-E11BCDD762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6E0BBB4-F2D9-40DD-99EE-D8E0AF4436BC}"/>
              </a:ext>
            </a:extLst>
          </p:cNvPr>
          <p:cNvSpPr>
            <a:spLocks noGrp="1"/>
          </p:cNvSpPr>
          <p:nvPr>
            <p:ph type="dt" sz="half" idx="10"/>
          </p:nvPr>
        </p:nvSpPr>
        <p:spPr/>
        <p:txBody>
          <a:bodyPr/>
          <a:lstStyle/>
          <a:p>
            <a:fld id="{883D3A36-D5A7-422D-A327-DB374C88BE66}" type="datetimeFigureOut">
              <a:rPr lang="en-US" smtClean="0"/>
              <a:t>2020-10-21</a:t>
            </a:fld>
            <a:endParaRPr lang="en-US"/>
          </a:p>
        </p:txBody>
      </p:sp>
      <p:sp>
        <p:nvSpPr>
          <p:cNvPr id="6" name="Footer Placeholder 5">
            <a:extLst>
              <a:ext uri="{FF2B5EF4-FFF2-40B4-BE49-F238E27FC236}">
                <a16:creationId xmlns:a16="http://schemas.microsoft.com/office/drawing/2014/main" id="{3C1410E3-6BC1-4AD1-8F76-DA8F6AA40E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12D2BF-6849-461D-95A8-C00C22C79719}"/>
              </a:ext>
            </a:extLst>
          </p:cNvPr>
          <p:cNvSpPr>
            <a:spLocks noGrp="1"/>
          </p:cNvSpPr>
          <p:nvPr>
            <p:ph type="sldNum" sz="quarter" idx="12"/>
          </p:nvPr>
        </p:nvSpPr>
        <p:spPr/>
        <p:txBody>
          <a:bodyPr/>
          <a:lstStyle/>
          <a:p>
            <a:fld id="{48D4F243-9E4C-4DBF-9F36-2AB17E7EE582}" type="slidenum">
              <a:rPr lang="en-US" smtClean="0"/>
              <a:t>‹#›</a:t>
            </a:fld>
            <a:endParaRPr lang="en-US"/>
          </a:p>
        </p:txBody>
      </p:sp>
    </p:spTree>
    <p:extLst>
      <p:ext uri="{BB962C8B-B14F-4D97-AF65-F5344CB8AC3E}">
        <p14:creationId xmlns:p14="http://schemas.microsoft.com/office/powerpoint/2010/main" val="382941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5F03D-61DB-45C7-B30F-66BE7AC028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19B0A3-74A7-4B82-92C8-2D1D9A2C45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FBA7D2C-952A-46BC-87FD-9CC6529B82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2CB61F-FCBF-44E2-A83C-5569CFD067FB}"/>
              </a:ext>
            </a:extLst>
          </p:cNvPr>
          <p:cNvSpPr>
            <a:spLocks noGrp="1"/>
          </p:cNvSpPr>
          <p:nvPr>
            <p:ph type="dt" sz="half" idx="10"/>
          </p:nvPr>
        </p:nvSpPr>
        <p:spPr/>
        <p:txBody>
          <a:bodyPr/>
          <a:lstStyle/>
          <a:p>
            <a:fld id="{883D3A36-D5A7-422D-A327-DB374C88BE66}" type="datetimeFigureOut">
              <a:rPr lang="en-US" smtClean="0"/>
              <a:t>2020-10-21</a:t>
            </a:fld>
            <a:endParaRPr lang="en-US"/>
          </a:p>
        </p:txBody>
      </p:sp>
      <p:sp>
        <p:nvSpPr>
          <p:cNvPr id="6" name="Footer Placeholder 5">
            <a:extLst>
              <a:ext uri="{FF2B5EF4-FFF2-40B4-BE49-F238E27FC236}">
                <a16:creationId xmlns:a16="http://schemas.microsoft.com/office/drawing/2014/main" id="{52632681-D3C5-4A6D-A412-6D3A9C5F46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495D22-5A99-4385-998D-107031A395EA}"/>
              </a:ext>
            </a:extLst>
          </p:cNvPr>
          <p:cNvSpPr>
            <a:spLocks noGrp="1"/>
          </p:cNvSpPr>
          <p:nvPr>
            <p:ph type="sldNum" sz="quarter" idx="12"/>
          </p:nvPr>
        </p:nvSpPr>
        <p:spPr/>
        <p:txBody>
          <a:bodyPr/>
          <a:lstStyle/>
          <a:p>
            <a:fld id="{48D4F243-9E4C-4DBF-9F36-2AB17E7EE582}" type="slidenum">
              <a:rPr lang="en-US" smtClean="0"/>
              <a:t>‹#›</a:t>
            </a:fld>
            <a:endParaRPr lang="en-US"/>
          </a:p>
        </p:txBody>
      </p:sp>
    </p:spTree>
    <p:extLst>
      <p:ext uri="{BB962C8B-B14F-4D97-AF65-F5344CB8AC3E}">
        <p14:creationId xmlns:p14="http://schemas.microsoft.com/office/powerpoint/2010/main" val="1925257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F29EBB-FF51-4DD7-81BF-049C75BAFF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2772CA-A3D0-4B7A-84C6-44EADBA0B7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AC3A5E-EB42-4565-B01D-20F1462172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3D3A36-D5A7-422D-A327-DB374C88BE66}" type="datetimeFigureOut">
              <a:rPr lang="en-US" smtClean="0"/>
              <a:t>2020-10-21</a:t>
            </a:fld>
            <a:endParaRPr lang="en-US"/>
          </a:p>
        </p:txBody>
      </p:sp>
      <p:sp>
        <p:nvSpPr>
          <p:cNvPr id="5" name="Footer Placeholder 4">
            <a:extLst>
              <a:ext uri="{FF2B5EF4-FFF2-40B4-BE49-F238E27FC236}">
                <a16:creationId xmlns:a16="http://schemas.microsoft.com/office/drawing/2014/main" id="{5883496A-4226-4BCC-98B9-7CF3070F33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7D9BB7A-CAD4-496E-8D77-27B08A957D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D4F243-9E4C-4DBF-9F36-2AB17E7EE582}" type="slidenum">
              <a:rPr lang="en-US" smtClean="0"/>
              <a:t>‹#›</a:t>
            </a:fld>
            <a:endParaRPr lang="en-US"/>
          </a:p>
        </p:txBody>
      </p:sp>
    </p:spTree>
    <p:extLst>
      <p:ext uri="{BB962C8B-B14F-4D97-AF65-F5344CB8AC3E}">
        <p14:creationId xmlns:p14="http://schemas.microsoft.com/office/powerpoint/2010/main" val="3113885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48035-52DF-44B4-BF0B-32C200D534F7}"/>
              </a:ext>
            </a:extLst>
          </p:cNvPr>
          <p:cNvSpPr>
            <a:spLocks noGrp="1"/>
          </p:cNvSpPr>
          <p:nvPr>
            <p:ph type="ctrTitle"/>
          </p:nvPr>
        </p:nvSpPr>
        <p:spPr>
          <a:solidFill>
            <a:schemeClr val="accent6">
              <a:lumMod val="75000"/>
            </a:schemeClr>
          </a:solidFill>
        </p:spPr>
        <p:txBody>
          <a:bodyPr/>
          <a:lstStyle/>
          <a:p>
            <a:r>
              <a:rPr lang="ar-IQ" dirty="0">
                <a:latin typeface="Unikurd Xani" panose="020B0604030504040204" pitchFamily="34" charset="-78"/>
                <a:cs typeface="Ali_K_Samik" pitchFamily="2" charset="-78"/>
              </a:rPr>
              <a:t>وانةى سيَييةمى بابةتى شارستانيةتى ئيسلامى </a:t>
            </a:r>
            <a:endParaRPr lang="en-US" dirty="0">
              <a:latin typeface="Unikurd Xani" panose="020B0604030504040204" pitchFamily="34" charset="-78"/>
              <a:cs typeface="Ali_K_Samik" pitchFamily="2" charset="-78"/>
            </a:endParaRPr>
          </a:p>
        </p:txBody>
      </p:sp>
      <p:sp>
        <p:nvSpPr>
          <p:cNvPr id="3" name="Subtitle 2">
            <a:extLst>
              <a:ext uri="{FF2B5EF4-FFF2-40B4-BE49-F238E27FC236}">
                <a16:creationId xmlns:a16="http://schemas.microsoft.com/office/drawing/2014/main" id="{038737F9-55AF-453E-A46C-6108E8681DBE}"/>
              </a:ext>
            </a:extLst>
          </p:cNvPr>
          <p:cNvSpPr>
            <a:spLocks noGrp="1"/>
          </p:cNvSpPr>
          <p:nvPr>
            <p:ph type="subTitle" idx="1"/>
          </p:nvPr>
        </p:nvSpPr>
        <p:spPr/>
        <p:txBody>
          <a:bodyPr/>
          <a:lstStyle/>
          <a:p>
            <a:r>
              <a:rPr lang="ar-IQ" dirty="0">
                <a:solidFill>
                  <a:srgbClr val="FF0000"/>
                </a:solidFill>
                <a:cs typeface="Ali_K_Samik" pitchFamily="2" charset="-78"/>
              </a:rPr>
              <a:t>د. بةناز اسماعيل عدؤ / مامؤستا لة كؤليَذى .ث.بنةرةتى </a:t>
            </a:r>
          </a:p>
          <a:p>
            <a:r>
              <a:rPr lang="ar-IQ" dirty="0">
                <a:solidFill>
                  <a:schemeClr val="accent6">
                    <a:lumMod val="75000"/>
                  </a:schemeClr>
                </a:solidFill>
                <a:cs typeface="Ali_K_Samik" pitchFamily="2" charset="-78"/>
              </a:rPr>
              <a:t>سيستةمى بةريَوةبردن لةشارستانييةتى ئيسلاميدا </a:t>
            </a:r>
            <a:endParaRPr lang="en-US" dirty="0">
              <a:solidFill>
                <a:schemeClr val="accent6">
                  <a:lumMod val="75000"/>
                </a:schemeClr>
              </a:solidFill>
              <a:cs typeface="Ali_K_Samik" pitchFamily="2" charset="-78"/>
            </a:endParaRPr>
          </a:p>
        </p:txBody>
      </p:sp>
    </p:spTree>
    <p:extLst>
      <p:ext uri="{BB962C8B-B14F-4D97-AF65-F5344CB8AC3E}">
        <p14:creationId xmlns:p14="http://schemas.microsoft.com/office/powerpoint/2010/main" val="3245756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4CB0C-F1A7-4397-976B-D03455CD8F59}"/>
              </a:ext>
            </a:extLst>
          </p:cNvPr>
          <p:cNvSpPr>
            <a:spLocks noGrp="1"/>
          </p:cNvSpPr>
          <p:nvPr>
            <p:ph type="title"/>
          </p:nvPr>
        </p:nvSpPr>
        <p:spPr/>
        <p:txBody>
          <a:bodyPr/>
          <a:lstStyle/>
          <a:p>
            <a:pPr algn="ctr"/>
            <a:r>
              <a:rPr lang="ar-IQ" dirty="0">
                <a:cs typeface="Ali_K_Samik" pitchFamily="2" charset="-78"/>
              </a:rPr>
              <a:t>سيستةمى بةريَوةبردن لة سةردةمى ثيَغةمبةر (د.خ) </a:t>
            </a:r>
            <a:endParaRPr lang="en-US" dirty="0">
              <a:cs typeface="Ali_K_Samik" pitchFamily="2" charset="-78"/>
            </a:endParaRPr>
          </a:p>
        </p:txBody>
      </p:sp>
      <p:sp>
        <p:nvSpPr>
          <p:cNvPr id="3" name="Content Placeholder 2">
            <a:extLst>
              <a:ext uri="{FF2B5EF4-FFF2-40B4-BE49-F238E27FC236}">
                <a16:creationId xmlns:a16="http://schemas.microsoft.com/office/drawing/2014/main" id="{C24AA043-52B8-4F7B-9C2C-66878E393284}"/>
              </a:ext>
            </a:extLst>
          </p:cNvPr>
          <p:cNvSpPr>
            <a:spLocks noGrp="1"/>
          </p:cNvSpPr>
          <p:nvPr>
            <p:ph idx="1"/>
          </p:nvPr>
        </p:nvSpPr>
        <p:spPr>
          <a:xfrm>
            <a:off x="678401" y="1482571"/>
            <a:ext cx="11075633" cy="4729903"/>
          </a:xfrm>
        </p:spPr>
        <p:txBody>
          <a:bodyPr>
            <a:normAutofit/>
          </a:bodyPr>
          <a:lstStyle/>
          <a:p>
            <a:pPr algn="r"/>
            <a:r>
              <a:rPr lang="ar-IQ" sz="1600" dirty="0">
                <a:cs typeface="Ali_K_Samik" pitchFamily="2" charset="-78"/>
              </a:rPr>
              <a:t> هةنطاوةكانى ثيَغةمبةر (د.خ) لة شارى مةدينة : يةكةم : دروستكردنى مزطةوت  : طرنطى دروستكردنى مزطةوت وةك دامةزراوةيةكى سياسي ، كؤمةلاَيةتى و ئيدارةيي لةشارى مةدينة بؤ موسلملنان كاريَكى وةيان هةنطاويَكى طرنط بوو ليَرةدا مزطةوت مةركةزى قةرار دان و حكومةت بوو وةشويَنى مةشورةت و كارة طرنطةكانى دةولَةت بوو ثيَغةمبةر سةردارو طةورةى موسلمانان بوو طشت كاروبارى دةولضةت لة هاتنى وةفدو  نيَردراو غةزةوات و تةنانةت بنةماكانى ئيسلام لةم شويَنة بةريَوة دةبرا . وةشويَنى عيبادةو دادوةرى و قوتابخانةى زانستى بوو وة شويَنى بؤنة ئاينى و كؤمةلاَيةتييةكانيشى تيادا دةكرا . </a:t>
            </a:r>
          </a:p>
          <a:p>
            <a:pPr algn="r"/>
            <a:r>
              <a:rPr lang="ar-IQ" sz="1600" dirty="0">
                <a:cs typeface="Ali_K_Samik" pitchFamily="2" charset="-78"/>
              </a:rPr>
              <a:t>دووةم : برايةتى لةنيَوان موسلمانان ( مهاجرو ئةنسارةكان ) طرنطىلا ئةم كارة لةوة بةدةردةكةويَ كة ثيَغةمبةر (د.خ) لايةنة ئابورييةكةى ضارةسةر كرد بةوةى كة برايةتى خستة نيَو موسلمانان ( مهاجرو ئةنسارةكان ) هةروةك دةزانريَ مهاجرةكان هةموو مالَ و سامانيان لة مةككة جيَهيَشت ئةو ثيَكةوة ذيانة واى لة موسلمانان كرد كة لة طشت ثيَداوستييةكانى رؤذانة هاوبةش بن ئةم هةنطاوة واى لة عةرةبةكان كرد سيستةمى برايةتى لةنيَوانيان بضةسثيَ وة لايةنة كؤمةلاضيةتى و روحييةكة توندو تؤلتر بيَت . </a:t>
            </a:r>
          </a:p>
          <a:p>
            <a:pPr algn="r"/>
            <a:r>
              <a:rPr lang="ar-IQ" sz="1600" dirty="0">
                <a:cs typeface="Ali_K_Samik" pitchFamily="2" charset="-78"/>
              </a:rPr>
              <a:t>سيَييةم : </a:t>
            </a:r>
            <a:r>
              <a:rPr lang="ar-IQ" sz="1600" dirty="0">
                <a:cs typeface="Ali-A-Samik" pitchFamily="2" charset="-78"/>
              </a:rPr>
              <a:t>الوثيقة</a:t>
            </a:r>
            <a:r>
              <a:rPr lang="ar-IQ" sz="1600" dirty="0">
                <a:cs typeface="Ali_K_Samik" pitchFamily="2" charset="-78"/>
              </a:rPr>
              <a:t> ( </a:t>
            </a:r>
            <a:r>
              <a:rPr lang="ar-IQ" sz="1600" dirty="0">
                <a:cs typeface="Ali-A-Samik" pitchFamily="2" charset="-78"/>
              </a:rPr>
              <a:t>الصحيفة</a:t>
            </a:r>
            <a:r>
              <a:rPr lang="ar-IQ" sz="1600" dirty="0">
                <a:cs typeface="Ali_K_Samik" pitchFamily="2" charset="-78"/>
              </a:rPr>
              <a:t>) : لة سيستةمى بةريضوةبردن لاى ثيَغةمبةر (د.خ) دانانى وةسيقة بوو كة بة يةكةم  دةستور دادةنريَت لة ميَذوى شارستانييةتى ئيسلامى وة بةناوةكانى </a:t>
            </a:r>
            <a:r>
              <a:rPr lang="ar-IQ" sz="1600" dirty="0">
                <a:cs typeface="Ali-A-Samik" pitchFamily="2" charset="-78"/>
              </a:rPr>
              <a:t>الصحيفة </a:t>
            </a:r>
            <a:r>
              <a:rPr lang="ar-IQ" sz="1600" dirty="0">
                <a:cs typeface="Ali_K_Samik" pitchFamily="2" charset="-78"/>
              </a:rPr>
              <a:t>يات كتاب هاتوة جطة لةناوى الوثيقة وة وةسيقة لةسيَ بةشى سةرةكى ثيَكهاتوة بةشى يةكةم تايبةت بة موسلمانان بةشى دووةمى تايبىت بى جولةكةكان وةبةشى كؤتاى تايبةت  بة شارى مةدينة ئةو زاراوانةى كة لة وةسيقة هاتوة زاراوةى كورت و بةمانان وة وادةردةكةويَ كة ثيَغةمبةر حاكم و سةردارى يةكةمة وة بةرزترين سولَتةى هةية لة مةدينة وة مةرجةعى طشت خةلكى مةدينةية لةو كاتدا. لة وةسيقة ضةند بنةمايةكة طرنطى تيَدابوو لةوانة:</a:t>
            </a:r>
          </a:p>
          <a:p>
            <a:pPr algn="r"/>
            <a:r>
              <a:rPr lang="ar-IQ" sz="1600" dirty="0">
                <a:cs typeface="Ali_K_Samik" pitchFamily="2" charset="-78"/>
              </a:rPr>
              <a:t>وةسيقة بةشيَوةى دةستثيَكيَك دةسيتثيَكرابوو بةوةى كة </a:t>
            </a:r>
            <a:r>
              <a:rPr lang="ar-IQ" sz="1600" dirty="0">
                <a:cs typeface="Ali-A-Samik" pitchFamily="2" charset="-78"/>
              </a:rPr>
              <a:t>معاهدة</a:t>
            </a:r>
            <a:r>
              <a:rPr lang="ar-IQ" sz="1600" dirty="0">
                <a:cs typeface="Ali_K_Samik" pitchFamily="2" charset="-78"/>
              </a:rPr>
              <a:t> لةطةلَ ضةند لايةنيَك بكات وةك قرةيش ، خةلكى مةدينة </a:t>
            </a:r>
          </a:p>
          <a:p>
            <a:pPr algn="r"/>
            <a:r>
              <a:rPr lang="ar-IQ" sz="1600" dirty="0">
                <a:cs typeface="Ali_K_Samik" pitchFamily="2" charset="-78"/>
              </a:rPr>
              <a:t>بةشيَكى ترى تايبةت بووبة ثةيمان بةستن لةطةلَ جولةكةكانى مةدينة </a:t>
            </a:r>
          </a:p>
          <a:p>
            <a:pPr algn="r"/>
            <a:r>
              <a:rPr lang="ar-IQ" sz="1600" dirty="0">
                <a:cs typeface="Ali_K_Samik" pitchFamily="2" charset="-78"/>
              </a:rPr>
              <a:t>وة دةردةكةويَ كة ثيَغةمبةر وةك حاكميَك سةرثةرشتى ئةم لايةنانة دةكات و طشت بابةتةكان دةطةريَتةوة بؤ لاى ئةو . </a:t>
            </a:r>
          </a:p>
          <a:p>
            <a:pPr algn="r"/>
            <a:r>
              <a:rPr lang="ar-IQ" sz="1600" dirty="0">
                <a:cs typeface="Ali_K_Samik" pitchFamily="2" charset="-78"/>
              </a:rPr>
              <a:t>ليَرةدا لة مةدينة تةنها سولَتةيةك هةية ئةويش سولَتةى ثيَغةمبةرة كة طشت لايةنةكانى دينى و سياسى و دادوةرى لةذيَر دةستى ثيَغةمبةر داية بؤ رايى كردنى كاروبارى موسلمانان و دةولَةت . -</a:t>
            </a:r>
          </a:p>
        </p:txBody>
      </p:sp>
    </p:spTree>
    <p:extLst>
      <p:ext uri="{BB962C8B-B14F-4D97-AF65-F5344CB8AC3E}">
        <p14:creationId xmlns:p14="http://schemas.microsoft.com/office/powerpoint/2010/main" val="4204203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17748-5652-4B6F-8A30-34B561138D2C}"/>
              </a:ext>
            </a:extLst>
          </p:cNvPr>
          <p:cNvSpPr>
            <a:spLocks noGrp="1"/>
          </p:cNvSpPr>
          <p:nvPr>
            <p:ph type="title"/>
          </p:nvPr>
        </p:nvSpPr>
        <p:spPr/>
        <p:txBody>
          <a:bodyPr/>
          <a:lstStyle/>
          <a:p>
            <a:pPr algn="r"/>
            <a:r>
              <a:rPr lang="ar-IQ" dirty="0">
                <a:cs typeface="Ali_K_Samik" pitchFamily="2" charset="-78"/>
              </a:rPr>
              <a:t>خةليفة: ماناى خةليفة و ميَذوى دةركةوتنى : </a:t>
            </a:r>
            <a:endParaRPr lang="en-US" dirty="0">
              <a:cs typeface="Ali_K_Samik" pitchFamily="2" charset="-78"/>
            </a:endParaRPr>
          </a:p>
        </p:txBody>
      </p:sp>
      <p:sp>
        <p:nvSpPr>
          <p:cNvPr id="3" name="Content Placeholder 2">
            <a:extLst>
              <a:ext uri="{FF2B5EF4-FFF2-40B4-BE49-F238E27FC236}">
                <a16:creationId xmlns:a16="http://schemas.microsoft.com/office/drawing/2014/main" id="{3767F343-0999-4506-B7F2-D31D20016DA1}"/>
              </a:ext>
            </a:extLst>
          </p:cNvPr>
          <p:cNvSpPr>
            <a:spLocks noGrp="1"/>
          </p:cNvSpPr>
          <p:nvPr>
            <p:ph idx="1"/>
          </p:nvPr>
        </p:nvSpPr>
        <p:spPr/>
        <p:txBody>
          <a:bodyPr/>
          <a:lstStyle/>
          <a:p>
            <a:pPr algn="r" rtl="1"/>
            <a:r>
              <a:rPr lang="ar-IQ" dirty="0"/>
              <a:t> </a:t>
            </a:r>
            <a:r>
              <a:rPr lang="ar-IQ" sz="1600" dirty="0">
                <a:cs typeface="Ali_K_Samik" pitchFamily="2" charset="-78"/>
              </a:rPr>
              <a:t>لةروى زارةكى خةليفة لة وشةى خلفاء وخلائف هاتوة هةروةك لة قورئانى ثيرؤزدا هاتوة </a:t>
            </a:r>
            <a:r>
              <a:rPr lang="ar-IQ" sz="1600" dirty="0"/>
              <a:t>: </a:t>
            </a:r>
            <a:r>
              <a:rPr lang="ar-IQ" sz="1600" b="1" i="1" dirty="0"/>
              <a:t>(واذكروا اذ جعلكم خلفاء من بعد عاد وبوأكم في الارض ...) </a:t>
            </a:r>
            <a:r>
              <a:rPr lang="ar-IQ" sz="1600" dirty="0">
                <a:cs typeface="Ali_K_Samik" pitchFamily="2" charset="-78"/>
              </a:rPr>
              <a:t>وةيان خواى طةورة دةفةرمويَت</a:t>
            </a:r>
            <a:r>
              <a:rPr lang="ar-IQ" sz="1600" dirty="0"/>
              <a:t> </a:t>
            </a:r>
            <a:r>
              <a:rPr lang="ar-IQ" sz="1600" b="1" i="1" dirty="0"/>
              <a:t>:( يا داود انا جعلناك خليفة في الأرض فأحكم بين ...) </a:t>
            </a:r>
            <a:r>
              <a:rPr lang="ar-IQ" sz="1600" dirty="0">
                <a:cs typeface="Ali_K_Samik" pitchFamily="2" charset="-78"/>
              </a:rPr>
              <a:t>ميَذوو نوس ئارنولد دةليَ: تةفسيرى وشةى خةليفة بة ماناى نائب وة يان بديل يان خلف ديَ. </a:t>
            </a:r>
          </a:p>
          <a:p>
            <a:pPr algn="r" rtl="1"/>
            <a:r>
              <a:rPr lang="ar-IQ" sz="1600" dirty="0">
                <a:cs typeface="Ali-A-Samik" pitchFamily="2" charset="-78"/>
              </a:rPr>
              <a:t>الخلافة اصطلاحاَ</a:t>
            </a:r>
            <a:r>
              <a:rPr lang="ar-IQ" sz="1600" dirty="0">
                <a:cs typeface="Ali_K_Samik" pitchFamily="2" charset="-78"/>
              </a:rPr>
              <a:t>: بة واتاى سةركردةى طشتى ديَت لة كاروبارى دينى و دنيايى وة نائب ثيَغةمبةرة بة ثيَ ى ئةو ثةيمان و عهد كةداويةتى وة واجبةكانى موسلمانان جيَبةجيَ بكات بة ئيجماع . هةرضى نازناوى ئةمير موسلمانانة (امير المؤمنين) هةنديَ سةرضاوة ئاماذة بةوة دةكةن كة خةليفة عمر بن خةتاب وتويةتى بةو نازناوة بانطم كةن بةماناى هيَز ديَ ضونكة ئةمير لاى عةرةبةكان واتة (سةركردةى سةربازى) ئةو نازناوةش دةطونجا لةطةلَ ئةو سةردةمةدا ضونكة سةردةمى فتوحات بوو . واتة ئةمير موسلمانان كة سةركردةى هيَزة ضةكدارةكانة وة طةورةى بةريَوةبردنى مةدةنية . </a:t>
            </a:r>
          </a:p>
          <a:p>
            <a:pPr algn="r" rtl="1"/>
            <a:r>
              <a:rPr lang="ar-IQ" sz="1600" dirty="0">
                <a:cs typeface="Ali_K_Samik" pitchFamily="2" charset="-78"/>
              </a:rPr>
              <a:t>هةرضى نازناوى ئيمام زياتر نازناويَكى دينية واتة ئيمامة كردنى ثيَشنويَذة وة شيعة ئةم نازناوةيان لا ثةسةندة ضونكة ثيَيان واية كة بنةمالةى ال بيت العلوى بنةمالَةيةكى موقةدةسن . </a:t>
            </a:r>
          </a:p>
          <a:p>
            <a:pPr algn="r" rtl="1"/>
            <a:r>
              <a:rPr lang="ar-IQ" sz="1600" dirty="0">
                <a:cs typeface="Ali_K_Samik" pitchFamily="2" charset="-78"/>
              </a:rPr>
              <a:t>حقوق و واجباتى خةليفة : دةبيَت موسلمانان ئيتاعةى خواو ثيَغةمبةرو اولى ئةمرى بكةن كة خةليفةكانن . كة هةروةك و ضؤن لة ئاياتى و قورئانى و سوننةتى ثيضغةمبةردا هاتوة . </a:t>
            </a:r>
          </a:p>
          <a:p>
            <a:pPr algn="r" rtl="1"/>
            <a:r>
              <a:rPr lang="ar-IQ" sz="1600" dirty="0">
                <a:cs typeface="Ali_K_Samik" pitchFamily="2" charset="-78"/>
              </a:rPr>
              <a:t>هةرضى واجباتى خةليفةية : </a:t>
            </a:r>
          </a:p>
          <a:p>
            <a:pPr algn="r" rtl="1"/>
            <a:r>
              <a:rPr lang="ar-IQ" sz="1600" dirty="0">
                <a:cs typeface="Ali_K_Samik" pitchFamily="2" charset="-78"/>
              </a:rPr>
              <a:t>-ثاريَزطارى لةو ئايين </a:t>
            </a:r>
          </a:p>
          <a:p>
            <a:pPr algn="r" rtl="1"/>
            <a:r>
              <a:rPr lang="ar-IQ" sz="1600" dirty="0">
                <a:cs typeface="Ali_K_Samik" pitchFamily="2" charset="-78"/>
              </a:rPr>
              <a:t>جيَبةجيَكردنى احكام وة جيَبةجيَكردنى دادثةروةرى </a:t>
            </a:r>
          </a:p>
          <a:p>
            <a:pPr algn="r" rtl="1"/>
            <a:r>
              <a:rPr lang="ar-IQ" sz="1600" dirty="0">
                <a:cs typeface="Ali_K_Samik" pitchFamily="2" charset="-78"/>
              </a:rPr>
              <a:t>ثاريَزطارى كردن لة ميللةت و دوركةوتنةوة لة حرام </a:t>
            </a:r>
            <a:endParaRPr lang="en-US" dirty="0">
              <a:cs typeface="Ali_K_Samik" pitchFamily="2" charset="-78"/>
            </a:endParaRPr>
          </a:p>
        </p:txBody>
      </p:sp>
    </p:spTree>
    <p:extLst>
      <p:ext uri="{BB962C8B-B14F-4D97-AF65-F5344CB8AC3E}">
        <p14:creationId xmlns:p14="http://schemas.microsoft.com/office/powerpoint/2010/main" val="3663040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3C81C2-FE6E-4CD9-8DCC-29A6B7D3177C}"/>
              </a:ext>
            </a:extLst>
          </p:cNvPr>
          <p:cNvSpPr>
            <a:spLocks noGrp="1"/>
          </p:cNvSpPr>
          <p:nvPr>
            <p:ph type="title"/>
          </p:nvPr>
        </p:nvSpPr>
        <p:spPr>
          <a:xfrm>
            <a:off x="838200" y="365125"/>
            <a:ext cx="10515600" cy="5369849"/>
          </a:xfrm>
        </p:spPr>
        <p:txBody>
          <a:bodyPr>
            <a:normAutofit/>
          </a:bodyPr>
          <a:lstStyle/>
          <a:p>
            <a:pPr algn="r"/>
            <a:r>
              <a:rPr lang="ar-IQ" sz="2400" dirty="0">
                <a:cs typeface="Ali_K_Samik" pitchFamily="2" charset="-78"/>
              </a:rPr>
              <a:t>- ثاريَزطارى لة سنورو وة ثاراستنى مافةكان </a:t>
            </a:r>
            <a:br>
              <a:rPr lang="ar-IQ" sz="2400" dirty="0">
                <a:cs typeface="Ali_K_Samik" pitchFamily="2" charset="-78"/>
              </a:rPr>
            </a:br>
            <a:r>
              <a:rPr lang="ar-IQ" sz="2400" dirty="0">
                <a:cs typeface="Ali_K_Samik" pitchFamily="2" charset="-78"/>
              </a:rPr>
              <a:t>-ثاريَزطارى كردن لة </a:t>
            </a:r>
            <a:r>
              <a:rPr lang="ar-IQ" sz="2400" dirty="0">
                <a:cs typeface="Ali-A-Samik" pitchFamily="2" charset="-78"/>
              </a:rPr>
              <a:t>ثغور </a:t>
            </a:r>
            <a:r>
              <a:rPr lang="ar-IQ" sz="2400" dirty="0">
                <a:cs typeface="Ali_K_Samik" pitchFamily="2" charset="-78"/>
              </a:rPr>
              <a:t>بة عدد وة عدة وة هيَز </a:t>
            </a:r>
            <a:br>
              <a:rPr lang="ar-IQ" sz="2400" dirty="0">
                <a:cs typeface="Ali_K_Samik" pitchFamily="2" charset="-78"/>
              </a:rPr>
            </a:br>
            <a:r>
              <a:rPr lang="ar-IQ" sz="2400" dirty="0">
                <a:cs typeface="Ali_K_Samik" pitchFamily="2" charset="-78"/>
              </a:rPr>
              <a:t>- جيهاد لة ثيَناوى خودا  </a:t>
            </a:r>
            <a:br>
              <a:rPr lang="ar-IQ" sz="2400" dirty="0">
                <a:cs typeface="Ali_K_Samik" pitchFamily="2" charset="-78"/>
              </a:rPr>
            </a:br>
            <a:r>
              <a:rPr lang="ar-IQ" sz="2400" dirty="0">
                <a:cs typeface="Ali_K_Samik" pitchFamily="2" charset="-78"/>
              </a:rPr>
              <a:t>- دانى زةكات و وة سةدةقة بة ثيَ ى شةرع </a:t>
            </a:r>
            <a:br>
              <a:rPr lang="ar-IQ" sz="2400" dirty="0">
                <a:cs typeface="Ali_K_Samik" pitchFamily="2" charset="-78"/>
              </a:rPr>
            </a:br>
            <a:r>
              <a:rPr lang="ar-IQ" sz="2400" dirty="0">
                <a:cs typeface="Ali_K_Samik" pitchFamily="2" charset="-78"/>
              </a:rPr>
              <a:t>دةسكةوت و ئةوةى كة بيت المل دةطريَتةوة </a:t>
            </a:r>
            <a:br>
              <a:rPr lang="ar-IQ" sz="2400" dirty="0">
                <a:cs typeface="Ali_K_Samik" pitchFamily="2" charset="-78"/>
              </a:rPr>
            </a:br>
            <a:r>
              <a:rPr lang="ar-IQ" sz="2400" dirty="0">
                <a:cs typeface="Ali_K_Samik" pitchFamily="2" charset="-78"/>
              </a:rPr>
              <a:t>- دانانى والى و وةدانانى كةسى ئةمين و راويَذكار </a:t>
            </a:r>
            <a:br>
              <a:rPr lang="ar-IQ" sz="2400" dirty="0">
                <a:cs typeface="Ali_K_Samik" pitchFamily="2" charset="-78"/>
              </a:rPr>
            </a:br>
            <a:r>
              <a:rPr lang="ar-IQ" sz="2400" dirty="0">
                <a:cs typeface="Ali_K_Samik" pitchFamily="2" charset="-78"/>
              </a:rPr>
              <a:t>- دةبيَت خةليفة خؤى سةرثةرشتى كارةكان بكات كةس </a:t>
            </a:r>
            <a:r>
              <a:rPr lang="ar-IQ" sz="2400" dirty="0">
                <a:cs typeface="Ali-A-Samik" pitchFamily="2" charset="-78"/>
              </a:rPr>
              <a:t>تفويض</a:t>
            </a:r>
            <a:r>
              <a:rPr lang="ar-IQ" sz="2400" dirty="0">
                <a:cs typeface="Ali_K_Samik" pitchFamily="2" charset="-78"/>
              </a:rPr>
              <a:t> نةكا لة شويَنى خؤى </a:t>
            </a:r>
            <a:br>
              <a:rPr lang="ar-IQ" sz="2400" dirty="0">
                <a:cs typeface="Ali_K_Samik" pitchFamily="2" charset="-78"/>
              </a:rPr>
            </a:br>
            <a:endParaRPr lang="en-US" sz="2400" dirty="0">
              <a:cs typeface="Ali_K_Samik" pitchFamily="2" charset="-78"/>
            </a:endParaRPr>
          </a:p>
        </p:txBody>
      </p:sp>
    </p:spTree>
    <p:extLst>
      <p:ext uri="{BB962C8B-B14F-4D97-AF65-F5344CB8AC3E}">
        <p14:creationId xmlns:p14="http://schemas.microsoft.com/office/powerpoint/2010/main" val="29578355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677</Words>
  <Application>Microsoft Office PowerPoint</Application>
  <PresentationFormat>Widescreen</PresentationFormat>
  <Paragraphs>22</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Unikurd Xani</vt:lpstr>
      <vt:lpstr>Office Theme</vt:lpstr>
      <vt:lpstr>وانةى سيَييةمى بابةتى شارستانيةتى ئيسلامى </vt:lpstr>
      <vt:lpstr>سيستةمى بةريَوةبردن لة سةردةمى ثيَغةمبةر (د.خ) </vt:lpstr>
      <vt:lpstr>خةليفة: ماناى خةليفة و ميَذوى دةركةوتنى : </vt:lpstr>
      <vt:lpstr>- ثاريَزطارى لة سنورو وة ثاراستنى مافةكان  -ثاريَزطارى كردن لة ثغور بة عدد وة عدة وة هيَز  - جيهاد لة ثيَناوى خودا   - دانى زةكات و وة سةدةقة بة ثيَ ى شةرع  دةسكةوت و ئةوةى كة بيت المل دةطريَتةوة  - دانانى والى و وةدانانى كةسى ئةمين و راويَذكار  - دةبيَت خةليفة خؤى سةرثةرشتى كارةكان بكات كةس تفويض نةكا لة شويَنى خؤى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وانةى يةكةمى بابةتى شارستانيةتى ئيسلامى </dc:title>
  <dc:creator>High Tech</dc:creator>
  <cp:lastModifiedBy>CSCo</cp:lastModifiedBy>
  <cp:revision>19</cp:revision>
  <dcterms:created xsi:type="dcterms:W3CDTF">2020-10-18T06:07:26Z</dcterms:created>
  <dcterms:modified xsi:type="dcterms:W3CDTF">2020-10-20T21:20:11Z</dcterms:modified>
</cp:coreProperties>
</file>